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6"/>
  </p:notesMasterIdLst>
  <p:sldIdLst>
    <p:sldId id="256" r:id="rId2"/>
    <p:sldId id="257" r:id="rId3"/>
    <p:sldId id="258" r:id="rId4"/>
    <p:sldId id="272" r:id="rId5"/>
    <p:sldId id="262" r:id="rId6"/>
    <p:sldId id="263" r:id="rId7"/>
    <p:sldId id="265" r:id="rId8"/>
    <p:sldId id="264" r:id="rId9"/>
    <p:sldId id="267" r:id="rId10"/>
    <p:sldId id="268" r:id="rId11"/>
    <p:sldId id="269" r:id="rId12"/>
    <p:sldId id="273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/>
    <p:restoredTop sz="94422"/>
  </p:normalViewPr>
  <p:slideViewPr>
    <p:cSldViewPr snapToGrid="0">
      <p:cViewPr varScale="1">
        <p:scale>
          <a:sx n="100" d="100"/>
          <a:sy n="100" d="100"/>
        </p:scale>
        <p:origin x="1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E466C-883C-4656-8EB3-3BA039FE74A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671DA8-1D0E-4CF4-A599-6B518CDA7BC2}">
      <dgm:prSet/>
      <dgm:spPr/>
      <dgm:t>
        <a:bodyPr/>
        <a:lstStyle/>
        <a:p>
          <a:r>
            <a:rPr lang="en-US"/>
            <a:t>The Social Capital Toolkit is intended for organizations looking to improve their social impact and enhance their ability to drive positive change in their communities. </a:t>
          </a:r>
        </a:p>
      </dgm:t>
    </dgm:pt>
    <dgm:pt modelId="{4A0B732D-3D68-4AB4-9992-96BAFC76DEDA}" type="parTrans" cxnId="{EA43E3E0-8490-4C6E-BD5C-5F9B9B7BE12B}">
      <dgm:prSet/>
      <dgm:spPr/>
      <dgm:t>
        <a:bodyPr/>
        <a:lstStyle/>
        <a:p>
          <a:endParaRPr lang="en-US"/>
        </a:p>
      </dgm:t>
    </dgm:pt>
    <dgm:pt modelId="{E5310538-0674-4D03-B7C8-79457BC996D7}" type="sibTrans" cxnId="{EA43E3E0-8490-4C6E-BD5C-5F9B9B7BE12B}">
      <dgm:prSet/>
      <dgm:spPr/>
      <dgm:t>
        <a:bodyPr/>
        <a:lstStyle/>
        <a:p>
          <a:endParaRPr lang="en-US"/>
        </a:p>
      </dgm:t>
    </dgm:pt>
    <dgm:pt modelId="{5015C0CA-0D3B-438E-8BE6-147DE63325C7}">
      <dgm:prSet/>
      <dgm:spPr/>
      <dgm:t>
        <a:bodyPr/>
        <a:lstStyle/>
        <a:p>
          <a:r>
            <a:rPr lang="en-US"/>
            <a:t>Collate, share, and analyze the ideas of 100 Justice, Equity, Diversity, and Inclusion (J.E.D.I.) consultants on contemporary challenges related to diversity and inclusion in organizations</a:t>
          </a:r>
        </a:p>
      </dgm:t>
    </dgm:pt>
    <dgm:pt modelId="{5545CCD0-844A-47A0-BCFD-5EEC62FD4A97}" type="parTrans" cxnId="{51A7C9E9-4792-4B17-B8F3-0525B2A4132E}">
      <dgm:prSet/>
      <dgm:spPr/>
      <dgm:t>
        <a:bodyPr/>
        <a:lstStyle/>
        <a:p>
          <a:endParaRPr lang="en-US"/>
        </a:p>
      </dgm:t>
    </dgm:pt>
    <dgm:pt modelId="{E78E3DE1-40D1-479A-805A-C3B3CA53DD11}" type="sibTrans" cxnId="{51A7C9E9-4792-4B17-B8F3-0525B2A4132E}">
      <dgm:prSet/>
      <dgm:spPr/>
      <dgm:t>
        <a:bodyPr/>
        <a:lstStyle/>
        <a:p>
          <a:endParaRPr lang="en-US"/>
        </a:p>
      </dgm:t>
    </dgm:pt>
    <dgm:pt modelId="{3618A0EC-C1BA-482A-9E23-FB9F802C2AD4}">
      <dgm:prSet/>
      <dgm:spPr/>
      <dgm:t>
        <a:bodyPr/>
        <a:lstStyle/>
        <a:p>
          <a:r>
            <a:rPr lang="en-US"/>
            <a:t>The system will enable 100 JEDI consultants to submit their responses through a wix form, that will be analyzed using AI and ML to identify clusters of ideas and rank them based on their popularity and ideas.</a:t>
          </a:r>
        </a:p>
      </dgm:t>
    </dgm:pt>
    <dgm:pt modelId="{3FCDB184-B8F8-4F6C-8F37-801E037EEC70}" type="parTrans" cxnId="{1926D670-A158-4205-87ED-F1BA98F71CF3}">
      <dgm:prSet/>
      <dgm:spPr/>
      <dgm:t>
        <a:bodyPr/>
        <a:lstStyle/>
        <a:p>
          <a:endParaRPr lang="en-US"/>
        </a:p>
      </dgm:t>
    </dgm:pt>
    <dgm:pt modelId="{CC2E97DA-051A-4139-BD01-928AA6EA45DD}" type="sibTrans" cxnId="{1926D670-A158-4205-87ED-F1BA98F71CF3}">
      <dgm:prSet/>
      <dgm:spPr/>
      <dgm:t>
        <a:bodyPr/>
        <a:lstStyle/>
        <a:p>
          <a:endParaRPr lang="en-US"/>
        </a:p>
      </dgm:t>
    </dgm:pt>
    <dgm:pt modelId="{24C25FDC-1B63-0146-8AC5-FB86841F92CF}" type="pres">
      <dgm:prSet presAssocID="{6F8E466C-883C-4656-8EB3-3BA039FE74AD}" presName="vert0" presStyleCnt="0">
        <dgm:presLayoutVars>
          <dgm:dir/>
          <dgm:animOne val="branch"/>
          <dgm:animLvl val="lvl"/>
        </dgm:presLayoutVars>
      </dgm:prSet>
      <dgm:spPr/>
    </dgm:pt>
    <dgm:pt modelId="{DC982DCD-3373-5843-BAE3-8F91478E1391}" type="pres">
      <dgm:prSet presAssocID="{C6671DA8-1D0E-4CF4-A599-6B518CDA7BC2}" presName="thickLine" presStyleLbl="alignNode1" presStyleIdx="0" presStyleCnt="3"/>
      <dgm:spPr/>
    </dgm:pt>
    <dgm:pt modelId="{08E6E999-0209-A54F-9D2A-E52432CDD939}" type="pres">
      <dgm:prSet presAssocID="{C6671DA8-1D0E-4CF4-A599-6B518CDA7BC2}" presName="horz1" presStyleCnt="0"/>
      <dgm:spPr/>
    </dgm:pt>
    <dgm:pt modelId="{C9B6A418-B64C-6D48-A344-AFB75428FA04}" type="pres">
      <dgm:prSet presAssocID="{C6671DA8-1D0E-4CF4-A599-6B518CDA7BC2}" presName="tx1" presStyleLbl="revTx" presStyleIdx="0" presStyleCnt="3"/>
      <dgm:spPr/>
    </dgm:pt>
    <dgm:pt modelId="{45292E39-CC5B-1E45-BD09-58B66C242BC3}" type="pres">
      <dgm:prSet presAssocID="{C6671DA8-1D0E-4CF4-A599-6B518CDA7BC2}" presName="vert1" presStyleCnt="0"/>
      <dgm:spPr/>
    </dgm:pt>
    <dgm:pt modelId="{445DD5E3-1CC7-CA41-AD1E-23E36A6735A2}" type="pres">
      <dgm:prSet presAssocID="{5015C0CA-0D3B-438E-8BE6-147DE63325C7}" presName="thickLine" presStyleLbl="alignNode1" presStyleIdx="1" presStyleCnt="3"/>
      <dgm:spPr/>
    </dgm:pt>
    <dgm:pt modelId="{7ADD6BCF-2415-7246-87DB-334BC3949537}" type="pres">
      <dgm:prSet presAssocID="{5015C0CA-0D3B-438E-8BE6-147DE63325C7}" presName="horz1" presStyleCnt="0"/>
      <dgm:spPr/>
    </dgm:pt>
    <dgm:pt modelId="{708464B9-594D-3945-B90B-563C63710AB9}" type="pres">
      <dgm:prSet presAssocID="{5015C0CA-0D3B-438E-8BE6-147DE63325C7}" presName="tx1" presStyleLbl="revTx" presStyleIdx="1" presStyleCnt="3"/>
      <dgm:spPr/>
    </dgm:pt>
    <dgm:pt modelId="{1CE27B5C-9A9B-984C-9CE7-DA813393E943}" type="pres">
      <dgm:prSet presAssocID="{5015C0CA-0D3B-438E-8BE6-147DE63325C7}" presName="vert1" presStyleCnt="0"/>
      <dgm:spPr/>
    </dgm:pt>
    <dgm:pt modelId="{E1BDF924-DEA5-8B49-B754-CF3971FC1798}" type="pres">
      <dgm:prSet presAssocID="{3618A0EC-C1BA-482A-9E23-FB9F802C2AD4}" presName="thickLine" presStyleLbl="alignNode1" presStyleIdx="2" presStyleCnt="3"/>
      <dgm:spPr/>
    </dgm:pt>
    <dgm:pt modelId="{4D6CB4BE-8439-B441-86CB-7295F439BE3C}" type="pres">
      <dgm:prSet presAssocID="{3618A0EC-C1BA-482A-9E23-FB9F802C2AD4}" presName="horz1" presStyleCnt="0"/>
      <dgm:spPr/>
    </dgm:pt>
    <dgm:pt modelId="{937778E3-1171-6341-B77F-40CC24871BDD}" type="pres">
      <dgm:prSet presAssocID="{3618A0EC-C1BA-482A-9E23-FB9F802C2AD4}" presName="tx1" presStyleLbl="revTx" presStyleIdx="2" presStyleCnt="3"/>
      <dgm:spPr/>
    </dgm:pt>
    <dgm:pt modelId="{69B78557-26F6-CA4F-B51C-7B68619CACFC}" type="pres">
      <dgm:prSet presAssocID="{3618A0EC-C1BA-482A-9E23-FB9F802C2AD4}" presName="vert1" presStyleCnt="0"/>
      <dgm:spPr/>
    </dgm:pt>
  </dgm:ptLst>
  <dgm:cxnLst>
    <dgm:cxn modelId="{E5A5280A-4A14-F04A-B4FA-9B45D7309955}" type="presOf" srcId="{3618A0EC-C1BA-482A-9E23-FB9F802C2AD4}" destId="{937778E3-1171-6341-B77F-40CC24871BDD}" srcOrd="0" destOrd="0" presId="urn:microsoft.com/office/officeart/2008/layout/LinedList"/>
    <dgm:cxn modelId="{9EB8C557-9EA1-454B-AABB-3E90C671E241}" type="presOf" srcId="{6F8E466C-883C-4656-8EB3-3BA039FE74AD}" destId="{24C25FDC-1B63-0146-8AC5-FB86841F92CF}" srcOrd="0" destOrd="0" presId="urn:microsoft.com/office/officeart/2008/layout/LinedList"/>
    <dgm:cxn modelId="{1926D670-A158-4205-87ED-F1BA98F71CF3}" srcId="{6F8E466C-883C-4656-8EB3-3BA039FE74AD}" destId="{3618A0EC-C1BA-482A-9E23-FB9F802C2AD4}" srcOrd="2" destOrd="0" parTransId="{3FCDB184-B8F8-4F6C-8F37-801E037EEC70}" sibTransId="{CC2E97DA-051A-4139-BD01-928AA6EA45DD}"/>
    <dgm:cxn modelId="{28D5D6AC-DD7D-5341-9CE6-77F4A9333788}" type="presOf" srcId="{C6671DA8-1D0E-4CF4-A599-6B518CDA7BC2}" destId="{C9B6A418-B64C-6D48-A344-AFB75428FA04}" srcOrd="0" destOrd="0" presId="urn:microsoft.com/office/officeart/2008/layout/LinedList"/>
    <dgm:cxn modelId="{69B3DDB5-010A-1341-A41A-B24B081337AB}" type="presOf" srcId="{5015C0CA-0D3B-438E-8BE6-147DE63325C7}" destId="{708464B9-594D-3945-B90B-563C63710AB9}" srcOrd="0" destOrd="0" presId="urn:microsoft.com/office/officeart/2008/layout/LinedList"/>
    <dgm:cxn modelId="{EA43E3E0-8490-4C6E-BD5C-5F9B9B7BE12B}" srcId="{6F8E466C-883C-4656-8EB3-3BA039FE74AD}" destId="{C6671DA8-1D0E-4CF4-A599-6B518CDA7BC2}" srcOrd="0" destOrd="0" parTransId="{4A0B732D-3D68-4AB4-9992-96BAFC76DEDA}" sibTransId="{E5310538-0674-4D03-B7C8-79457BC996D7}"/>
    <dgm:cxn modelId="{51A7C9E9-4792-4B17-B8F3-0525B2A4132E}" srcId="{6F8E466C-883C-4656-8EB3-3BA039FE74AD}" destId="{5015C0CA-0D3B-438E-8BE6-147DE63325C7}" srcOrd="1" destOrd="0" parTransId="{5545CCD0-844A-47A0-BCFD-5EEC62FD4A97}" sibTransId="{E78E3DE1-40D1-479A-805A-C3B3CA53DD11}"/>
    <dgm:cxn modelId="{B3E3AA35-E398-AC46-ABC1-C68CFA0B387B}" type="presParOf" srcId="{24C25FDC-1B63-0146-8AC5-FB86841F92CF}" destId="{DC982DCD-3373-5843-BAE3-8F91478E1391}" srcOrd="0" destOrd="0" presId="urn:microsoft.com/office/officeart/2008/layout/LinedList"/>
    <dgm:cxn modelId="{0E72A4EC-A1D7-E34D-A215-91536F013540}" type="presParOf" srcId="{24C25FDC-1B63-0146-8AC5-FB86841F92CF}" destId="{08E6E999-0209-A54F-9D2A-E52432CDD939}" srcOrd="1" destOrd="0" presId="urn:microsoft.com/office/officeart/2008/layout/LinedList"/>
    <dgm:cxn modelId="{A0A08B10-EDAE-294E-97AD-7A4D3A66B6A2}" type="presParOf" srcId="{08E6E999-0209-A54F-9D2A-E52432CDD939}" destId="{C9B6A418-B64C-6D48-A344-AFB75428FA04}" srcOrd="0" destOrd="0" presId="urn:microsoft.com/office/officeart/2008/layout/LinedList"/>
    <dgm:cxn modelId="{6CF2F7EC-FE03-874C-ABDA-6646E8901E74}" type="presParOf" srcId="{08E6E999-0209-A54F-9D2A-E52432CDD939}" destId="{45292E39-CC5B-1E45-BD09-58B66C242BC3}" srcOrd="1" destOrd="0" presId="urn:microsoft.com/office/officeart/2008/layout/LinedList"/>
    <dgm:cxn modelId="{B1A9BA5C-8EA2-6C43-B24D-CC699CC32927}" type="presParOf" srcId="{24C25FDC-1B63-0146-8AC5-FB86841F92CF}" destId="{445DD5E3-1CC7-CA41-AD1E-23E36A6735A2}" srcOrd="2" destOrd="0" presId="urn:microsoft.com/office/officeart/2008/layout/LinedList"/>
    <dgm:cxn modelId="{14BA9A43-9A48-1140-9BA0-C058EF832F5A}" type="presParOf" srcId="{24C25FDC-1B63-0146-8AC5-FB86841F92CF}" destId="{7ADD6BCF-2415-7246-87DB-334BC3949537}" srcOrd="3" destOrd="0" presId="urn:microsoft.com/office/officeart/2008/layout/LinedList"/>
    <dgm:cxn modelId="{9D66C63B-65B3-C74E-B22B-F146C9D2FF84}" type="presParOf" srcId="{7ADD6BCF-2415-7246-87DB-334BC3949537}" destId="{708464B9-594D-3945-B90B-563C63710AB9}" srcOrd="0" destOrd="0" presId="urn:microsoft.com/office/officeart/2008/layout/LinedList"/>
    <dgm:cxn modelId="{81951212-EFA4-8A43-BAC2-EF1638F346F6}" type="presParOf" srcId="{7ADD6BCF-2415-7246-87DB-334BC3949537}" destId="{1CE27B5C-9A9B-984C-9CE7-DA813393E943}" srcOrd="1" destOrd="0" presId="urn:microsoft.com/office/officeart/2008/layout/LinedList"/>
    <dgm:cxn modelId="{B51F1CD4-1F63-1043-ACB7-7CBAF41C57F4}" type="presParOf" srcId="{24C25FDC-1B63-0146-8AC5-FB86841F92CF}" destId="{E1BDF924-DEA5-8B49-B754-CF3971FC1798}" srcOrd="4" destOrd="0" presId="urn:microsoft.com/office/officeart/2008/layout/LinedList"/>
    <dgm:cxn modelId="{0688166E-0913-B34B-9732-14E928246A5E}" type="presParOf" srcId="{24C25FDC-1B63-0146-8AC5-FB86841F92CF}" destId="{4D6CB4BE-8439-B441-86CB-7295F439BE3C}" srcOrd="5" destOrd="0" presId="urn:microsoft.com/office/officeart/2008/layout/LinedList"/>
    <dgm:cxn modelId="{159F65ED-59EC-5E41-A0C6-2784033E8EC7}" type="presParOf" srcId="{4D6CB4BE-8439-B441-86CB-7295F439BE3C}" destId="{937778E3-1171-6341-B77F-40CC24871BDD}" srcOrd="0" destOrd="0" presId="urn:microsoft.com/office/officeart/2008/layout/LinedList"/>
    <dgm:cxn modelId="{712D4125-3985-B54A-A2EC-9B4617A1134D}" type="presParOf" srcId="{4D6CB4BE-8439-B441-86CB-7295F439BE3C}" destId="{69B78557-26F6-CA4F-B51C-7B68619CAC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C2B5757-AA4F-4B80-8C11-32CBB898D21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656120-8BFA-4DA4-A046-DE174B160BAD}">
      <dgm:prSet/>
      <dgm:spPr/>
      <dgm:t>
        <a:bodyPr/>
        <a:lstStyle/>
        <a:p>
          <a:r>
            <a:rPr lang="en-US"/>
            <a:t>Deploy using the Flask Platform</a:t>
          </a:r>
        </a:p>
      </dgm:t>
    </dgm:pt>
    <dgm:pt modelId="{2ACA6C23-7BC9-472B-A3DB-ADC8FDCF4E5C}" type="parTrans" cxnId="{4EBFCB82-BBE2-45F2-B8E7-8E66F102D923}">
      <dgm:prSet/>
      <dgm:spPr/>
      <dgm:t>
        <a:bodyPr/>
        <a:lstStyle/>
        <a:p>
          <a:endParaRPr lang="en-US"/>
        </a:p>
      </dgm:t>
    </dgm:pt>
    <dgm:pt modelId="{D912379B-741E-4C70-827E-6534E716EE9D}" type="sibTrans" cxnId="{4EBFCB82-BBE2-45F2-B8E7-8E66F102D923}">
      <dgm:prSet/>
      <dgm:spPr/>
      <dgm:t>
        <a:bodyPr/>
        <a:lstStyle/>
        <a:p>
          <a:endParaRPr lang="en-US"/>
        </a:p>
      </dgm:t>
    </dgm:pt>
    <dgm:pt modelId="{6809206D-93BD-40E7-A4DF-EEA91863B062}">
      <dgm:prSet/>
      <dgm:spPr/>
      <dgm:t>
        <a:bodyPr/>
        <a:lstStyle/>
        <a:p>
          <a:r>
            <a:rPr lang="en-US" dirty="0"/>
            <a:t>Files created are </a:t>
          </a:r>
        </a:p>
      </dgm:t>
    </dgm:pt>
    <dgm:pt modelId="{4D0533FC-5612-4C8D-AE62-5EBCACD7DC52}" type="parTrans" cxnId="{48653CC2-F3DB-4D2F-908D-8E7F0C92C0B6}">
      <dgm:prSet/>
      <dgm:spPr/>
      <dgm:t>
        <a:bodyPr/>
        <a:lstStyle/>
        <a:p>
          <a:endParaRPr lang="en-US"/>
        </a:p>
      </dgm:t>
    </dgm:pt>
    <dgm:pt modelId="{CE50433D-9A2F-4485-8E22-D79A13671EF6}" type="sibTrans" cxnId="{48653CC2-F3DB-4D2F-908D-8E7F0C92C0B6}">
      <dgm:prSet/>
      <dgm:spPr/>
      <dgm:t>
        <a:bodyPr/>
        <a:lstStyle/>
        <a:p>
          <a:endParaRPr lang="en-US"/>
        </a:p>
      </dgm:t>
    </dgm:pt>
    <dgm:pt modelId="{CE87E682-2FB1-4A40-A5D0-F92A79EDCB53}">
      <dgm:prSet/>
      <dgm:spPr/>
      <dgm:t>
        <a:bodyPr/>
        <a:lstStyle/>
        <a:p>
          <a:r>
            <a:rPr lang="en-US"/>
            <a:t>Model.py(ML model)</a:t>
          </a:r>
        </a:p>
      </dgm:t>
    </dgm:pt>
    <dgm:pt modelId="{42962DF5-2F4B-42D2-BAF5-D5C578D6836C}" type="parTrans" cxnId="{1B62F323-446A-4363-BEB5-875B5F96135E}">
      <dgm:prSet/>
      <dgm:spPr/>
      <dgm:t>
        <a:bodyPr/>
        <a:lstStyle/>
        <a:p>
          <a:endParaRPr lang="en-US"/>
        </a:p>
      </dgm:t>
    </dgm:pt>
    <dgm:pt modelId="{B36119AF-16B6-4227-B374-6A4D7B56C9AD}" type="sibTrans" cxnId="{1B62F323-446A-4363-BEB5-875B5F96135E}">
      <dgm:prSet/>
      <dgm:spPr/>
      <dgm:t>
        <a:bodyPr/>
        <a:lstStyle/>
        <a:p>
          <a:endParaRPr lang="en-US"/>
        </a:p>
      </dgm:t>
    </dgm:pt>
    <dgm:pt modelId="{FC7096B4-2A59-45E4-A206-DBD269A75BAB}">
      <dgm:prSet/>
      <dgm:spPr/>
      <dgm:t>
        <a:bodyPr/>
        <a:lstStyle/>
        <a:p>
          <a:r>
            <a:rPr lang="en-US" dirty="0"/>
            <a:t>Flask get and post methods </a:t>
          </a:r>
        </a:p>
      </dgm:t>
    </dgm:pt>
    <dgm:pt modelId="{505D55AE-51F8-4DD5-BE7A-B0824C27C1E0}" type="parTrans" cxnId="{D4508E98-0A44-4063-9D50-E457CDDA5185}">
      <dgm:prSet/>
      <dgm:spPr/>
      <dgm:t>
        <a:bodyPr/>
        <a:lstStyle/>
        <a:p>
          <a:endParaRPr lang="en-US"/>
        </a:p>
      </dgm:t>
    </dgm:pt>
    <dgm:pt modelId="{8F932AC7-C0D9-44CB-A64B-2573D098DAEE}" type="sibTrans" cxnId="{D4508E98-0A44-4063-9D50-E457CDDA5185}">
      <dgm:prSet/>
      <dgm:spPr/>
      <dgm:t>
        <a:bodyPr/>
        <a:lstStyle/>
        <a:p>
          <a:endParaRPr lang="en-US"/>
        </a:p>
      </dgm:t>
    </dgm:pt>
    <dgm:pt modelId="{5F50F79B-BD32-4E63-A6E7-84E50D775E01}">
      <dgm:prSet/>
      <dgm:spPr/>
      <dgm:t>
        <a:bodyPr/>
        <a:lstStyle/>
        <a:p>
          <a:r>
            <a:rPr lang="en-US"/>
            <a:t>App.py(Flask application)</a:t>
          </a:r>
        </a:p>
      </dgm:t>
    </dgm:pt>
    <dgm:pt modelId="{D3B81FA7-098E-4925-9E52-DF2352A20BCA}" type="parTrans" cxnId="{01462C26-C2AB-4778-871D-9F79D0669AF8}">
      <dgm:prSet/>
      <dgm:spPr/>
      <dgm:t>
        <a:bodyPr/>
        <a:lstStyle/>
        <a:p>
          <a:endParaRPr lang="en-US"/>
        </a:p>
      </dgm:t>
    </dgm:pt>
    <dgm:pt modelId="{9EF641CB-112A-4693-B110-0DBE5B159F40}" type="sibTrans" cxnId="{01462C26-C2AB-4778-871D-9F79D0669AF8}">
      <dgm:prSet/>
      <dgm:spPr/>
      <dgm:t>
        <a:bodyPr/>
        <a:lstStyle/>
        <a:p>
          <a:endParaRPr lang="en-US"/>
        </a:p>
      </dgm:t>
    </dgm:pt>
    <dgm:pt modelId="{DA9FE896-239B-4A30-8326-35BD4F70805B}">
      <dgm:prSet/>
      <dgm:spPr/>
      <dgm:t>
        <a:bodyPr/>
        <a:lstStyle/>
        <a:p>
          <a:r>
            <a:rPr lang="en-US" dirty="0" err="1"/>
            <a:t>Index.html</a:t>
          </a:r>
          <a:r>
            <a:rPr lang="en-US" dirty="0"/>
            <a:t> (for input)</a:t>
          </a:r>
        </a:p>
      </dgm:t>
    </dgm:pt>
    <dgm:pt modelId="{A3D32B9E-8F82-43F5-8F6E-63A9ED9E4614}" type="parTrans" cxnId="{9C0FAA8C-9ADC-4419-9AFC-AA1294703A3F}">
      <dgm:prSet/>
      <dgm:spPr/>
      <dgm:t>
        <a:bodyPr/>
        <a:lstStyle/>
        <a:p>
          <a:endParaRPr lang="en-US"/>
        </a:p>
      </dgm:t>
    </dgm:pt>
    <dgm:pt modelId="{A2264529-64BE-4737-86B2-40D985932FFB}" type="sibTrans" cxnId="{9C0FAA8C-9ADC-4419-9AFC-AA1294703A3F}">
      <dgm:prSet/>
      <dgm:spPr/>
      <dgm:t>
        <a:bodyPr/>
        <a:lstStyle/>
        <a:p>
          <a:endParaRPr lang="en-US"/>
        </a:p>
      </dgm:t>
    </dgm:pt>
    <dgm:pt modelId="{C0FE582A-624D-4643-A616-52F31A5AC039}">
      <dgm:prSet/>
      <dgm:spPr/>
      <dgm:t>
        <a:bodyPr/>
        <a:lstStyle/>
        <a:p>
          <a:r>
            <a:rPr lang="en-US" dirty="0"/>
            <a:t>Data file </a:t>
          </a:r>
        </a:p>
      </dgm:t>
    </dgm:pt>
    <dgm:pt modelId="{24097942-33C8-4304-9150-AD40EFADF86D}" type="parTrans" cxnId="{81CF5FBE-9BA1-4E5C-88BA-4FAD359554BF}">
      <dgm:prSet/>
      <dgm:spPr/>
      <dgm:t>
        <a:bodyPr/>
        <a:lstStyle/>
        <a:p>
          <a:endParaRPr lang="en-US"/>
        </a:p>
      </dgm:t>
    </dgm:pt>
    <dgm:pt modelId="{FAF7A70A-938C-4E91-899F-99FC3857B222}" type="sibTrans" cxnId="{81CF5FBE-9BA1-4E5C-88BA-4FAD359554BF}">
      <dgm:prSet/>
      <dgm:spPr/>
      <dgm:t>
        <a:bodyPr/>
        <a:lstStyle/>
        <a:p>
          <a:endParaRPr lang="en-US"/>
        </a:p>
      </dgm:t>
    </dgm:pt>
    <dgm:pt modelId="{1226F1D7-6722-0249-B4B5-F8072C3526BD}">
      <dgm:prSet/>
      <dgm:spPr/>
      <dgm:t>
        <a:bodyPr/>
        <a:lstStyle/>
        <a:p>
          <a:r>
            <a:rPr lang="en-US" dirty="0" err="1"/>
            <a:t>Result.html</a:t>
          </a:r>
          <a:r>
            <a:rPr lang="en-US" dirty="0"/>
            <a:t> (for output)</a:t>
          </a:r>
        </a:p>
      </dgm:t>
    </dgm:pt>
    <dgm:pt modelId="{569D4756-6688-1F4C-AD11-8684529E33BF}" type="parTrans" cxnId="{DA7F9C2A-D523-A647-AE70-AC9D4002B26B}">
      <dgm:prSet/>
      <dgm:spPr/>
    </dgm:pt>
    <dgm:pt modelId="{7143E210-5B28-074C-BE22-5FBAE0825516}" type="sibTrans" cxnId="{DA7F9C2A-D523-A647-AE70-AC9D4002B26B}">
      <dgm:prSet/>
      <dgm:spPr/>
    </dgm:pt>
    <dgm:pt modelId="{E0B38C56-959E-B443-90B7-F1A9B4F65A0A}" type="pres">
      <dgm:prSet presAssocID="{AC2B5757-AA4F-4B80-8C11-32CBB898D219}" presName="linear" presStyleCnt="0">
        <dgm:presLayoutVars>
          <dgm:dir/>
          <dgm:animLvl val="lvl"/>
          <dgm:resizeHandles val="exact"/>
        </dgm:presLayoutVars>
      </dgm:prSet>
      <dgm:spPr/>
    </dgm:pt>
    <dgm:pt modelId="{BB354923-798F-DC48-8C7C-8D5BE5810905}" type="pres">
      <dgm:prSet presAssocID="{A0656120-8BFA-4DA4-A046-DE174B160BAD}" presName="parentLin" presStyleCnt="0"/>
      <dgm:spPr/>
    </dgm:pt>
    <dgm:pt modelId="{AF9CA6B7-8C99-E045-8613-7E57B8DBBF35}" type="pres">
      <dgm:prSet presAssocID="{A0656120-8BFA-4DA4-A046-DE174B160BAD}" presName="parentLeftMargin" presStyleLbl="node1" presStyleIdx="0" presStyleCnt="2"/>
      <dgm:spPr/>
    </dgm:pt>
    <dgm:pt modelId="{177FB847-79FD-1446-8B8E-E2E7CBF419EF}" type="pres">
      <dgm:prSet presAssocID="{A0656120-8BFA-4DA4-A046-DE174B160BA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A0D38B-0FFF-CE4A-B8ED-C840BD6EE0A1}" type="pres">
      <dgm:prSet presAssocID="{A0656120-8BFA-4DA4-A046-DE174B160BAD}" presName="negativeSpace" presStyleCnt="0"/>
      <dgm:spPr/>
    </dgm:pt>
    <dgm:pt modelId="{8A67B26A-87B3-FC46-8AF0-C56474B5CDAB}" type="pres">
      <dgm:prSet presAssocID="{A0656120-8BFA-4DA4-A046-DE174B160BAD}" presName="childText" presStyleLbl="conFgAcc1" presStyleIdx="0" presStyleCnt="2">
        <dgm:presLayoutVars>
          <dgm:bulletEnabled val="1"/>
        </dgm:presLayoutVars>
      </dgm:prSet>
      <dgm:spPr/>
    </dgm:pt>
    <dgm:pt modelId="{D0B3E903-B51D-EF47-91DD-4AD2348CA277}" type="pres">
      <dgm:prSet presAssocID="{D912379B-741E-4C70-827E-6534E716EE9D}" presName="spaceBetweenRectangles" presStyleCnt="0"/>
      <dgm:spPr/>
    </dgm:pt>
    <dgm:pt modelId="{DF12CBF8-77E5-014E-B856-54F0B89BC339}" type="pres">
      <dgm:prSet presAssocID="{6809206D-93BD-40E7-A4DF-EEA91863B062}" presName="parentLin" presStyleCnt="0"/>
      <dgm:spPr/>
    </dgm:pt>
    <dgm:pt modelId="{7CCC6B7D-9404-2845-8F2F-3A97DAD1A71B}" type="pres">
      <dgm:prSet presAssocID="{6809206D-93BD-40E7-A4DF-EEA91863B062}" presName="parentLeftMargin" presStyleLbl="node1" presStyleIdx="0" presStyleCnt="2"/>
      <dgm:spPr/>
    </dgm:pt>
    <dgm:pt modelId="{621EB46B-F3B9-F945-A76C-5621CD9EAA2B}" type="pres">
      <dgm:prSet presAssocID="{6809206D-93BD-40E7-A4DF-EEA91863B06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98372A4-5057-E249-A52A-497418DB0AF8}" type="pres">
      <dgm:prSet presAssocID="{6809206D-93BD-40E7-A4DF-EEA91863B062}" presName="negativeSpace" presStyleCnt="0"/>
      <dgm:spPr/>
    </dgm:pt>
    <dgm:pt modelId="{A31A6FDA-60C5-3D4B-A9D6-0D86154F3282}" type="pres">
      <dgm:prSet presAssocID="{6809206D-93BD-40E7-A4DF-EEA91863B06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869381C-6A9B-C342-91A6-75C82ADFE4AF}" type="presOf" srcId="{FC7096B4-2A59-45E4-A206-DBD269A75BAB}" destId="{A31A6FDA-60C5-3D4B-A9D6-0D86154F3282}" srcOrd="0" destOrd="1" presId="urn:microsoft.com/office/officeart/2005/8/layout/list1"/>
    <dgm:cxn modelId="{4C18A620-92D8-0441-AC38-CFA0E568CA7C}" type="presOf" srcId="{1226F1D7-6722-0249-B4B5-F8072C3526BD}" destId="{A31A6FDA-60C5-3D4B-A9D6-0D86154F3282}" srcOrd="0" destOrd="4" presId="urn:microsoft.com/office/officeart/2005/8/layout/list1"/>
    <dgm:cxn modelId="{1B62F323-446A-4363-BEB5-875B5F96135E}" srcId="{6809206D-93BD-40E7-A4DF-EEA91863B062}" destId="{CE87E682-2FB1-4A40-A5D0-F92A79EDCB53}" srcOrd="0" destOrd="0" parTransId="{42962DF5-2F4B-42D2-BAF5-D5C578D6836C}" sibTransId="{B36119AF-16B6-4227-B374-6A4D7B56C9AD}"/>
    <dgm:cxn modelId="{01462C26-C2AB-4778-871D-9F79D0669AF8}" srcId="{6809206D-93BD-40E7-A4DF-EEA91863B062}" destId="{5F50F79B-BD32-4E63-A6E7-84E50D775E01}" srcOrd="2" destOrd="0" parTransId="{D3B81FA7-098E-4925-9E52-DF2352A20BCA}" sibTransId="{9EF641CB-112A-4693-B110-0DBE5B159F40}"/>
    <dgm:cxn modelId="{DA7F9C2A-D523-A647-AE70-AC9D4002B26B}" srcId="{6809206D-93BD-40E7-A4DF-EEA91863B062}" destId="{1226F1D7-6722-0249-B4B5-F8072C3526BD}" srcOrd="4" destOrd="0" parTransId="{569D4756-6688-1F4C-AD11-8684529E33BF}" sibTransId="{7143E210-5B28-074C-BE22-5FBAE0825516}"/>
    <dgm:cxn modelId="{3F9D4F31-920C-9C43-B8FF-4168D9A84F0F}" type="presOf" srcId="{C0FE582A-624D-4643-A616-52F31A5AC039}" destId="{A31A6FDA-60C5-3D4B-A9D6-0D86154F3282}" srcOrd="0" destOrd="5" presId="urn:microsoft.com/office/officeart/2005/8/layout/list1"/>
    <dgm:cxn modelId="{4EBFCB82-BBE2-45F2-B8E7-8E66F102D923}" srcId="{AC2B5757-AA4F-4B80-8C11-32CBB898D219}" destId="{A0656120-8BFA-4DA4-A046-DE174B160BAD}" srcOrd="0" destOrd="0" parTransId="{2ACA6C23-7BC9-472B-A3DB-ADC8FDCF4E5C}" sibTransId="{D912379B-741E-4C70-827E-6534E716EE9D}"/>
    <dgm:cxn modelId="{9C0FAA8C-9ADC-4419-9AFC-AA1294703A3F}" srcId="{6809206D-93BD-40E7-A4DF-EEA91863B062}" destId="{DA9FE896-239B-4A30-8326-35BD4F70805B}" srcOrd="3" destOrd="0" parTransId="{A3D32B9E-8F82-43F5-8F6E-63A9ED9E4614}" sibTransId="{A2264529-64BE-4737-86B2-40D985932FFB}"/>
    <dgm:cxn modelId="{D4508E98-0A44-4063-9D50-E457CDDA5185}" srcId="{6809206D-93BD-40E7-A4DF-EEA91863B062}" destId="{FC7096B4-2A59-45E4-A206-DBD269A75BAB}" srcOrd="1" destOrd="0" parTransId="{505D55AE-51F8-4DD5-BE7A-B0824C27C1E0}" sibTransId="{8F932AC7-C0D9-44CB-A64B-2573D098DAEE}"/>
    <dgm:cxn modelId="{962CF498-AEE5-7042-9835-3604385AEC06}" type="presOf" srcId="{6809206D-93BD-40E7-A4DF-EEA91863B062}" destId="{621EB46B-F3B9-F945-A76C-5621CD9EAA2B}" srcOrd="1" destOrd="0" presId="urn:microsoft.com/office/officeart/2005/8/layout/list1"/>
    <dgm:cxn modelId="{AEBF7099-6D71-FF4E-A625-E5FC0AFEEC0C}" type="presOf" srcId="{6809206D-93BD-40E7-A4DF-EEA91863B062}" destId="{7CCC6B7D-9404-2845-8F2F-3A97DAD1A71B}" srcOrd="0" destOrd="0" presId="urn:microsoft.com/office/officeart/2005/8/layout/list1"/>
    <dgm:cxn modelId="{19E2929C-E448-5C4F-AF61-E2743805E7A1}" type="presOf" srcId="{DA9FE896-239B-4A30-8326-35BD4F70805B}" destId="{A31A6FDA-60C5-3D4B-A9D6-0D86154F3282}" srcOrd="0" destOrd="3" presId="urn:microsoft.com/office/officeart/2005/8/layout/list1"/>
    <dgm:cxn modelId="{81CF5FBE-9BA1-4E5C-88BA-4FAD359554BF}" srcId="{6809206D-93BD-40E7-A4DF-EEA91863B062}" destId="{C0FE582A-624D-4643-A616-52F31A5AC039}" srcOrd="5" destOrd="0" parTransId="{24097942-33C8-4304-9150-AD40EFADF86D}" sibTransId="{FAF7A70A-938C-4E91-899F-99FC3857B222}"/>
    <dgm:cxn modelId="{48653CC2-F3DB-4D2F-908D-8E7F0C92C0B6}" srcId="{AC2B5757-AA4F-4B80-8C11-32CBB898D219}" destId="{6809206D-93BD-40E7-A4DF-EEA91863B062}" srcOrd="1" destOrd="0" parTransId="{4D0533FC-5612-4C8D-AE62-5EBCACD7DC52}" sibTransId="{CE50433D-9A2F-4485-8E22-D79A13671EF6}"/>
    <dgm:cxn modelId="{93838DCA-C5F9-2B42-BECA-CC2F744E9EAA}" type="presOf" srcId="{A0656120-8BFA-4DA4-A046-DE174B160BAD}" destId="{AF9CA6B7-8C99-E045-8613-7E57B8DBBF35}" srcOrd="0" destOrd="0" presId="urn:microsoft.com/office/officeart/2005/8/layout/list1"/>
    <dgm:cxn modelId="{82D8EED3-651B-BA4F-A22F-5ACB161B3A05}" type="presOf" srcId="{5F50F79B-BD32-4E63-A6E7-84E50D775E01}" destId="{A31A6FDA-60C5-3D4B-A9D6-0D86154F3282}" srcOrd="0" destOrd="2" presId="urn:microsoft.com/office/officeart/2005/8/layout/list1"/>
    <dgm:cxn modelId="{EF293CD6-5C79-324F-8FE1-C636DDC7A1DD}" type="presOf" srcId="{CE87E682-2FB1-4A40-A5D0-F92A79EDCB53}" destId="{A31A6FDA-60C5-3D4B-A9D6-0D86154F3282}" srcOrd="0" destOrd="0" presId="urn:microsoft.com/office/officeart/2005/8/layout/list1"/>
    <dgm:cxn modelId="{8CF7CEFD-5AEB-DC41-A3D3-00AA80998421}" type="presOf" srcId="{AC2B5757-AA4F-4B80-8C11-32CBB898D219}" destId="{E0B38C56-959E-B443-90B7-F1A9B4F65A0A}" srcOrd="0" destOrd="0" presId="urn:microsoft.com/office/officeart/2005/8/layout/list1"/>
    <dgm:cxn modelId="{CFF7A4FE-F37E-6544-8640-20196C4879ED}" type="presOf" srcId="{A0656120-8BFA-4DA4-A046-DE174B160BAD}" destId="{177FB847-79FD-1446-8B8E-E2E7CBF419EF}" srcOrd="1" destOrd="0" presId="urn:microsoft.com/office/officeart/2005/8/layout/list1"/>
    <dgm:cxn modelId="{D6EC2B32-0270-FD47-B3B6-1C778E4C9386}" type="presParOf" srcId="{E0B38C56-959E-B443-90B7-F1A9B4F65A0A}" destId="{BB354923-798F-DC48-8C7C-8D5BE5810905}" srcOrd="0" destOrd="0" presId="urn:microsoft.com/office/officeart/2005/8/layout/list1"/>
    <dgm:cxn modelId="{B949BAB2-BD7B-A446-9BA6-DF8BD26BE844}" type="presParOf" srcId="{BB354923-798F-DC48-8C7C-8D5BE5810905}" destId="{AF9CA6B7-8C99-E045-8613-7E57B8DBBF35}" srcOrd="0" destOrd="0" presId="urn:microsoft.com/office/officeart/2005/8/layout/list1"/>
    <dgm:cxn modelId="{1394F0AA-66F8-4145-BCBC-00D140B39A5E}" type="presParOf" srcId="{BB354923-798F-DC48-8C7C-8D5BE5810905}" destId="{177FB847-79FD-1446-8B8E-E2E7CBF419EF}" srcOrd="1" destOrd="0" presId="urn:microsoft.com/office/officeart/2005/8/layout/list1"/>
    <dgm:cxn modelId="{20D91487-598A-EA48-BCAF-575F7C7257C2}" type="presParOf" srcId="{E0B38C56-959E-B443-90B7-F1A9B4F65A0A}" destId="{2CA0D38B-0FFF-CE4A-B8ED-C840BD6EE0A1}" srcOrd="1" destOrd="0" presId="urn:microsoft.com/office/officeart/2005/8/layout/list1"/>
    <dgm:cxn modelId="{B0E158A3-BAAE-D643-98A7-A09ED5C14479}" type="presParOf" srcId="{E0B38C56-959E-B443-90B7-F1A9B4F65A0A}" destId="{8A67B26A-87B3-FC46-8AF0-C56474B5CDAB}" srcOrd="2" destOrd="0" presId="urn:microsoft.com/office/officeart/2005/8/layout/list1"/>
    <dgm:cxn modelId="{8CA361C2-307D-744A-A574-7052EFD03684}" type="presParOf" srcId="{E0B38C56-959E-B443-90B7-F1A9B4F65A0A}" destId="{D0B3E903-B51D-EF47-91DD-4AD2348CA277}" srcOrd="3" destOrd="0" presId="urn:microsoft.com/office/officeart/2005/8/layout/list1"/>
    <dgm:cxn modelId="{C7AEFDFA-BB98-5340-BEA0-926FC4ED4D62}" type="presParOf" srcId="{E0B38C56-959E-B443-90B7-F1A9B4F65A0A}" destId="{DF12CBF8-77E5-014E-B856-54F0B89BC339}" srcOrd="4" destOrd="0" presId="urn:microsoft.com/office/officeart/2005/8/layout/list1"/>
    <dgm:cxn modelId="{22A51367-3C19-4344-9153-077EF8BB0142}" type="presParOf" srcId="{DF12CBF8-77E5-014E-B856-54F0B89BC339}" destId="{7CCC6B7D-9404-2845-8F2F-3A97DAD1A71B}" srcOrd="0" destOrd="0" presId="urn:microsoft.com/office/officeart/2005/8/layout/list1"/>
    <dgm:cxn modelId="{3121B782-D1B8-A844-BCFA-CEB1134A0AD5}" type="presParOf" srcId="{DF12CBF8-77E5-014E-B856-54F0B89BC339}" destId="{621EB46B-F3B9-F945-A76C-5621CD9EAA2B}" srcOrd="1" destOrd="0" presId="urn:microsoft.com/office/officeart/2005/8/layout/list1"/>
    <dgm:cxn modelId="{8DCFBD2A-EBD9-054F-BD18-EE0837CFC122}" type="presParOf" srcId="{E0B38C56-959E-B443-90B7-F1A9B4F65A0A}" destId="{B98372A4-5057-E249-A52A-497418DB0AF8}" srcOrd="5" destOrd="0" presId="urn:microsoft.com/office/officeart/2005/8/layout/list1"/>
    <dgm:cxn modelId="{2B1A81FE-E14B-1941-8D9F-2D40127E6ACA}" type="presParOf" srcId="{E0B38C56-959E-B443-90B7-F1A9B4F65A0A}" destId="{A31A6FDA-60C5-3D4B-A9D6-0D86154F328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BCB8B5-3AA6-5149-9C4C-DB885821F2F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35B759A-8A98-1E49-AAF8-2929FE7D100F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Create Dummy Data</a:t>
          </a:r>
        </a:p>
      </dgm:t>
    </dgm:pt>
    <dgm:pt modelId="{55C3F545-530A-9146-9D46-4D226DA0F728}" type="parTrans" cxnId="{D9454BD6-1EBA-DC4E-A75A-DA5EB279F6A0}">
      <dgm:prSet/>
      <dgm:spPr/>
      <dgm:t>
        <a:bodyPr/>
        <a:lstStyle/>
        <a:p>
          <a:endParaRPr lang="en-US"/>
        </a:p>
      </dgm:t>
    </dgm:pt>
    <dgm:pt modelId="{B5E52E6D-11CB-8D4D-9B05-D7B8033C9DF9}" type="sibTrans" cxnId="{D9454BD6-1EBA-DC4E-A75A-DA5EB279F6A0}">
      <dgm:prSet/>
      <dgm:spPr/>
      <dgm:t>
        <a:bodyPr/>
        <a:lstStyle/>
        <a:p>
          <a:endParaRPr lang="en-US"/>
        </a:p>
      </dgm:t>
    </dgm:pt>
    <dgm:pt modelId="{1B1F7298-BDC3-9849-BE37-FC8FB5CADBF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Develop Database</a:t>
          </a:r>
        </a:p>
      </dgm:t>
    </dgm:pt>
    <dgm:pt modelId="{4DCD87A8-6EA0-224E-BC14-41054E29DF71}" type="parTrans" cxnId="{E56CA09C-3033-EC4B-B655-BB18E0711AEF}">
      <dgm:prSet/>
      <dgm:spPr/>
      <dgm:t>
        <a:bodyPr/>
        <a:lstStyle/>
        <a:p>
          <a:endParaRPr lang="en-US"/>
        </a:p>
      </dgm:t>
    </dgm:pt>
    <dgm:pt modelId="{D287DB51-7DCB-6047-8433-0E02A3F06658}" type="sibTrans" cxnId="{E56CA09C-3033-EC4B-B655-BB18E0711AEF}">
      <dgm:prSet/>
      <dgm:spPr/>
      <dgm:t>
        <a:bodyPr/>
        <a:lstStyle/>
        <a:p>
          <a:endParaRPr lang="en-US"/>
        </a:p>
      </dgm:t>
    </dgm:pt>
    <dgm:pt modelId="{03D0C079-E05D-EC41-A3BC-85BB5AF1016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Design ML/AI system</a:t>
          </a:r>
        </a:p>
      </dgm:t>
    </dgm:pt>
    <dgm:pt modelId="{7C7C79F2-DE73-1B45-8D1B-65C4395C6EAD}" type="parTrans" cxnId="{AB59600B-E618-664E-AF5E-9208023AA1F5}">
      <dgm:prSet/>
      <dgm:spPr/>
      <dgm:t>
        <a:bodyPr/>
        <a:lstStyle/>
        <a:p>
          <a:endParaRPr lang="en-US"/>
        </a:p>
      </dgm:t>
    </dgm:pt>
    <dgm:pt modelId="{3CA99A5F-9426-1B4A-8C70-60C91AD72F23}" type="sibTrans" cxnId="{AB59600B-E618-664E-AF5E-9208023AA1F5}">
      <dgm:prSet/>
      <dgm:spPr/>
      <dgm:t>
        <a:bodyPr/>
        <a:lstStyle/>
        <a:p>
          <a:endParaRPr lang="en-US"/>
        </a:p>
      </dgm:t>
    </dgm:pt>
    <dgm:pt modelId="{B35C024F-5476-724C-991B-7D40902EB29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Publish the results</a:t>
          </a:r>
        </a:p>
      </dgm:t>
    </dgm:pt>
    <dgm:pt modelId="{BA3AB07E-FB65-5D43-97F5-8610DF52A860}" type="parTrans" cxnId="{FB430FF0-C12E-1B4F-8620-40F8F2A41D34}">
      <dgm:prSet/>
      <dgm:spPr/>
      <dgm:t>
        <a:bodyPr/>
        <a:lstStyle/>
        <a:p>
          <a:endParaRPr lang="en-US"/>
        </a:p>
      </dgm:t>
    </dgm:pt>
    <dgm:pt modelId="{237DBF04-F8B0-3249-83B8-DBD8A38394A7}" type="sibTrans" cxnId="{FB430FF0-C12E-1B4F-8620-40F8F2A41D34}">
      <dgm:prSet/>
      <dgm:spPr/>
      <dgm:t>
        <a:bodyPr/>
        <a:lstStyle/>
        <a:p>
          <a:endParaRPr lang="en-US"/>
        </a:p>
      </dgm:t>
    </dgm:pt>
    <dgm:pt modelId="{6C82D5A0-2FBE-46A4-B854-C5D82E4A319C}" type="pres">
      <dgm:prSet presAssocID="{86BCB8B5-3AA6-5149-9C4C-DB885821F2F8}" presName="root" presStyleCnt="0">
        <dgm:presLayoutVars>
          <dgm:dir/>
          <dgm:resizeHandles val="exact"/>
        </dgm:presLayoutVars>
      </dgm:prSet>
      <dgm:spPr/>
    </dgm:pt>
    <dgm:pt modelId="{BA41694D-1522-4732-91CC-4179D2AF10C2}" type="pres">
      <dgm:prSet presAssocID="{D35B759A-8A98-1E49-AAF8-2929FE7D100F}" presName="compNode" presStyleCnt="0"/>
      <dgm:spPr/>
    </dgm:pt>
    <dgm:pt modelId="{858B8333-7BAE-459C-B48E-5BA4C3F36D59}" type="pres">
      <dgm:prSet presAssocID="{D35B759A-8A98-1E49-AAF8-2929FE7D100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BEDE632-D607-4BB8-9CC2-38EB9B6D061C}" type="pres">
      <dgm:prSet presAssocID="{D35B759A-8A98-1E49-AAF8-2929FE7D10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A0166E-D6CB-41C2-AC04-0B0307D9032A}" type="pres">
      <dgm:prSet presAssocID="{D35B759A-8A98-1E49-AAF8-2929FE7D100F}" presName="spaceRect" presStyleCnt="0"/>
      <dgm:spPr/>
    </dgm:pt>
    <dgm:pt modelId="{AEC05C5B-E40C-4A33-A05B-62BFCBCAA39D}" type="pres">
      <dgm:prSet presAssocID="{D35B759A-8A98-1E49-AAF8-2929FE7D100F}" presName="textRect" presStyleLbl="revTx" presStyleIdx="0" presStyleCnt="4">
        <dgm:presLayoutVars>
          <dgm:chMax val="1"/>
          <dgm:chPref val="1"/>
        </dgm:presLayoutVars>
      </dgm:prSet>
      <dgm:spPr/>
    </dgm:pt>
    <dgm:pt modelId="{09FF7F7F-D0A5-424D-9342-40784C4F6D44}" type="pres">
      <dgm:prSet presAssocID="{B5E52E6D-11CB-8D4D-9B05-D7B8033C9DF9}" presName="sibTrans" presStyleCnt="0"/>
      <dgm:spPr/>
    </dgm:pt>
    <dgm:pt modelId="{8147BC9A-3B46-46C7-9A44-8EE3608B502F}" type="pres">
      <dgm:prSet presAssocID="{1B1F7298-BDC3-9849-BE37-FC8FB5CADBF9}" presName="compNode" presStyleCnt="0"/>
      <dgm:spPr/>
    </dgm:pt>
    <dgm:pt modelId="{6AF9F756-BCE7-407D-B5E5-AE7CD4A21063}" type="pres">
      <dgm:prSet presAssocID="{1B1F7298-BDC3-9849-BE37-FC8FB5CADBF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59B29E9-1DEC-4EFB-93E6-5BA1C15187E3}" type="pres">
      <dgm:prSet presAssocID="{1B1F7298-BDC3-9849-BE37-FC8FB5CADB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EF7A666-3CF8-409A-8614-7237583EDD98}" type="pres">
      <dgm:prSet presAssocID="{1B1F7298-BDC3-9849-BE37-FC8FB5CADBF9}" presName="spaceRect" presStyleCnt="0"/>
      <dgm:spPr/>
    </dgm:pt>
    <dgm:pt modelId="{A8882051-B607-4915-84A3-287F044C078A}" type="pres">
      <dgm:prSet presAssocID="{1B1F7298-BDC3-9849-BE37-FC8FB5CADBF9}" presName="textRect" presStyleLbl="revTx" presStyleIdx="1" presStyleCnt="4">
        <dgm:presLayoutVars>
          <dgm:chMax val="1"/>
          <dgm:chPref val="1"/>
        </dgm:presLayoutVars>
      </dgm:prSet>
      <dgm:spPr/>
    </dgm:pt>
    <dgm:pt modelId="{8D33CC75-9FAA-44D8-8BFE-FD466497E750}" type="pres">
      <dgm:prSet presAssocID="{D287DB51-7DCB-6047-8433-0E02A3F06658}" presName="sibTrans" presStyleCnt="0"/>
      <dgm:spPr/>
    </dgm:pt>
    <dgm:pt modelId="{A713AB85-C6E2-4000-83E0-15303215C4CB}" type="pres">
      <dgm:prSet presAssocID="{03D0C079-E05D-EC41-A3BC-85BB5AF10162}" presName="compNode" presStyleCnt="0"/>
      <dgm:spPr/>
    </dgm:pt>
    <dgm:pt modelId="{92001D7F-08EF-4F91-8413-E916DD5AC8F7}" type="pres">
      <dgm:prSet presAssocID="{03D0C079-E05D-EC41-A3BC-85BB5AF1016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49FF373-C728-4349-A506-4923F8F1EB97}" type="pres">
      <dgm:prSet presAssocID="{03D0C079-E05D-EC41-A3BC-85BB5AF101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9884D11-5DFF-4A88-8DFB-EDFCFECC3BF6}" type="pres">
      <dgm:prSet presAssocID="{03D0C079-E05D-EC41-A3BC-85BB5AF10162}" presName="spaceRect" presStyleCnt="0"/>
      <dgm:spPr/>
    </dgm:pt>
    <dgm:pt modelId="{9180CAA0-03DC-4732-BA27-1DE719A8C0E9}" type="pres">
      <dgm:prSet presAssocID="{03D0C079-E05D-EC41-A3BC-85BB5AF10162}" presName="textRect" presStyleLbl="revTx" presStyleIdx="2" presStyleCnt="4">
        <dgm:presLayoutVars>
          <dgm:chMax val="1"/>
          <dgm:chPref val="1"/>
        </dgm:presLayoutVars>
      </dgm:prSet>
      <dgm:spPr/>
    </dgm:pt>
    <dgm:pt modelId="{920E1633-D208-4354-80EB-2A5D0FC103D1}" type="pres">
      <dgm:prSet presAssocID="{3CA99A5F-9426-1B4A-8C70-60C91AD72F23}" presName="sibTrans" presStyleCnt="0"/>
      <dgm:spPr/>
    </dgm:pt>
    <dgm:pt modelId="{277247AB-4562-4C94-AD73-15149F113CE2}" type="pres">
      <dgm:prSet presAssocID="{B35C024F-5476-724C-991B-7D40902EB296}" presName="compNode" presStyleCnt="0"/>
      <dgm:spPr/>
    </dgm:pt>
    <dgm:pt modelId="{6AC3BA41-3DE4-4574-A0AD-4105C81FE713}" type="pres">
      <dgm:prSet presAssocID="{B35C024F-5476-724C-991B-7D40902EB29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452D0BB-5CFC-45B4-81A6-121BDEB34FDE}" type="pres">
      <dgm:prSet presAssocID="{B35C024F-5476-724C-991B-7D40902EB2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67B3496-5F63-4CF0-A4DB-5B79353462FE}" type="pres">
      <dgm:prSet presAssocID="{B35C024F-5476-724C-991B-7D40902EB296}" presName="spaceRect" presStyleCnt="0"/>
      <dgm:spPr/>
    </dgm:pt>
    <dgm:pt modelId="{C06E527B-883E-47D0-8DF6-6C6EA03E0431}" type="pres">
      <dgm:prSet presAssocID="{B35C024F-5476-724C-991B-7D40902EB29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59600B-E618-664E-AF5E-9208023AA1F5}" srcId="{86BCB8B5-3AA6-5149-9C4C-DB885821F2F8}" destId="{03D0C079-E05D-EC41-A3BC-85BB5AF10162}" srcOrd="2" destOrd="0" parTransId="{7C7C79F2-DE73-1B45-8D1B-65C4395C6EAD}" sibTransId="{3CA99A5F-9426-1B4A-8C70-60C91AD72F23}"/>
    <dgm:cxn modelId="{DA13B742-7590-464B-9275-C173FF1347C8}" type="presOf" srcId="{B35C024F-5476-724C-991B-7D40902EB296}" destId="{C06E527B-883E-47D0-8DF6-6C6EA03E0431}" srcOrd="0" destOrd="0" presId="urn:microsoft.com/office/officeart/2018/5/layout/IconLeafLabelList"/>
    <dgm:cxn modelId="{B3917E8A-E4B6-A347-9199-81D3300429F3}" type="presOf" srcId="{03D0C079-E05D-EC41-A3BC-85BB5AF10162}" destId="{9180CAA0-03DC-4732-BA27-1DE719A8C0E9}" srcOrd="0" destOrd="0" presId="urn:microsoft.com/office/officeart/2018/5/layout/IconLeafLabelList"/>
    <dgm:cxn modelId="{E56CA09C-3033-EC4B-B655-BB18E0711AEF}" srcId="{86BCB8B5-3AA6-5149-9C4C-DB885821F2F8}" destId="{1B1F7298-BDC3-9849-BE37-FC8FB5CADBF9}" srcOrd="1" destOrd="0" parTransId="{4DCD87A8-6EA0-224E-BC14-41054E29DF71}" sibTransId="{D287DB51-7DCB-6047-8433-0E02A3F06658}"/>
    <dgm:cxn modelId="{ECE25CC5-F023-744D-99B9-798E81F42723}" type="presOf" srcId="{1B1F7298-BDC3-9849-BE37-FC8FB5CADBF9}" destId="{A8882051-B607-4915-84A3-287F044C078A}" srcOrd="0" destOrd="0" presId="urn:microsoft.com/office/officeart/2018/5/layout/IconLeafLabelList"/>
    <dgm:cxn modelId="{34E71CD1-742E-3E4F-B0C5-9AFFE60C621C}" type="presOf" srcId="{D35B759A-8A98-1E49-AAF8-2929FE7D100F}" destId="{AEC05C5B-E40C-4A33-A05B-62BFCBCAA39D}" srcOrd="0" destOrd="0" presId="urn:microsoft.com/office/officeart/2018/5/layout/IconLeafLabelList"/>
    <dgm:cxn modelId="{DB4BECD4-F3EF-664F-8AE4-FBF4E0E4A306}" type="presOf" srcId="{86BCB8B5-3AA6-5149-9C4C-DB885821F2F8}" destId="{6C82D5A0-2FBE-46A4-B854-C5D82E4A319C}" srcOrd="0" destOrd="0" presId="urn:microsoft.com/office/officeart/2018/5/layout/IconLeafLabelList"/>
    <dgm:cxn modelId="{D9454BD6-1EBA-DC4E-A75A-DA5EB279F6A0}" srcId="{86BCB8B5-3AA6-5149-9C4C-DB885821F2F8}" destId="{D35B759A-8A98-1E49-AAF8-2929FE7D100F}" srcOrd="0" destOrd="0" parTransId="{55C3F545-530A-9146-9D46-4D226DA0F728}" sibTransId="{B5E52E6D-11CB-8D4D-9B05-D7B8033C9DF9}"/>
    <dgm:cxn modelId="{FB430FF0-C12E-1B4F-8620-40F8F2A41D34}" srcId="{86BCB8B5-3AA6-5149-9C4C-DB885821F2F8}" destId="{B35C024F-5476-724C-991B-7D40902EB296}" srcOrd="3" destOrd="0" parTransId="{BA3AB07E-FB65-5D43-97F5-8610DF52A860}" sibTransId="{237DBF04-F8B0-3249-83B8-DBD8A38394A7}"/>
    <dgm:cxn modelId="{A25B9B9C-A6A3-524A-BDA4-80E435116D65}" type="presParOf" srcId="{6C82D5A0-2FBE-46A4-B854-C5D82E4A319C}" destId="{BA41694D-1522-4732-91CC-4179D2AF10C2}" srcOrd="0" destOrd="0" presId="urn:microsoft.com/office/officeart/2018/5/layout/IconLeafLabelList"/>
    <dgm:cxn modelId="{85E2815E-AF45-E74F-8278-C57459D4489D}" type="presParOf" srcId="{BA41694D-1522-4732-91CC-4179D2AF10C2}" destId="{858B8333-7BAE-459C-B48E-5BA4C3F36D59}" srcOrd="0" destOrd="0" presId="urn:microsoft.com/office/officeart/2018/5/layout/IconLeafLabelList"/>
    <dgm:cxn modelId="{6E957E25-85BD-084E-8A25-7E7CC8782CFE}" type="presParOf" srcId="{BA41694D-1522-4732-91CC-4179D2AF10C2}" destId="{8BEDE632-D607-4BB8-9CC2-38EB9B6D061C}" srcOrd="1" destOrd="0" presId="urn:microsoft.com/office/officeart/2018/5/layout/IconLeafLabelList"/>
    <dgm:cxn modelId="{35A1C60E-7129-924D-B80D-2E9212C97D52}" type="presParOf" srcId="{BA41694D-1522-4732-91CC-4179D2AF10C2}" destId="{01A0166E-D6CB-41C2-AC04-0B0307D9032A}" srcOrd="2" destOrd="0" presId="urn:microsoft.com/office/officeart/2018/5/layout/IconLeafLabelList"/>
    <dgm:cxn modelId="{6F5CEE1D-80F5-C44A-8612-0F5EB84FAA73}" type="presParOf" srcId="{BA41694D-1522-4732-91CC-4179D2AF10C2}" destId="{AEC05C5B-E40C-4A33-A05B-62BFCBCAA39D}" srcOrd="3" destOrd="0" presId="urn:microsoft.com/office/officeart/2018/5/layout/IconLeafLabelList"/>
    <dgm:cxn modelId="{EDE578A3-84D4-FE46-8F31-D5AB3EF4A479}" type="presParOf" srcId="{6C82D5A0-2FBE-46A4-B854-C5D82E4A319C}" destId="{09FF7F7F-D0A5-424D-9342-40784C4F6D44}" srcOrd="1" destOrd="0" presId="urn:microsoft.com/office/officeart/2018/5/layout/IconLeafLabelList"/>
    <dgm:cxn modelId="{F3E7CF74-01B2-D941-90AE-DBD5015D502E}" type="presParOf" srcId="{6C82D5A0-2FBE-46A4-B854-C5D82E4A319C}" destId="{8147BC9A-3B46-46C7-9A44-8EE3608B502F}" srcOrd="2" destOrd="0" presId="urn:microsoft.com/office/officeart/2018/5/layout/IconLeafLabelList"/>
    <dgm:cxn modelId="{C4325815-2706-A340-BEE2-14603DBF843D}" type="presParOf" srcId="{8147BC9A-3B46-46C7-9A44-8EE3608B502F}" destId="{6AF9F756-BCE7-407D-B5E5-AE7CD4A21063}" srcOrd="0" destOrd="0" presId="urn:microsoft.com/office/officeart/2018/5/layout/IconLeafLabelList"/>
    <dgm:cxn modelId="{48B0E810-693B-1444-B516-6E68EA3FA0AD}" type="presParOf" srcId="{8147BC9A-3B46-46C7-9A44-8EE3608B502F}" destId="{F59B29E9-1DEC-4EFB-93E6-5BA1C15187E3}" srcOrd="1" destOrd="0" presId="urn:microsoft.com/office/officeart/2018/5/layout/IconLeafLabelList"/>
    <dgm:cxn modelId="{DD6F5F9A-89DB-9544-9D0D-F14862CE548F}" type="presParOf" srcId="{8147BC9A-3B46-46C7-9A44-8EE3608B502F}" destId="{0EF7A666-3CF8-409A-8614-7237583EDD98}" srcOrd="2" destOrd="0" presId="urn:microsoft.com/office/officeart/2018/5/layout/IconLeafLabelList"/>
    <dgm:cxn modelId="{0C9FB362-3189-044D-9394-61FA1FCB29DC}" type="presParOf" srcId="{8147BC9A-3B46-46C7-9A44-8EE3608B502F}" destId="{A8882051-B607-4915-84A3-287F044C078A}" srcOrd="3" destOrd="0" presId="urn:microsoft.com/office/officeart/2018/5/layout/IconLeafLabelList"/>
    <dgm:cxn modelId="{6377E852-D729-7B4B-AD78-94FE9128795C}" type="presParOf" srcId="{6C82D5A0-2FBE-46A4-B854-C5D82E4A319C}" destId="{8D33CC75-9FAA-44D8-8BFE-FD466497E750}" srcOrd="3" destOrd="0" presId="urn:microsoft.com/office/officeart/2018/5/layout/IconLeafLabelList"/>
    <dgm:cxn modelId="{BEB69D7C-BB6E-3D45-BCB9-C00F24BC160C}" type="presParOf" srcId="{6C82D5A0-2FBE-46A4-B854-C5D82E4A319C}" destId="{A713AB85-C6E2-4000-83E0-15303215C4CB}" srcOrd="4" destOrd="0" presId="urn:microsoft.com/office/officeart/2018/5/layout/IconLeafLabelList"/>
    <dgm:cxn modelId="{E7DE6001-224C-2647-A4C6-BCD6FC209D83}" type="presParOf" srcId="{A713AB85-C6E2-4000-83E0-15303215C4CB}" destId="{92001D7F-08EF-4F91-8413-E916DD5AC8F7}" srcOrd="0" destOrd="0" presId="urn:microsoft.com/office/officeart/2018/5/layout/IconLeafLabelList"/>
    <dgm:cxn modelId="{056267BE-9654-5C48-AE36-3839C959DBEF}" type="presParOf" srcId="{A713AB85-C6E2-4000-83E0-15303215C4CB}" destId="{149FF373-C728-4349-A506-4923F8F1EB97}" srcOrd="1" destOrd="0" presId="urn:microsoft.com/office/officeart/2018/5/layout/IconLeafLabelList"/>
    <dgm:cxn modelId="{3C8246A1-87BE-604C-94D9-65F68813EF33}" type="presParOf" srcId="{A713AB85-C6E2-4000-83E0-15303215C4CB}" destId="{19884D11-5DFF-4A88-8DFB-EDFCFECC3BF6}" srcOrd="2" destOrd="0" presId="urn:microsoft.com/office/officeart/2018/5/layout/IconLeafLabelList"/>
    <dgm:cxn modelId="{6B915C84-1536-DF48-9C60-31F82D7B6FB6}" type="presParOf" srcId="{A713AB85-C6E2-4000-83E0-15303215C4CB}" destId="{9180CAA0-03DC-4732-BA27-1DE719A8C0E9}" srcOrd="3" destOrd="0" presId="urn:microsoft.com/office/officeart/2018/5/layout/IconLeafLabelList"/>
    <dgm:cxn modelId="{C69E6CB4-0E60-764B-93B9-9E304560BAC9}" type="presParOf" srcId="{6C82D5A0-2FBE-46A4-B854-C5D82E4A319C}" destId="{920E1633-D208-4354-80EB-2A5D0FC103D1}" srcOrd="5" destOrd="0" presId="urn:microsoft.com/office/officeart/2018/5/layout/IconLeafLabelList"/>
    <dgm:cxn modelId="{0449905F-0DEC-EF45-AA46-49320F05670B}" type="presParOf" srcId="{6C82D5A0-2FBE-46A4-B854-C5D82E4A319C}" destId="{277247AB-4562-4C94-AD73-15149F113CE2}" srcOrd="6" destOrd="0" presId="urn:microsoft.com/office/officeart/2018/5/layout/IconLeafLabelList"/>
    <dgm:cxn modelId="{32AF04EA-A0F8-7843-AC92-4C51AEAD3171}" type="presParOf" srcId="{277247AB-4562-4C94-AD73-15149F113CE2}" destId="{6AC3BA41-3DE4-4574-A0AD-4105C81FE713}" srcOrd="0" destOrd="0" presId="urn:microsoft.com/office/officeart/2018/5/layout/IconLeafLabelList"/>
    <dgm:cxn modelId="{519D0F17-25E3-CA44-BF60-34DDCC39D990}" type="presParOf" srcId="{277247AB-4562-4C94-AD73-15149F113CE2}" destId="{4452D0BB-5CFC-45B4-81A6-121BDEB34FDE}" srcOrd="1" destOrd="0" presId="urn:microsoft.com/office/officeart/2018/5/layout/IconLeafLabelList"/>
    <dgm:cxn modelId="{B2F14199-2CD2-AD4A-BB13-E9E593D73868}" type="presParOf" srcId="{277247AB-4562-4C94-AD73-15149F113CE2}" destId="{267B3496-5F63-4CF0-A4DB-5B79353462FE}" srcOrd="2" destOrd="0" presId="urn:microsoft.com/office/officeart/2018/5/layout/IconLeafLabelList"/>
    <dgm:cxn modelId="{8D757601-E970-9042-95E2-DBF5E5AF1C58}" type="presParOf" srcId="{277247AB-4562-4C94-AD73-15149F113CE2}" destId="{C06E527B-883E-47D0-8DF6-6C6EA03E043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05B725-C391-49FE-94A2-4EA5AAE76C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77783B-2D87-4B1A-A62F-9F28BFFE12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 creation (MySQL)</a:t>
          </a:r>
        </a:p>
      </dgm:t>
    </dgm:pt>
    <dgm:pt modelId="{955437DA-C7CB-4A96-9F0F-FFC7D3FB4F48}" type="parTrans" cxnId="{C6F8FE98-21C9-4884-94DB-AD329F84EF2E}">
      <dgm:prSet/>
      <dgm:spPr/>
      <dgm:t>
        <a:bodyPr/>
        <a:lstStyle/>
        <a:p>
          <a:pPr algn="ctr"/>
          <a:endParaRPr lang="en-US"/>
        </a:p>
      </dgm:t>
    </dgm:pt>
    <dgm:pt modelId="{8C00E575-C538-4C98-9DA8-0DAD37D00165}" type="sibTrans" cxnId="{C6F8FE98-21C9-4884-94DB-AD329F84EF2E}">
      <dgm:prSet/>
      <dgm:spPr/>
      <dgm:t>
        <a:bodyPr/>
        <a:lstStyle/>
        <a:p>
          <a:endParaRPr lang="en-US"/>
        </a:p>
      </dgm:t>
    </dgm:pt>
    <dgm:pt modelId="{2950ACED-09EF-45F4-8ABF-12F872CC67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Added tables as per referential integrity given by client</a:t>
          </a:r>
        </a:p>
      </dgm:t>
    </dgm:pt>
    <dgm:pt modelId="{691C1476-0430-4B0C-8105-FF05FDA76DB9}" type="parTrans" cxnId="{3BABC000-DB5D-4CDF-8B91-8C398651E70A}">
      <dgm:prSet/>
      <dgm:spPr/>
      <dgm:t>
        <a:bodyPr/>
        <a:lstStyle/>
        <a:p>
          <a:pPr algn="ctr"/>
          <a:endParaRPr lang="en-US"/>
        </a:p>
      </dgm:t>
    </dgm:pt>
    <dgm:pt modelId="{928314BC-58F4-4568-B6F7-33652A3E83A3}" type="sibTrans" cxnId="{3BABC000-DB5D-4CDF-8B91-8C398651E70A}">
      <dgm:prSet/>
      <dgm:spPr/>
      <dgm:t>
        <a:bodyPr/>
        <a:lstStyle/>
        <a:p>
          <a:endParaRPr lang="en-US"/>
        </a:p>
      </dgm:t>
    </dgm:pt>
    <dgm:pt modelId="{3783F6AA-CCB3-4853-9AC3-1963A7013033}" type="pres">
      <dgm:prSet presAssocID="{0405B725-C391-49FE-94A2-4EA5AAE76C94}" presName="root" presStyleCnt="0">
        <dgm:presLayoutVars>
          <dgm:dir/>
          <dgm:resizeHandles val="exact"/>
        </dgm:presLayoutVars>
      </dgm:prSet>
      <dgm:spPr/>
    </dgm:pt>
    <dgm:pt modelId="{DFB418E8-226E-4001-B343-A502E83834E0}" type="pres">
      <dgm:prSet presAssocID="{6777783B-2D87-4B1A-A62F-9F28BFFE1253}" presName="compNode" presStyleCnt="0"/>
      <dgm:spPr/>
    </dgm:pt>
    <dgm:pt modelId="{E168AAA0-5D9D-451F-B1C5-3D104307AD4D}" type="pres">
      <dgm:prSet presAssocID="{6777783B-2D87-4B1A-A62F-9F28BFFE1253}" presName="bgRect" presStyleLbl="bgShp" presStyleIdx="0" presStyleCnt="2"/>
      <dgm:spPr/>
    </dgm:pt>
    <dgm:pt modelId="{B473014A-B7FE-4BB2-8C33-0CD7A7D40C45}" type="pres">
      <dgm:prSet presAssocID="{6777783B-2D87-4B1A-A62F-9F28BFFE12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1F04324-989B-4877-8CEB-39EF0A8767BB}" type="pres">
      <dgm:prSet presAssocID="{6777783B-2D87-4B1A-A62F-9F28BFFE1253}" presName="spaceRect" presStyleCnt="0"/>
      <dgm:spPr/>
    </dgm:pt>
    <dgm:pt modelId="{460DE97D-2527-4F2D-93A7-E950770D74AE}" type="pres">
      <dgm:prSet presAssocID="{6777783B-2D87-4B1A-A62F-9F28BFFE1253}" presName="parTx" presStyleLbl="revTx" presStyleIdx="0" presStyleCnt="2">
        <dgm:presLayoutVars>
          <dgm:chMax val="0"/>
          <dgm:chPref val="0"/>
        </dgm:presLayoutVars>
      </dgm:prSet>
      <dgm:spPr/>
    </dgm:pt>
    <dgm:pt modelId="{B7C0A2C6-FBAA-42C2-8377-3C5E021C3554}" type="pres">
      <dgm:prSet presAssocID="{8C00E575-C538-4C98-9DA8-0DAD37D00165}" presName="sibTrans" presStyleCnt="0"/>
      <dgm:spPr/>
    </dgm:pt>
    <dgm:pt modelId="{F729C179-81D9-415B-96AE-0527B2BDC26D}" type="pres">
      <dgm:prSet presAssocID="{2950ACED-09EF-45F4-8ABF-12F872CC67C8}" presName="compNode" presStyleCnt="0"/>
      <dgm:spPr/>
    </dgm:pt>
    <dgm:pt modelId="{4F53C62C-E758-4BFE-B031-CFEE5D1E0A7B}" type="pres">
      <dgm:prSet presAssocID="{2950ACED-09EF-45F4-8ABF-12F872CC67C8}" presName="bgRect" presStyleLbl="bgShp" presStyleIdx="1" presStyleCnt="2"/>
      <dgm:spPr/>
    </dgm:pt>
    <dgm:pt modelId="{14DE94CD-2F71-44B1-8B75-0FA5A8A3283C}" type="pres">
      <dgm:prSet presAssocID="{2950ACED-09EF-45F4-8ABF-12F872CC67C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979A9B3-5FEF-4623-8DD0-22FB289BC521}" type="pres">
      <dgm:prSet presAssocID="{2950ACED-09EF-45F4-8ABF-12F872CC67C8}" presName="spaceRect" presStyleCnt="0"/>
      <dgm:spPr/>
    </dgm:pt>
    <dgm:pt modelId="{54D01808-C099-4709-96AC-80DE95F3014E}" type="pres">
      <dgm:prSet presAssocID="{2950ACED-09EF-45F4-8ABF-12F872CC67C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BABC000-DB5D-4CDF-8B91-8C398651E70A}" srcId="{0405B725-C391-49FE-94A2-4EA5AAE76C94}" destId="{2950ACED-09EF-45F4-8ABF-12F872CC67C8}" srcOrd="1" destOrd="0" parTransId="{691C1476-0430-4B0C-8105-FF05FDA76DB9}" sibTransId="{928314BC-58F4-4568-B6F7-33652A3E83A3}"/>
    <dgm:cxn modelId="{ACB9A509-CD38-7A41-A9F3-09B9BAD79025}" type="presOf" srcId="{0405B725-C391-49FE-94A2-4EA5AAE76C94}" destId="{3783F6AA-CCB3-4853-9AC3-1963A7013033}" srcOrd="0" destOrd="0" presId="urn:microsoft.com/office/officeart/2018/2/layout/IconVerticalSolidList"/>
    <dgm:cxn modelId="{80017E23-DDEA-6147-A682-442D5C6BD6BE}" type="presOf" srcId="{6777783B-2D87-4B1A-A62F-9F28BFFE1253}" destId="{460DE97D-2527-4F2D-93A7-E950770D74AE}" srcOrd="0" destOrd="0" presId="urn:microsoft.com/office/officeart/2018/2/layout/IconVerticalSolidList"/>
    <dgm:cxn modelId="{F343132E-A752-8F4F-82B1-62064C19ED2B}" type="presOf" srcId="{2950ACED-09EF-45F4-8ABF-12F872CC67C8}" destId="{54D01808-C099-4709-96AC-80DE95F3014E}" srcOrd="0" destOrd="0" presId="urn:microsoft.com/office/officeart/2018/2/layout/IconVerticalSolidList"/>
    <dgm:cxn modelId="{C6F8FE98-21C9-4884-94DB-AD329F84EF2E}" srcId="{0405B725-C391-49FE-94A2-4EA5AAE76C94}" destId="{6777783B-2D87-4B1A-A62F-9F28BFFE1253}" srcOrd="0" destOrd="0" parTransId="{955437DA-C7CB-4A96-9F0F-FFC7D3FB4F48}" sibTransId="{8C00E575-C538-4C98-9DA8-0DAD37D00165}"/>
    <dgm:cxn modelId="{03ECA246-58D0-0446-9560-E494983038BD}" type="presParOf" srcId="{3783F6AA-CCB3-4853-9AC3-1963A7013033}" destId="{DFB418E8-226E-4001-B343-A502E83834E0}" srcOrd="0" destOrd="0" presId="urn:microsoft.com/office/officeart/2018/2/layout/IconVerticalSolidList"/>
    <dgm:cxn modelId="{3DA1A8E5-19A5-8149-A41C-E60F1601BEF9}" type="presParOf" srcId="{DFB418E8-226E-4001-B343-A502E83834E0}" destId="{E168AAA0-5D9D-451F-B1C5-3D104307AD4D}" srcOrd="0" destOrd="0" presId="urn:microsoft.com/office/officeart/2018/2/layout/IconVerticalSolidList"/>
    <dgm:cxn modelId="{709A9750-059F-6C48-9E36-99D006029297}" type="presParOf" srcId="{DFB418E8-226E-4001-B343-A502E83834E0}" destId="{B473014A-B7FE-4BB2-8C33-0CD7A7D40C45}" srcOrd="1" destOrd="0" presId="urn:microsoft.com/office/officeart/2018/2/layout/IconVerticalSolidList"/>
    <dgm:cxn modelId="{ABCB2C59-CEF9-8741-BAE5-F63BAABBA089}" type="presParOf" srcId="{DFB418E8-226E-4001-B343-A502E83834E0}" destId="{B1F04324-989B-4877-8CEB-39EF0A8767BB}" srcOrd="2" destOrd="0" presId="urn:microsoft.com/office/officeart/2018/2/layout/IconVerticalSolidList"/>
    <dgm:cxn modelId="{A22EB3F1-42BA-6E42-B81B-3BCAD047DD2E}" type="presParOf" srcId="{DFB418E8-226E-4001-B343-A502E83834E0}" destId="{460DE97D-2527-4F2D-93A7-E950770D74AE}" srcOrd="3" destOrd="0" presId="urn:microsoft.com/office/officeart/2018/2/layout/IconVerticalSolidList"/>
    <dgm:cxn modelId="{7E6E5FFC-AD6C-254A-83FF-42981163A40C}" type="presParOf" srcId="{3783F6AA-CCB3-4853-9AC3-1963A7013033}" destId="{B7C0A2C6-FBAA-42C2-8377-3C5E021C3554}" srcOrd="1" destOrd="0" presId="urn:microsoft.com/office/officeart/2018/2/layout/IconVerticalSolidList"/>
    <dgm:cxn modelId="{5E146950-4034-E444-A6BC-3F84179F47A4}" type="presParOf" srcId="{3783F6AA-CCB3-4853-9AC3-1963A7013033}" destId="{F729C179-81D9-415B-96AE-0527B2BDC26D}" srcOrd="2" destOrd="0" presId="urn:microsoft.com/office/officeart/2018/2/layout/IconVerticalSolidList"/>
    <dgm:cxn modelId="{23F1C55E-1D34-004A-91A5-992F10B5087B}" type="presParOf" srcId="{F729C179-81D9-415B-96AE-0527B2BDC26D}" destId="{4F53C62C-E758-4BFE-B031-CFEE5D1E0A7B}" srcOrd="0" destOrd="0" presId="urn:microsoft.com/office/officeart/2018/2/layout/IconVerticalSolidList"/>
    <dgm:cxn modelId="{42C1A5C4-EADB-3649-BC38-16676AFD8E32}" type="presParOf" srcId="{F729C179-81D9-415B-96AE-0527B2BDC26D}" destId="{14DE94CD-2F71-44B1-8B75-0FA5A8A3283C}" srcOrd="1" destOrd="0" presId="urn:microsoft.com/office/officeart/2018/2/layout/IconVerticalSolidList"/>
    <dgm:cxn modelId="{A11953B8-CE9A-B347-A5DB-C228CC1DEAB2}" type="presParOf" srcId="{F729C179-81D9-415B-96AE-0527B2BDC26D}" destId="{8979A9B3-5FEF-4623-8DD0-22FB289BC521}" srcOrd="2" destOrd="0" presId="urn:microsoft.com/office/officeart/2018/2/layout/IconVerticalSolidList"/>
    <dgm:cxn modelId="{64061A62-2A4E-324A-9E7D-C67040667F2F}" type="presParOf" srcId="{F729C179-81D9-415B-96AE-0527B2BDC26D}" destId="{54D01808-C099-4709-96AC-80DE95F301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68739B-8418-4731-948C-7A498F613074}" type="doc">
      <dgm:prSet loTypeId="urn:microsoft.com/office/officeart/2009/layout/CircleArrowProcess" loCatId="icon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C4E4476-538D-4245-B1F4-3CC102F7B49C}">
      <dgm:prSet custT="1"/>
      <dgm:spPr/>
      <dgm:t>
        <a:bodyPr/>
        <a:lstStyle/>
        <a:p>
          <a:r>
            <a:rPr lang="en-US" sz="2000" b="1" dirty="0"/>
            <a:t>Established connection from Python to SQL using JDBC drivers</a:t>
          </a:r>
        </a:p>
      </dgm:t>
    </dgm:pt>
    <dgm:pt modelId="{2B7C0C94-B845-47CA-910E-E5FC6C5E25FD}" type="parTrans" cxnId="{EE631A77-3BAD-4149-92ED-F33A083A80DB}">
      <dgm:prSet/>
      <dgm:spPr/>
      <dgm:t>
        <a:bodyPr/>
        <a:lstStyle/>
        <a:p>
          <a:endParaRPr lang="en-US"/>
        </a:p>
      </dgm:t>
    </dgm:pt>
    <dgm:pt modelId="{BD5C26E7-3FC1-46D7-922D-CF207230F444}" type="sibTrans" cxnId="{EE631A77-3BAD-4149-92ED-F33A083A80DB}">
      <dgm:prSet/>
      <dgm:spPr/>
      <dgm:t>
        <a:bodyPr/>
        <a:lstStyle/>
        <a:p>
          <a:endParaRPr lang="en-US"/>
        </a:p>
      </dgm:t>
    </dgm:pt>
    <dgm:pt modelId="{E4DD3A1C-69A5-4389-8BA7-38BABF9C137A}">
      <dgm:prSet/>
      <dgm:spPr/>
      <dgm:t>
        <a:bodyPr/>
        <a:lstStyle/>
        <a:p>
          <a:r>
            <a:rPr lang="en-US" b="1" dirty="0" err="1"/>
            <a:t>PyMySQL</a:t>
          </a:r>
          <a:r>
            <a:rPr lang="en-US" b="1" dirty="0"/>
            <a:t> package integration</a:t>
          </a:r>
        </a:p>
      </dgm:t>
    </dgm:pt>
    <dgm:pt modelId="{C58CBDDF-8212-4D4A-B49F-33B2BABCCC1D}" type="parTrans" cxnId="{546C4943-4110-4BE3-94AE-2FD2781DF05F}">
      <dgm:prSet/>
      <dgm:spPr/>
      <dgm:t>
        <a:bodyPr/>
        <a:lstStyle/>
        <a:p>
          <a:endParaRPr lang="en-US"/>
        </a:p>
      </dgm:t>
    </dgm:pt>
    <dgm:pt modelId="{EC13E733-BA85-44D2-839A-B33E319CDE91}" type="sibTrans" cxnId="{546C4943-4110-4BE3-94AE-2FD2781DF05F}">
      <dgm:prSet/>
      <dgm:spPr/>
      <dgm:t>
        <a:bodyPr/>
        <a:lstStyle/>
        <a:p>
          <a:endParaRPr lang="en-US"/>
        </a:p>
      </dgm:t>
    </dgm:pt>
    <dgm:pt modelId="{4A2CECD0-9D96-F242-A97D-F310DB04F4D2}" type="pres">
      <dgm:prSet presAssocID="{4668739B-8418-4731-948C-7A498F61307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284D3E7-6BD6-D041-92A4-8D671494BACA}" type="pres">
      <dgm:prSet presAssocID="{1C4E4476-538D-4245-B1F4-3CC102F7B49C}" presName="Accent1" presStyleCnt="0"/>
      <dgm:spPr/>
    </dgm:pt>
    <dgm:pt modelId="{CC658BB3-2104-2248-BDCA-C7D267169B98}" type="pres">
      <dgm:prSet presAssocID="{1C4E4476-538D-4245-B1F4-3CC102F7B49C}" presName="Accent" presStyleLbl="node1" presStyleIdx="0" presStyleCnt="2"/>
      <dgm:spPr/>
    </dgm:pt>
    <dgm:pt modelId="{D71D3B00-C820-1343-A1BC-7F55DA63400D}" type="pres">
      <dgm:prSet presAssocID="{1C4E4476-538D-4245-B1F4-3CC102F7B49C}" presName="Parent1" presStyleLbl="revTx" presStyleIdx="0" presStyleCnt="2" custLinFactNeighborX="534" custLinFactNeighborY="-8260">
        <dgm:presLayoutVars>
          <dgm:chMax val="1"/>
          <dgm:chPref val="1"/>
          <dgm:bulletEnabled val="1"/>
        </dgm:presLayoutVars>
      </dgm:prSet>
      <dgm:spPr/>
    </dgm:pt>
    <dgm:pt modelId="{E5FFA4B2-00A1-764E-9350-E363F749944D}" type="pres">
      <dgm:prSet presAssocID="{E4DD3A1C-69A5-4389-8BA7-38BABF9C137A}" presName="Accent2" presStyleCnt="0"/>
      <dgm:spPr/>
    </dgm:pt>
    <dgm:pt modelId="{40169799-D3D5-5A47-9E7E-6932909A0D90}" type="pres">
      <dgm:prSet presAssocID="{E4DD3A1C-69A5-4389-8BA7-38BABF9C137A}" presName="Accent" presStyleLbl="node1" presStyleIdx="1" presStyleCnt="2"/>
      <dgm:spPr/>
    </dgm:pt>
    <dgm:pt modelId="{252BFD5C-6F8E-684A-8392-A754DB7D0C59}" type="pres">
      <dgm:prSet presAssocID="{E4DD3A1C-69A5-4389-8BA7-38BABF9C137A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401B2129-9EB3-1942-A984-9EC2603988C9}" type="presOf" srcId="{1C4E4476-538D-4245-B1F4-3CC102F7B49C}" destId="{D71D3B00-C820-1343-A1BC-7F55DA63400D}" srcOrd="0" destOrd="0" presId="urn:microsoft.com/office/officeart/2009/layout/CircleArrowProcess"/>
    <dgm:cxn modelId="{546C4943-4110-4BE3-94AE-2FD2781DF05F}" srcId="{4668739B-8418-4731-948C-7A498F613074}" destId="{E4DD3A1C-69A5-4389-8BA7-38BABF9C137A}" srcOrd="1" destOrd="0" parTransId="{C58CBDDF-8212-4D4A-B49F-33B2BABCCC1D}" sibTransId="{EC13E733-BA85-44D2-839A-B33E319CDE91}"/>
    <dgm:cxn modelId="{EE631A77-3BAD-4149-92ED-F33A083A80DB}" srcId="{4668739B-8418-4731-948C-7A498F613074}" destId="{1C4E4476-538D-4245-B1F4-3CC102F7B49C}" srcOrd="0" destOrd="0" parTransId="{2B7C0C94-B845-47CA-910E-E5FC6C5E25FD}" sibTransId="{BD5C26E7-3FC1-46D7-922D-CF207230F444}"/>
    <dgm:cxn modelId="{A05D6AAA-69F9-0840-978A-6EC896E67D4C}" type="presOf" srcId="{4668739B-8418-4731-948C-7A498F613074}" destId="{4A2CECD0-9D96-F242-A97D-F310DB04F4D2}" srcOrd="0" destOrd="0" presId="urn:microsoft.com/office/officeart/2009/layout/CircleArrowProcess"/>
    <dgm:cxn modelId="{D83B28CC-37BA-AD4B-AABE-27FF9D4BE9C8}" type="presOf" srcId="{E4DD3A1C-69A5-4389-8BA7-38BABF9C137A}" destId="{252BFD5C-6F8E-684A-8392-A754DB7D0C59}" srcOrd="0" destOrd="0" presId="urn:microsoft.com/office/officeart/2009/layout/CircleArrowProcess"/>
    <dgm:cxn modelId="{2F85DD59-8A13-4E44-8A72-78E2503C57D0}" type="presParOf" srcId="{4A2CECD0-9D96-F242-A97D-F310DB04F4D2}" destId="{A284D3E7-6BD6-D041-92A4-8D671494BACA}" srcOrd="0" destOrd="0" presId="urn:microsoft.com/office/officeart/2009/layout/CircleArrowProcess"/>
    <dgm:cxn modelId="{4E0C05A8-6A4B-2449-891B-573A45F232F7}" type="presParOf" srcId="{A284D3E7-6BD6-D041-92A4-8D671494BACA}" destId="{CC658BB3-2104-2248-BDCA-C7D267169B98}" srcOrd="0" destOrd="0" presId="urn:microsoft.com/office/officeart/2009/layout/CircleArrowProcess"/>
    <dgm:cxn modelId="{BA2714B0-CF07-6140-B79C-06B15850E733}" type="presParOf" srcId="{4A2CECD0-9D96-F242-A97D-F310DB04F4D2}" destId="{D71D3B00-C820-1343-A1BC-7F55DA63400D}" srcOrd="1" destOrd="0" presId="urn:microsoft.com/office/officeart/2009/layout/CircleArrowProcess"/>
    <dgm:cxn modelId="{6259110D-32FA-5742-85C3-913612905098}" type="presParOf" srcId="{4A2CECD0-9D96-F242-A97D-F310DB04F4D2}" destId="{E5FFA4B2-00A1-764E-9350-E363F749944D}" srcOrd="2" destOrd="0" presId="urn:microsoft.com/office/officeart/2009/layout/CircleArrowProcess"/>
    <dgm:cxn modelId="{7AC7D5A1-DFED-8748-97EA-216CB2C1813A}" type="presParOf" srcId="{E5FFA4B2-00A1-764E-9350-E363F749944D}" destId="{40169799-D3D5-5A47-9E7E-6932909A0D90}" srcOrd="0" destOrd="0" presId="urn:microsoft.com/office/officeart/2009/layout/CircleArrowProcess"/>
    <dgm:cxn modelId="{EA2DEB29-0727-5149-A4B4-BA53CA0DC6FF}" type="presParOf" srcId="{4A2CECD0-9D96-F242-A97D-F310DB04F4D2}" destId="{252BFD5C-6F8E-684A-8392-A754DB7D0C59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97DE6B-1037-A549-9989-517F4B9525EA}" type="doc">
      <dgm:prSet loTypeId="urn:microsoft.com/office/officeart/2009/3/layout/StepUpProcess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21CD55-E8C7-7E41-A5A4-B1DCE8105CAE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7D87A4AA-1649-514E-BB42-028388D5614F}" type="parTrans" cxnId="{17867523-5DCE-8044-9BF2-661102B0EC93}">
      <dgm:prSet/>
      <dgm:spPr/>
      <dgm:t>
        <a:bodyPr/>
        <a:lstStyle/>
        <a:p>
          <a:endParaRPr lang="en-US"/>
        </a:p>
      </dgm:t>
    </dgm:pt>
    <dgm:pt modelId="{E17CFD52-CA1C-0F4C-8F99-BD3D7EB4DFDE}" type="sibTrans" cxnId="{17867523-5DCE-8044-9BF2-661102B0EC93}">
      <dgm:prSet/>
      <dgm:spPr/>
      <dgm:t>
        <a:bodyPr/>
        <a:lstStyle/>
        <a:p>
          <a:endParaRPr lang="en-US"/>
        </a:p>
      </dgm:t>
    </dgm:pt>
    <dgm:pt modelId="{6B94DD50-3D33-9B4E-866F-DBF76675915E}">
      <dgm:prSet phldrT="[Text]"/>
      <dgm:spPr/>
      <dgm:t>
        <a:bodyPr/>
        <a:lstStyle/>
        <a:p>
          <a:r>
            <a:rPr lang="en-US" dirty="0"/>
            <a:t>Python handshake</a:t>
          </a:r>
        </a:p>
      </dgm:t>
    </dgm:pt>
    <dgm:pt modelId="{5D90058C-1314-FC4C-8DDE-710F3AD23305}" type="parTrans" cxnId="{EEA79BA4-F244-8142-A7E7-8FBD8EFD05AB}">
      <dgm:prSet/>
      <dgm:spPr/>
      <dgm:t>
        <a:bodyPr/>
        <a:lstStyle/>
        <a:p>
          <a:endParaRPr lang="en-US"/>
        </a:p>
      </dgm:t>
    </dgm:pt>
    <dgm:pt modelId="{9D2EDE12-BF4A-2C4D-9A84-44EDF4E22014}" type="sibTrans" cxnId="{EEA79BA4-F244-8142-A7E7-8FBD8EFD05AB}">
      <dgm:prSet/>
      <dgm:spPr/>
      <dgm:t>
        <a:bodyPr/>
        <a:lstStyle/>
        <a:p>
          <a:endParaRPr lang="en-US"/>
        </a:p>
      </dgm:t>
    </dgm:pt>
    <dgm:pt modelId="{2E6AAA95-46B6-C743-BD12-AD0A74FB63F5}">
      <dgm:prSet phldrT="[Text]"/>
      <dgm:spPr/>
      <dgm:t>
        <a:bodyPr/>
        <a:lstStyle/>
        <a:p>
          <a:r>
            <a:rPr lang="en-US" dirty="0"/>
            <a:t>Preprocess</a:t>
          </a:r>
        </a:p>
      </dgm:t>
    </dgm:pt>
    <dgm:pt modelId="{78AB1B6E-6502-4145-8A14-3F0C674D47E0}" type="parTrans" cxnId="{9E4A1817-4AC3-FC4D-8BAA-121AD2010329}">
      <dgm:prSet/>
      <dgm:spPr/>
      <dgm:t>
        <a:bodyPr/>
        <a:lstStyle/>
        <a:p>
          <a:endParaRPr lang="en-US"/>
        </a:p>
      </dgm:t>
    </dgm:pt>
    <dgm:pt modelId="{E40A70C4-07AA-C74C-89DE-7FC99542581F}" type="sibTrans" cxnId="{9E4A1817-4AC3-FC4D-8BAA-121AD2010329}">
      <dgm:prSet/>
      <dgm:spPr/>
      <dgm:t>
        <a:bodyPr/>
        <a:lstStyle/>
        <a:p>
          <a:endParaRPr lang="en-US"/>
        </a:p>
      </dgm:t>
    </dgm:pt>
    <dgm:pt modelId="{1A535155-38FC-D142-B426-DE0BA3603AC1}">
      <dgm:prSet phldrT="[Text]"/>
      <dgm:spPr/>
      <dgm:t>
        <a:bodyPr/>
        <a:lstStyle/>
        <a:p>
          <a:r>
            <a:rPr lang="en-US" dirty="0"/>
            <a:t>Design ML </a:t>
          </a:r>
        </a:p>
      </dgm:t>
    </dgm:pt>
    <dgm:pt modelId="{3A962B82-8824-4445-94AF-A373B6971E78}" type="parTrans" cxnId="{8E5BA6BC-A5E7-3B43-B05A-21C39C6E29E1}">
      <dgm:prSet/>
      <dgm:spPr/>
      <dgm:t>
        <a:bodyPr/>
        <a:lstStyle/>
        <a:p>
          <a:endParaRPr lang="en-US"/>
        </a:p>
      </dgm:t>
    </dgm:pt>
    <dgm:pt modelId="{055D761A-23ED-5D4A-A083-EE9094B55ECC}" type="sibTrans" cxnId="{8E5BA6BC-A5E7-3B43-B05A-21C39C6E29E1}">
      <dgm:prSet/>
      <dgm:spPr/>
      <dgm:t>
        <a:bodyPr/>
        <a:lstStyle/>
        <a:p>
          <a:endParaRPr lang="en-US"/>
        </a:p>
      </dgm:t>
    </dgm:pt>
    <dgm:pt modelId="{DE131A8C-28C8-4344-9C71-84B8C1EB2093}">
      <dgm:prSet phldrT="[Text]"/>
      <dgm:spPr/>
      <dgm:t>
        <a:bodyPr/>
        <a:lstStyle/>
        <a:p>
          <a:r>
            <a:rPr lang="en-US" dirty="0"/>
            <a:t>Deploy ML model</a:t>
          </a:r>
        </a:p>
      </dgm:t>
    </dgm:pt>
    <dgm:pt modelId="{5C4F72C3-AE2E-AB45-86BC-7B6E696D86EA}" type="parTrans" cxnId="{1CE8A316-FF69-5B4D-B473-05E71329DDE3}">
      <dgm:prSet/>
      <dgm:spPr/>
      <dgm:t>
        <a:bodyPr/>
        <a:lstStyle/>
        <a:p>
          <a:endParaRPr lang="en-US"/>
        </a:p>
      </dgm:t>
    </dgm:pt>
    <dgm:pt modelId="{7659331B-FB48-C346-AFAE-B830F13E23CD}" type="sibTrans" cxnId="{1CE8A316-FF69-5B4D-B473-05E71329DDE3}">
      <dgm:prSet/>
      <dgm:spPr/>
      <dgm:t>
        <a:bodyPr/>
        <a:lstStyle/>
        <a:p>
          <a:endParaRPr lang="en-US"/>
        </a:p>
      </dgm:t>
    </dgm:pt>
    <dgm:pt modelId="{EC0EAA99-53CF-484C-93BA-E2B1C83D5216}" type="pres">
      <dgm:prSet presAssocID="{F897DE6B-1037-A549-9989-517F4B9525EA}" presName="rootnode" presStyleCnt="0">
        <dgm:presLayoutVars>
          <dgm:chMax/>
          <dgm:chPref/>
          <dgm:dir/>
          <dgm:animLvl val="lvl"/>
        </dgm:presLayoutVars>
      </dgm:prSet>
      <dgm:spPr/>
    </dgm:pt>
    <dgm:pt modelId="{BB772179-123A-AC42-B5E4-21CFD69B9267}" type="pres">
      <dgm:prSet presAssocID="{D621CD55-E8C7-7E41-A5A4-B1DCE8105CAE}" presName="composite" presStyleCnt="0"/>
      <dgm:spPr/>
    </dgm:pt>
    <dgm:pt modelId="{97569592-C701-904C-A53E-03B9F04296A2}" type="pres">
      <dgm:prSet presAssocID="{D621CD55-E8C7-7E41-A5A4-B1DCE8105CAE}" presName="LShape" presStyleLbl="alignNode1" presStyleIdx="0" presStyleCnt="9"/>
      <dgm:spPr/>
    </dgm:pt>
    <dgm:pt modelId="{A3740577-A22F-5346-859A-AD1E530D518F}" type="pres">
      <dgm:prSet presAssocID="{D621CD55-E8C7-7E41-A5A4-B1DCE8105CAE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02CEB919-4F05-4C4C-9473-6D6DE627138A}" type="pres">
      <dgm:prSet presAssocID="{D621CD55-E8C7-7E41-A5A4-B1DCE8105CAE}" presName="Triangle" presStyleLbl="alignNode1" presStyleIdx="1" presStyleCnt="9"/>
      <dgm:spPr/>
    </dgm:pt>
    <dgm:pt modelId="{9B7A2A79-22E5-0A41-B3C1-96312E2A3E12}" type="pres">
      <dgm:prSet presAssocID="{E17CFD52-CA1C-0F4C-8F99-BD3D7EB4DFDE}" presName="sibTrans" presStyleCnt="0"/>
      <dgm:spPr/>
    </dgm:pt>
    <dgm:pt modelId="{C76D2798-C818-FE4D-9D3A-065C13DAE59B}" type="pres">
      <dgm:prSet presAssocID="{E17CFD52-CA1C-0F4C-8F99-BD3D7EB4DFDE}" presName="space" presStyleCnt="0"/>
      <dgm:spPr/>
    </dgm:pt>
    <dgm:pt modelId="{C07371CF-A26B-B944-97C2-5B862710FD74}" type="pres">
      <dgm:prSet presAssocID="{6B94DD50-3D33-9B4E-866F-DBF76675915E}" presName="composite" presStyleCnt="0"/>
      <dgm:spPr/>
    </dgm:pt>
    <dgm:pt modelId="{EA47AC90-A54E-D04F-A76F-EA6F4595B999}" type="pres">
      <dgm:prSet presAssocID="{6B94DD50-3D33-9B4E-866F-DBF76675915E}" presName="LShape" presStyleLbl="alignNode1" presStyleIdx="2" presStyleCnt="9"/>
      <dgm:spPr/>
    </dgm:pt>
    <dgm:pt modelId="{6E241ACA-4150-794D-9B44-1F4788E9B8CC}" type="pres">
      <dgm:prSet presAssocID="{6B94DD50-3D33-9B4E-866F-DBF76675915E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E7B10B63-A2C3-8748-8DE3-23C90B0BAFE5}" type="pres">
      <dgm:prSet presAssocID="{6B94DD50-3D33-9B4E-866F-DBF76675915E}" presName="Triangle" presStyleLbl="alignNode1" presStyleIdx="3" presStyleCnt="9"/>
      <dgm:spPr/>
    </dgm:pt>
    <dgm:pt modelId="{63E4EC41-A24F-5346-8B99-0991C3DF3453}" type="pres">
      <dgm:prSet presAssocID="{9D2EDE12-BF4A-2C4D-9A84-44EDF4E22014}" presName="sibTrans" presStyleCnt="0"/>
      <dgm:spPr/>
    </dgm:pt>
    <dgm:pt modelId="{75F44DD6-E7A6-DD46-ADFD-0BAC05433721}" type="pres">
      <dgm:prSet presAssocID="{9D2EDE12-BF4A-2C4D-9A84-44EDF4E22014}" presName="space" presStyleCnt="0"/>
      <dgm:spPr/>
    </dgm:pt>
    <dgm:pt modelId="{7D1F1032-A89B-4845-80C2-5BA0A8D83F15}" type="pres">
      <dgm:prSet presAssocID="{2E6AAA95-46B6-C743-BD12-AD0A74FB63F5}" presName="composite" presStyleCnt="0"/>
      <dgm:spPr/>
    </dgm:pt>
    <dgm:pt modelId="{C442BE4E-B4F1-F84A-95EF-961E69AE7DF9}" type="pres">
      <dgm:prSet presAssocID="{2E6AAA95-46B6-C743-BD12-AD0A74FB63F5}" presName="LShape" presStyleLbl="alignNode1" presStyleIdx="4" presStyleCnt="9"/>
      <dgm:spPr/>
    </dgm:pt>
    <dgm:pt modelId="{603EBAFD-1145-9842-A82E-89F010C35BD6}" type="pres">
      <dgm:prSet presAssocID="{2E6AAA95-46B6-C743-BD12-AD0A74FB63F5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77923BEF-AE76-3649-8564-6D4BC2446299}" type="pres">
      <dgm:prSet presAssocID="{2E6AAA95-46B6-C743-BD12-AD0A74FB63F5}" presName="Triangle" presStyleLbl="alignNode1" presStyleIdx="5" presStyleCnt="9"/>
      <dgm:spPr/>
    </dgm:pt>
    <dgm:pt modelId="{C3C8E9C4-B672-C24A-BFD7-33CC3A75549B}" type="pres">
      <dgm:prSet presAssocID="{E40A70C4-07AA-C74C-89DE-7FC99542581F}" presName="sibTrans" presStyleCnt="0"/>
      <dgm:spPr/>
    </dgm:pt>
    <dgm:pt modelId="{638C0C0D-9C31-194D-BBA8-95DA4AA87B29}" type="pres">
      <dgm:prSet presAssocID="{E40A70C4-07AA-C74C-89DE-7FC99542581F}" presName="space" presStyleCnt="0"/>
      <dgm:spPr/>
    </dgm:pt>
    <dgm:pt modelId="{4BD1C03A-A0DA-5445-B4FB-CCA17E3B43F5}" type="pres">
      <dgm:prSet presAssocID="{1A535155-38FC-D142-B426-DE0BA3603AC1}" presName="composite" presStyleCnt="0"/>
      <dgm:spPr/>
    </dgm:pt>
    <dgm:pt modelId="{0CC627F8-DB66-0E4C-990C-A014D680F345}" type="pres">
      <dgm:prSet presAssocID="{1A535155-38FC-D142-B426-DE0BA3603AC1}" presName="LShape" presStyleLbl="alignNode1" presStyleIdx="6" presStyleCnt="9"/>
      <dgm:spPr/>
    </dgm:pt>
    <dgm:pt modelId="{19CE565A-B3D5-3E46-BCEE-F6A69B06D380}" type="pres">
      <dgm:prSet presAssocID="{1A535155-38FC-D142-B426-DE0BA3603AC1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6B3CFF0-5702-1A46-841E-49DCF254CBE1}" type="pres">
      <dgm:prSet presAssocID="{1A535155-38FC-D142-B426-DE0BA3603AC1}" presName="Triangle" presStyleLbl="alignNode1" presStyleIdx="7" presStyleCnt="9"/>
      <dgm:spPr/>
    </dgm:pt>
    <dgm:pt modelId="{F5ABBAFC-6DA0-7B42-8F2B-C3E89D27B343}" type="pres">
      <dgm:prSet presAssocID="{055D761A-23ED-5D4A-A083-EE9094B55ECC}" presName="sibTrans" presStyleCnt="0"/>
      <dgm:spPr/>
    </dgm:pt>
    <dgm:pt modelId="{8A4360D5-275A-AB4D-B862-C836751262A9}" type="pres">
      <dgm:prSet presAssocID="{055D761A-23ED-5D4A-A083-EE9094B55ECC}" presName="space" presStyleCnt="0"/>
      <dgm:spPr/>
    </dgm:pt>
    <dgm:pt modelId="{DC709AEC-E904-1E43-93C1-E11A56166EBC}" type="pres">
      <dgm:prSet presAssocID="{DE131A8C-28C8-4344-9C71-84B8C1EB2093}" presName="composite" presStyleCnt="0"/>
      <dgm:spPr/>
    </dgm:pt>
    <dgm:pt modelId="{E213B55E-4017-0C47-A41C-62E8FD0CFB61}" type="pres">
      <dgm:prSet presAssocID="{DE131A8C-28C8-4344-9C71-84B8C1EB2093}" presName="LShape" presStyleLbl="alignNode1" presStyleIdx="8" presStyleCnt="9"/>
      <dgm:spPr/>
    </dgm:pt>
    <dgm:pt modelId="{4672205D-0C42-AC4D-ACEB-3CF69D090FB6}" type="pres">
      <dgm:prSet presAssocID="{DE131A8C-28C8-4344-9C71-84B8C1EB2093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EE6DC09-000E-BB4C-91B0-6C2D2C9AF05C}" type="presOf" srcId="{D621CD55-E8C7-7E41-A5A4-B1DCE8105CAE}" destId="{A3740577-A22F-5346-859A-AD1E530D518F}" srcOrd="0" destOrd="0" presId="urn:microsoft.com/office/officeart/2009/3/layout/StepUpProcess"/>
    <dgm:cxn modelId="{1CE8A316-FF69-5B4D-B473-05E71329DDE3}" srcId="{F897DE6B-1037-A549-9989-517F4B9525EA}" destId="{DE131A8C-28C8-4344-9C71-84B8C1EB2093}" srcOrd="4" destOrd="0" parTransId="{5C4F72C3-AE2E-AB45-86BC-7B6E696D86EA}" sibTransId="{7659331B-FB48-C346-AFAE-B830F13E23CD}"/>
    <dgm:cxn modelId="{9E4A1817-4AC3-FC4D-8BAA-121AD2010329}" srcId="{F897DE6B-1037-A549-9989-517F4B9525EA}" destId="{2E6AAA95-46B6-C743-BD12-AD0A74FB63F5}" srcOrd="2" destOrd="0" parTransId="{78AB1B6E-6502-4145-8A14-3F0C674D47E0}" sibTransId="{E40A70C4-07AA-C74C-89DE-7FC99542581F}"/>
    <dgm:cxn modelId="{17867523-5DCE-8044-9BF2-661102B0EC93}" srcId="{F897DE6B-1037-A549-9989-517F4B9525EA}" destId="{D621CD55-E8C7-7E41-A5A4-B1DCE8105CAE}" srcOrd="0" destOrd="0" parTransId="{7D87A4AA-1649-514E-BB42-028388D5614F}" sibTransId="{E17CFD52-CA1C-0F4C-8F99-BD3D7EB4DFDE}"/>
    <dgm:cxn modelId="{4E07D83D-E0FE-8448-BD48-9D2E597C2A08}" type="presOf" srcId="{DE131A8C-28C8-4344-9C71-84B8C1EB2093}" destId="{4672205D-0C42-AC4D-ACEB-3CF69D090FB6}" srcOrd="0" destOrd="0" presId="urn:microsoft.com/office/officeart/2009/3/layout/StepUpProcess"/>
    <dgm:cxn modelId="{CEDFF756-F72B-8942-A302-DADFC8DB054F}" type="presOf" srcId="{2E6AAA95-46B6-C743-BD12-AD0A74FB63F5}" destId="{603EBAFD-1145-9842-A82E-89F010C35BD6}" srcOrd="0" destOrd="0" presId="urn:microsoft.com/office/officeart/2009/3/layout/StepUpProcess"/>
    <dgm:cxn modelId="{C6F38084-E330-DF46-A462-E51E468E9075}" type="presOf" srcId="{F897DE6B-1037-A549-9989-517F4B9525EA}" destId="{EC0EAA99-53CF-484C-93BA-E2B1C83D5216}" srcOrd="0" destOrd="0" presId="urn:microsoft.com/office/officeart/2009/3/layout/StepUpProcess"/>
    <dgm:cxn modelId="{7BF3DD96-70C7-5343-9130-218BF6F8268E}" type="presOf" srcId="{1A535155-38FC-D142-B426-DE0BA3603AC1}" destId="{19CE565A-B3D5-3E46-BCEE-F6A69B06D380}" srcOrd="0" destOrd="0" presId="urn:microsoft.com/office/officeart/2009/3/layout/StepUpProcess"/>
    <dgm:cxn modelId="{B8E2959C-34A2-3B44-99E2-38C68A1B9F6B}" type="presOf" srcId="{6B94DD50-3D33-9B4E-866F-DBF76675915E}" destId="{6E241ACA-4150-794D-9B44-1F4788E9B8CC}" srcOrd="0" destOrd="0" presId="urn:microsoft.com/office/officeart/2009/3/layout/StepUpProcess"/>
    <dgm:cxn modelId="{EEA79BA4-F244-8142-A7E7-8FBD8EFD05AB}" srcId="{F897DE6B-1037-A549-9989-517F4B9525EA}" destId="{6B94DD50-3D33-9B4E-866F-DBF76675915E}" srcOrd="1" destOrd="0" parTransId="{5D90058C-1314-FC4C-8DDE-710F3AD23305}" sibTransId="{9D2EDE12-BF4A-2C4D-9A84-44EDF4E22014}"/>
    <dgm:cxn modelId="{8E5BA6BC-A5E7-3B43-B05A-21C39C6E29E1}" srcId="{F897DE6B-1037-A549-9989-517F4B9525EA}" destId="{1A535155-38FC-D142-B426-DE0BA3603AC1}" srcOrd="3" destOrd="0" parTransId="{3A962B82-8824-4445-94AF-A373B6971E78}" sibTransId="{055D761A-23ED-5D4A-A083-EE9094B55ECC}"/>
    <dgm:cxn modelId="{910FC340-9E44-8046-9673-2A27E2CF4E4C}" type="presParOf" srcId="{EC0EAA99-53CF-484C-93BA-E2B1C83D5216}" destId="{BB772179-123A-AC42-B5E4-21CFD69B9267}" srcOrd="0" destOrd="0" presId="urn:microsoft.com/office/officeart/2009/3/layout/StepUpProcess"/>
    <dgm:cxn modelId="{57FC430D-FDDC-4247-853D-B3A3E9A92E6F}" type="presParOf" srcId="{BB772179-123A-AC42-B5E4-21CFD69B9267}" destId="{97569592-C701-904C-A53E-03B9F04296A2}" srcOrd="0" destOrd="0" presId="urn:microsoft.com/office/officeart/2009/3/layout/StepUpProcess"/>
    <dgm:cxn modelId="{698D4468-4CD7-B041-81BA-FA80FD1AAB3A}" type="presParOf" srcId="{BB772179-123A-AC42-B5E4-21CFD69B9267}" destId="{A3740577-A22F-5346-859A-AD1E530D518F}" srcOrd="1" destOrd="0" presId="urn:microsoft.com/office/officeart/2009/3/layout/StepUpProcess"/>
    <dgm:cxn modelId="{904EB1BD-14EE-7F41-A75E-C1A79244F055}" type="presParOf" srcId="{BB772179-123A-AC42-B5E4-21CFD69B9267}" destId="{02CEB919-4F05-4C4C-9473-6D6DE627138A}" srcOrd="2" destOrd="0" presId="urn:microsoft.com/office/officeart/2009/3/layout/StepUpProcess"/>
    <dgm:cxn modelId="{C384D2DB-1D57-9B40-99F9-5DB9F245A0EC}" type="presParOf" srcId="{EC0EAA99-53CF-484C-93BA-E2B1C83D5216}" destId="{9B7A2A79-22E5-0A41-B3C1-96312E2A3E12}" srcOrd="1" destOrd="0" presId="urn:microsoft.com/office/officeart/2009/3/layout/StepUpProcess"/>
    <dgm:cxn modelId="{5F63D181-4C2A-5B41-8CB1-0C01008AEEEE}" type="presParOf" srcId="{9B7A2A79-22E5-0A41-B3C1-96312E2A3E12}" destId="{C76D2798-C818-FE4D-9D3A-065C13DAE59B}" srcOrd="0" destOrd="0" presId="urn:microsoft.com/office/officeart/2009/3/layout/StepUpProcess"/>
    <dgm:cxn modelId="{5919569F-9AE2-6344-BA9C-613714F0E1E3}" type="presParOf" srcId="{EC0EAA99-53CF-484C-93BA-E2B1C83D5216}" destId="{C07371CF-A26B-B944-97C2-5B862710FD74}" srcOrd="2" destOrd="0" presId="urn:microsoft.com/office/officeart/2009/3/layout/StepUpProcess"/>
    <dgm:cxn modelId="{B490350F-6C33-F04B-8C55-A17624BC041E}" type="presParOf" srcId="{C07371CF-A26B-B944-97C2-5B862710FD74}" destId="{EA47AC90-A54E-D04F-A76F-EA6F4595B999}" srcOrd="0" destOrd="0" presId="urn:microsoft.com/office/officeart/2009/3/layout/StepUpProcess"/>
    <dgm:cxn modelId="{43F7811B-9CD4-9041-BBD7-4A5698713392}" type="presParOf" srcId="{C07371CF-A26B-B944-97C2-5B862710FD74}" destId="{6E241ACA-4150-794D-9B44-1F4788E9B8CC}" srcOrd="1" destOrd="0" presId="urn:microsoft.com/office/officeart/2009/3/layout/StepUpProcess"/>
    <dgm:cxn modelId="{46A95D92-2FC1-F549-88E0-EE2CEE53FFE8}" type="presParOf" srcId="{C07371CF-A26B-B944-97C2-5B862710FD74}" destId="{E7B10B63-A2C3-8748-8DE3-23C90B0BAFE5}" srcOrd="2" destOrd="0" presId="urn:microsoft.com/office/officeart/2009/3/layout/StepUpProcess"/>
    <dgm:cxn modelId="{32E0139E-63AA-4144-9E51-8FC09877C19E}" type="presParOf" srcId="{EC0EAA99-53CF-484C-93BA-E2B1C83D5216}" destId="{63E4EC41-A24F-5346-8B99-0991C3DF3453}" srcOrd="3" destOrd="0" presId="urn:microsoft.com/office/officeart/2009/3/layout/StepUpProcess"/>
    <dgm:cxn modelId="{268B8AF7-604B-D949-9702-985EFCDC2303}" type="presParOf" srcId="{63E4EC41-A24F-5346-8B99-0991C3DF3453}" destId="{75F44DD6-E7A6-DD46-ADFD-0BAC05433721}" srcOrd="0" destOrd="0" presId="urn:microsoft.com/office/officeart/2009/3/layout/StepUpProcess"/>
    <dgm:cxn modelId="{AA506733-FD91-6544-9321-E043ADEC520D}" type="presParOf" srcId="{EC0EAA99-53CF-484C-93BA-E2B1C83D5216}" destId="{7D1F1032-A89B-4845-80C2-5BA0A8D83F15}" srcOrd="4" destOrd="0" presId="urn:microsoft.com/office/officeart/2009/3/layout/StepUpProcess"/>
    <dgm:cxn modelId="{FE23A9E9-AAB2-1C49-842B-FFC179738DFE}" type="presParOf" srcId="{7D1F1032-A89B-4845-80C2-5BA0A8D83F15}" destId="{C442BE4E-B4F1-F84A-95EF-961E69AE7DF9}" srcOrd="0" destOrd="0" presId="urn:microsoft.com/office/officeart/2009/3/layout/StepUpProcess"/>
    <dgm:cxn modelId="{E8D7AB3E-5427-1A4C-A7A9-947FC4D97FFB}" type="presParOf" srcId="{7D1F1032-A89B-4845-80C2-5BA0A8D83F15}" destId="{603EBAFD-1145-9842-A82E-89F010C35BD6}" srcOrd="1" destOrd="0" presId="urn:microsoft.com/office/officeart/2009/3/layout/StepUpProcess"/>
    <dgm:cxn modelId="{88207A19-9641-B345-9076-7D116564D063}" type="presParOf" srcId="{7D1F1032-A89B-4845-80C2-5BA0A8D83F15}" destId="{77923BEF-AE76-3649-8564-6D4BC2446299}" srcOrd="2" destOrd="0" presId="urn:microsoft.com/office/officeart/2009/3/layout/StepUpProcess"/>
    <dgm:cxn modelId="{A6FF56B9-D8C0-3946-8089-345526052CB4}" type="presParOf" srcId="{EC0EAA99-53CF-484C-93BA-E2B1C83D5216}" destId="{C3C8E9C4-B672-C24A-BFD7-33CC3A75549B}" srcOrd="5" destOrd="0" presId="urn:microsoft.com/office/officeart/2009/3/layout/StepUpProcess"/>
    <dgm:cxn modelId="{BECB6A53-E4CE-444E-8A94-F32AA06896C1}" type="presParOf" srcId="{C3C8E9C4-B672-C24A-BFD7-33CC3A75549B}" destId="{638C0C0D-9C31-194D-BBA8-95DA4AA87B29}" srcOrd="0" destOrd="0" presId="urn:microsoft.com/office/officeart/2009/3/layout/StepUpProcess"/>
    <dgm:cxn modelId="{9116DDF7-EB01-3C4A-866E-36D17A335ADE}" type="presParOf" srcId="{EC0EAA99-53CF-484C-93BA-E2B1C83D5216}" destId="{4BD1C03A-A0DA-5445-B4FB-CCA17E3B43F5}" srcOrd="6" destOrd="0" presId="urn:microsoft.com/office/officeart/2009/3/layout/StepUpProcess"/>
    <dgm:cxn modelId="{45CD4388-68A0-684A-A95A-D4EAA6EBDC4F}" type="presParOf" srcId="{4BD1C03A-A0DA-5445-B4FB-CCA17E3B43F5}" destId="{0CC627F8-DB66-0E4C-990C-A014D680F345}" srcOrd="0" destOrd="0" presId="urn:microsoft.com/office/officeart/2009/3/layout/StepUpProcess"/>
    <dgm:cxn modelId="{4643E193-921B-5C41-9832-2C21C816B23E}" type="presParOf" srcId="{4BD1C03A-A0DA-5445-B4FB-CCA17E3B43F5}" destId="{19CE565A-B3D5-3E46-BCEE-F6A69B06D380}" srcOrd="1" destOrd="0" presId="urn:microsoft.com/office/officeart/2009/3/layout/StepUpProcess"/>
    <dgm:cxn modelId="{7F93B7BE-AA62-F44A-92F9-FC9E9775CCE6}" type="presParOf" srcId="{4BD1C03A-A0DA-5445-B4FB-CCA17E3B43F5}" destId="{86B3CFF0-5702-1A46-841E-49DCF254CBE1}" srcOrd="2" destOrd="0" presId="urn:microsoft.com/office/officeart/2009/3/layout/StepUpProcess"/>
    <dgm:cxn modelId="{F8CBAFE7-5EAD-184E-8BB2-C161DFDBEC81}" type="presParOf" srcId="{EC0EAA99-53CF-484C-93BA-E2B1C83D5216}" destId="{F5ABBAFC-6DA0-7B42-8F2B-C3E89D27B343}" srcOrd="7" destOrd="0" presId="urn:microsoft.com/office/officeart/2009/3/layout/StepUpProcess"/>
    <dgm:cxn modelId="{08F59097-BD53-4946-A8F7-E184C8EEDCBC}" type="presParOf" srcId="{F5ABBAFC-6DA0-7B42-8F2B-C3E89D27B343}" destId="{8A4360D5-275A-AB4D-B862-C836751262A9}" srcOrd="0" destOrd="0" presId="urn:microsoft.com/office/officeart/2009/3/layout/StepUpProcess"/>
    <dgm:cxn modelId="{4FF1267D-F400-6545-9665-E077B0ED3E97}" type="presParOf" srcId="{EC0EAA99-53CF-484C-93BA-E2B1C83D5216}" destId="{DC709AEC-E904-1E43-93C1-E11A56166EBC}" srcOrd="8" destOrd="0" presId="urn:microsoft.com/office/officeart/2009/3/layout/StepUpProcess"/>
    <dgm:cxn modelId="{71518D02-9C0C-5B4B-96CC-D6E09271E5A6}" type="presParOf" srcId="{DC709AEC-E904-1E43-93C1-E11A56166EBC}" destId="{E213B55E-4017-0C47-A41C-62E8FD0CFB61}" srcOrd="0" destOrd="0" presId="urn:microsoft.com/office/officeart/2009/3/layout/StepUpProcess"/>
    <dgm:cxn modelId="{66ED7AA2-CDD4-B346-86B9-0FF9B9220750}" type="presParOf" srcId="{DC709AEC-E904-1E43-93C1-E11A56166EBC}" destId="{4672205D-0C42-AC4D-ACEB-3CF69D090FB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403C2A-6EDA-4839-8D9F-7668EA944AC0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FE76EB-81BE-47E8-8CED-AC1902CA5A56}">
      <dgm:prSet/>
      <dgm:spPr/>
      <dgm:t>
        <a:bodyPr/>
        <a:lstStyle/>
        <a:p>
          <a:r>
            <a:rPr lang="en-US"/>
            <a:t>Converted text to array</a:t>
          </a:r>
        </a:p>
      </dgm:t>
    </dgm:pt>
    <dgm:pt modelId="{AA414530-53CF-4330-8CDE-5C6139D85AEF}" type="parTrans" cxnId="{1B9ABCE1-CDB9-44BF-8D4C-D048F0B3488C}">
      <dgm:prSet/>
      <dgm:spPr/>
      <dgm:t>
        <a:bodyPr/>
        <a:lstStyle/>
        <a:p>
          <a:endParaRPr lang="en-US"/>
        </a:p>
      </dgm:t>
    </dgm:pt>
    <dgm:pt modelId="{8F9115F8-CFB4-40D1-BDB8-9B7C030BE0F1}" type="sibTrans" cxnId="{1B9ABCE1-CDB9-44BF-8D4C-D048F0B3488C}">
      <dgm:prSet/>
      <dgm:spPr/>
      <dgm:t>
        <a:bodyPr/>
        <a:lstStyle/>
        <a:p>
          <a:endParaRPr lang="en-US"/>
        </a:p>
      </dgm:t>
    </dgm:pt>
    <dgm:pt modelId="{922916F5-39FF-4B4F-A9E6-AA164D900F30}">
      <dgm:prSet/>
      <dgm:spPr/>
      <dgm:t>
        <a:bodyPr/>
        <a:lstStyle/>
        <a:p>
          <a:r>
            <a:rPr lang="en-US" dirty="0" err="1"/>
            <a:t>PorterStemmer</a:t>
          </a:r>
          <a:r>
            <a:rPr lang="en-US" dirty="0"/>
            <a:t> and </a:t>
          </a:r>
          <a:r>
            <a:rPr lang="en-US" dirty="0" err="1"/>
            <a:t>Lemmatizer</a:t>
          </a:r>
          <a:r>
            <a:rPr lang="en-US" dirty="0"/>
            <a:t> methods used for converting the words to the roots</a:t>
          </a:r>
        </a:p>
      </dgm:t>
    </dgm:pt>
    <dgm:pt modelId="{0C7623E8-C8B0-490C-941C-6A96A1BC9FA4}" type="parTrans" cxnId="{718BC4E5-405F-4597-9993-AA0A1A9DEAE2}">
      <dgm:prSet/>
      <dgm:spPr/>
      <dgm:t>
        <a:bodyPr/>
        <a:lstStyle/>
        <a:p>
          <a:endParaRPr lang="en-US"/>
        </a:p>
      </dgm:t>
    </dgm:pt>
    <dgm:pt modelId="{FDFF9F0A-819D-4E8E-8CFD-72E4E2709F68}" type="sibTrans" cxnId="{718BC4E5-405F-4597-9993-AA0A1A9DEAE2}">
      <dgm:prSet/>
      <dgm:spPr/>
      <dgm:t>
        <a:bodyPr/>
        <a:lstStyle/>
        <a:p>
          <a:endParaRPr lang="en-US"/>
        </a:p>
      </dgm:t>
    </dgm:pt>
    <dgm:pt modelId="{A3C6845F-5FEE-40ED-9680-EA6DFC81B188}">
      <dgm:prSet/>
      <dgm:spPr/>
      <dgm:t>
        <a:bodyPr/>
        <a:lstStyle/>
        <a:p>
          <a:r>
            <a:rPr lang="en-US"/>
            <a:t>Converted to lower case</a:t>
          </a:r>
        </a:p>
      </dgm:t>
    </dgm:pt>
    <dgm:pt modelId="{C7C587FB-76AD-4418-83AE-E6E0DBCC22AF}" type="parTrans" cxnId="{69DC737D-B4DD-4B81-A270-93A2C27DADAE}">
      <dgm:prSet/>
      <dgm:spPr/>
      <dgm:t>
        <a:bodyPr/>
        <a:lstStyle/>
        <a:p>
          <a:endParaRPr lang="en-US"/>
        </a:p>
      </dgm:t>
    </dgm:pt>
    <dgm:pt modelId="{CB0914BC-F83F-4A7C-A6A9-B1A29F75B21E}" type="sibTrans" cxnId="{69DC737D-B4DD-4B81-A270-93A2C27DADAE}">
      <dgm:prSet/>
      <dgm:spPr/>
      <dgm:t>
        <a:bodyPr/>
        <a:lstStyle/>
        <a:p>
          <a:endParaRPr lang="en-US"/>
        </a:p>
      </dgm:t>
    </dgm:pt>
    <dgm:pt modelId="{AC18D3E1-74A0-4095-B9F5-EB918DCDD962}">
      <dgm:prSet/>
      <dgm:spPr/>
      <dgm:t>
        <a:bodyPr/>
        <a:lstStyle/>
        <a:p>
          <a:r>
            <a:rPr lang="en-US" dirty="0"/>
            <a:t>Remove all the punctuations</a:t>
          </a:r>
        </a:p>
      </dgm:t>
    </dgm:pt>
    <dgm:pt modelId="{D0048669-9C72-49DC-AE74-585497C164AF}" type="parTrans" cxnId="{5AAA6666-23A1-472F-AE38-41EEAD00E0BF}">
      <dgm:prSet/>
      <dgm:spPr/>
      <dgm:t>
        <a:bodyPr/>
        <a:lstStyle/>
        <a:p>
          <a:endParaRPr lang="en-US"/>
        </a:p>
      </dgm:t>
    </dgm:pt>
    <dgm:pt modelId="{83F685C7-50A5-44E2-AB16-F164320FB974}" type="sibTrans" cxnId="{5AAA6666-23A1-472F-AE38-41EEAD00E0BF}">
      <dgm:prSet/>
      <dgm:spPr/>
      <dgm:t>
        <a:bodyPr/>
        <a:lstStyle/>
        <a:p>
          <a:endParaRPr lang="en-US"/>
        </a:p>
      </dgm:t>
    </dgm:pt>
    <dgm:pt modelId="{7F2E1016-5CBB-DA4B-A0DD-D3FCEE9442F1}">
      <dgm:prSet/>
      <dgm:spPr/>
      <dgm:t>
        <a:bodyPr/>
        <a:lstStyle/>
        <a:p>
          <a:r>
            <a:rPr lang="en-US" dirty="0"/>
            <a:t>Remove stop words</a:t>
          </a:r>
        </a:p>
      </dgm:t>
    </dgm:pt>
    <dgm:pt modelId="{8DB9173C-0E06-C74E-AFBE-226AFE8157FA}" type="parTrans" cxnId="{877F0651-F505-A144-A1AD-07B0A485B0E4}">
      <dgm:prSet/>
      <dgm:spPr/>
      <dgm:t>
        <a:bodyPr/>
        <a:lstStyle/>
        <a:p>
          <a:endParaRPr lang="en-US"/>
        </a:p>
      </dgm:t>
    </dgm:pt>
    <dgm:pt modelId="{62731EFE-1BE7-4A4C-8CD3-4D3F912F1E44}" type="sibTrans" cxnId="{877F0651-F505-A144-A1AD-07B0A485B0E4}">
      <dgm:prSet/>
      <dgm:spPr/>
      <dgm:t>
        <a:bodyPr/>
        <a:lstStyle/>
        <a:p>
          <a:endParaRPr lang="en-US"/>
        </a:p>
      </dgm:t>
    </dgm:pt>
    <dgm:pt modelId="{F2C55B4D-80DF-0341-90B0-1B4EBC2F70AB}" type="pres">
      <dgm:prSet presAssocID="{85403C2A-6EDA-4839-8D9F-7668EA944A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AFBAD6-410E-ED49-8524-297FFB57ED98}" type="pres">
      <dgm:prSet presAssocID="{A0FE76EB-81BE-47E8-8CED-AC1902CA5A56}" presName="hierRoot1" presStyleCnt="0"/>
      <dgm:spPr/>
    </dgm:pt>
    <dgm:pt modelId="{9381DEB8-A0DE-A443-8B59-FE0F5F104F03}" type="pres">
      <dgm:prSet presAssocID="{A0FE76EB-81BE-47E8-8CED-AC1902CA5A56}" presName="composite" presStyleCnt="0"/>
      <dgm:spPr/>
    </dgm:pt>
    <dgm:pt modelId="{21FD7A58-E9C8-3E4D-8513-5CD7D0347F14}" type="pres">
      <dgm:prSet presAssocID="{A0FE76EB-81BE-47E8-8CED-AC1902CA5A56}" presName="background" presStyleLbl="node0" presStyleIdx="0" presStyleCnt="5"/>
      <dgm:spPr/>
    </dgm:pt>
    <dgm:pt modelId="{0F8E0888-5B13-BD4D-8819-367B70B68794}" type="pres">
      <dgm:prSet presAssocID="{A0FE76EB-81BE-47E8-8CED-AC1902CA5A56}" presName="text" presStyleLbl="fgAcc0" presStyleIdx="0" presStyleCnt="5">
        <dgm:presLayoutVars>
          <dgm:chPref val="3"/>
        </dgm:presLayoutVars>
      </dgm:prSet>
      <dgm:spPr/>
    </dgm:pt>
    <dgm:pt modelId="{6C07B77C-DE9F-3944-96BC-4321E6034FE2}" type="pres">
      <dgm:prSet presAssocID="{A0FE76EB-81BE-47E8-8CED-AC1902CA5A56}" presName="hierChild2" presStyleCnt="0"/>
      <dgm:spPr/>
    </dgm:pt>
    <dgm:pt modelId="{0BF968C0-9A79-1A4E-AE51-CE3A94F815AA}" type="pres">
      <dgm:prSet presAssocID="{922916F5-39FF-4B4F-A9E6-AA164D900F30}" presName="hierRoot1" presStyleCnt="0"/>
      <dgm:spPr/>
    </dgm:pt>
    <dgm:pt modelId="{E852D97C-A48D-AC47-A04D-2A70F040C237}" type="pres">
      <dgm:prSet presAssocID="{922916F5-39FF-4B4F-A9E6-AA164D900F30}" presName="composite" presStyleCnt="0"/>
      <dgm:spPr/>
    </dgm:pt>
    <dgm:pt modelId="{2DE3B3AE-B356-3A4C-8FC8-037E81DA9EA0}" type="pres">
      <dgm:prSet presAssocID="{922916F5-39FF-4B4F-A9E6-AA164D900F30}" presName="background" presStyleLbl="node0" presStyleIdx="1" presStyleCnt="5"/>
      <dgm:spPr/>
    </dgm:pt>
    <dgm:pt modelId="{B4E2CD03-880E-FC49-8446-E6616E8541CD}" type="pres">
      <dgm:prSet presAssocID="{922916F5-39FF-4B4F-A9E6-AA164D900F30}" presName="text" presStyleLbl="fgAcc0" presStyleIdx="1" presStyleCnt="5">
        <dgm:presLayoutVars>
          <dgm:chPref val="3"/>
        </dgm:presLayoutVars>
      </dgm:prSet>
      <dgm:spPr/>
    </dgm:pt>
    <dgm:pt modelId="{AE2FAB55-0241-1D49-AE2A-B7421CE7956A}" type="pres">
      <dgm:prSet presAssocID="{922916F5-39FF-4B4F-A9E6-AA164D900F30}" presName="hierChild2" presStyleCnt="0"/>
      <dgm:spPr/>
    </dgm:pt>
    <dgm:pt modelId="{765AD665-3FE9-2C44-9EB0-785F7222556C}" type="pres">
      <dgm:prSet presAssocID="{A3C6845F-5FEE-40ED-9680-EA6DFC81B188}" presName="hierRoot1" presStyleCnt="0"/>
      <dgm:spPr/>
    </dgm:pt>
    <dgm:pt modelId="{76BEF90B-5E86-3549-B344-7B6E699912DE}" type="pres">
      <dgm:prSet presAssocID="{A3C6845F-5FEE-40ED-9680-EA6DFC81B188}" presName="composite" presStyleCnt="0"/>
      <dgm:spPr/>
    </dgm:pt>
    <dgm:pt modelId="{F94D0590-CB03-4C46-892E-794124DE5B0D}" type="pres">
      <dgm:prSet presAssocID="{A3C6845F-5FEE-40ED-9680-EA6DFC81B188}" presName="background" presStyleLbl="node0" presStyleIdx="2" presStyleCnt="5"/>
      <dgm:spPr/>
    </dgm:pt>
    <dgm:pt modelId="{E97D34FE-7918-D14D-AE3B-38002A4938EA}" type="pres">
      <dgm:prSet presAssocID="{A3C6845F-5FEE-40ED-9680-EA6DFC81B188}" presName="text" presStyleLbl="fgAcc0" presStyleIdx="2" presStyleCnt="5">
        <dgm:presLayoutVars>
          <dgm:chPref val="3"/>
        </dgm:presLayoutVars>
      </dgm:prSet>
      <dgm:spPr/>
    </dgm:pt>
    <dgm:pt modelId="{4161B8DC-FF0A-DC4E-A7DF-078498680615}" type="pres">
      <dgm:prSet presAssocID="{A3C6845F-5FEE-40ED-9680-EA6DFC81B188}" presName="hierChild2" presStyleCnt="0"/>
      <dgm:spPr/>
    </dgm:pt>
    <dgm:pt modelId="{4CEF57D5-F7C4-8A4D-9382-40ED578A37F9}" type="pres">
      <dgm:prSet presAssocID="{AC18D3E1-74A0-4095-B9F5-EB918DCDD962}" presName="hierRoot1" presStyleCnt="0"/>
      <dgm:spPr/>
    </dgm:pt>
    <dgm:pt modelId="{8E64F01F-1BB4-0D43-938A-E769EFCC349D}" type="pres">
      <dgm:prSet presAssocID="{AC18D3E1-74A0-4095-B9F5-EB918DCDD962}" presName="composite" presStyleCnt="0"/>
      <dgm:spPr/>
    </dgm:pt>
    <dgm:pt modelId="{9F7EFC34-9759-3241-9532-0B0339938FD0}" type="pres">
      <dgm:prSet presAssocID="{AC18D3E1-74A0-4095-B9F5-EB918DCDD962}" presName="background" presStyleLbl="node0" presStyleIdx="3" presStyleCnt="5"/>
      <dgm:spPr/>
    </dgm:pt>
    <dgm:pt modelId="{605DED21-F458-F747-A469-76FC5656B6F3}" type="pres">
      <dgm:prSet presAssocID="{AC18D3E1-74A0-4095-B9F5-EB918DCDD962}" presName="text" presStyleLbl="fgAcc0" presStyleIdx="3" presStyleCnt="5">
        <dgm:presLayoutVars>
          <dgm:chPref val="3"/>
        </dgm:presLayoutVars>
      </dgm:prSet>
      <dgm:spPr/>
    </dgm:pt>
    <dgm:pt modelId="{AC7B5AEC-148B-1043-8E0C-EC4774A6DA52}" type="pres">
      <dgm:prSet presAssocID="{AC18D3E1-74A0-4095-B9F5-EB918DCDD962}" presName="hierChild2" presStyleCnt="0"/>
      <dgm:spPr/>
    </dgm:pt>
    <dgm:pt modelId="{18F6B22E-544E-8748-95F2-4E3D7C49E1C7}" type="pres">
      <dgm:prSet presAssocID="{7F2E1016-5CBB-DA4B-A0DD-D3FCEE9442F1}" presName="hierRoot1" presStyleCnt="0"/>
      <dgm:spPr/>
    </dgm:pt>
    <dgm:pt modelId="{DF48A6E8-448E-6C43-A162-860A0C432D3C}" type="pres">
      <dgm:prSet presAssocID="{7F2E1016-5CBB-DA4B-A0DD-D3FCEE9442F1}" presName="composite" presStyleCnt="0"/>
      <dgm:spPr/>
    </dgm:pt>
    <dgm:pt modelId="{BB5045B1-3426-AD42-ABD7-D67FE8809869}" type="pres">
      <dgm:prSet presAssocID="{7F2E1016-5CBB-DA4B-A0DD-D3FCEE9442F1}" presName="background" presStyleLbl="node0" presStyleIdx="4" presStyleCnt="5"/>
      <dgm:spPr/>
    </dgm:pt>
    <dgm:pt modelId="{3F97B822-08DF-3346-B8DD-E600D0FEC1EC}" type="pres">
      <dgm:prSet presAssocID="{7F2E1016-5CBB-DA4B-A0DD-D3FCEE9442F1}" presName="text" presStyleLbl="fgAcc0" presStyleIdx="4" presStyleCnt="5">
        <dgm:presLayoutVars>
          <dgm:chPref val="3"/>
        </dgm:presLayoutVars>
      </dgm:prSet>
      <dgm:spPr/>
    </dgm:pt>
    <dgm:pt modelId="{038A01E5-251C-0842-9A79-D67E2E15DBFA}" type="pres">
      <dgm:prSet presAssocID="{7F2E1016-5CBB-DA4B-A0DD-D3FCEE9442F1}" presName="hierChild2" presStyleCnt="0"/>
      <dgm:spPr/>
    </dgm:pt>
  </dgm:ptLst>
  <dgm:cxnLst>
    <dgm:cxn modelId="{40A57E00-2117-3546-94A3-D9A0C92EF4E1}" type="presOf" srcId="{A3C6845F-5FEE-40ED-9680-EA6DFC81B188}" destId="{E97D34FE-7918-D14D-AE3B-38002A4938EA}" srcOrd="0" destOrd="0" presId="urn:microsoft.com/office/officeart/2005/8/layout/hierarchy1"/>
    <dgm:cxn modelId="{78CA602B-5956-D946-A9BA-49258B06CBA2}" type="presOf" srcId="{7F2E1016-5CBB-DA4B-A0DD-D3FCEE9442F1}" destId="{3F97B822-08DF-3346-B8DD-E600D0FEC1EC}" srcOrd="0" destOrd="0" presId="urn:microsoft.com/office/officeart/2005/8/layout/hierarchy1"/>
    <dgm:cxn modelId="{60009538-FF41-CC41-A2FB-14252EB32E8C}" type="presOf" srcId="{AC18D3E1-74A0-4095-B9F5-EB918DCDD962}" destId="{605DED21-F458-F747-A469-76FC5656B6F3}" srcOrd="0" destOrd="0" presId="urn:microsoft.com/office/officeart/2005/8/layout/hierarchy1"/>
    <dgm:cxn modelId="{877F0651-F505-A144-A1AD-07B0A485B0E4}" srcId="{85403C2A-6EDA-4839-8D9F-7668EA944AC0}" destId="{7F2E1016-5CBB-DA4B-A0DD-D3FCEE9442F1}" srcOrd="4" destOrd="0" parTransId="{8DB9173C-0E06-C74E-AFBE-226AFE8157FA}" sibTransId="{62731EFE-1BE7-4A4C-8CD3-4D3F912F1E44}"/>
    <dgm:cxn modelId="{E5BF2360-9253-E24B-96A8-51EAC9EA71AD}" type="presOf" srcId="{A0FE76EB-81BE-47E8-8CED-AC1902CA5A56}" destId="{0F8E0888-5B13-BD4D-8819-367B70B68794}" srcOrd="0" destOrd="0" presId="urn:microsoft.com/office/officeart/2005/8/layout/hierarchy1"/>
    <dgm:cxn modelId="{5AAA6666-23A1-472F-AE38-41EEAD00E0BF}" srcId="{85403C2A-6EDA-4839-8D9F-7668EA944AC0}" destId="{AC18D3E1-74A0-4095-B9F5-EB918DCDD962}" srcOrd="3" destOrd="0" parTransId="{D0048669-9C72-49DC-AE74-585497C164AF}" sibTransId="{83F685C7-50A5-44E2-AB16-F164320FB974}"/>
    <dgm:cxn modelId="{88DFB670-0BE2-9A49-8D82-143CD6D3A1BB}" type="presOf" srcId="{85403C2A-6EDA-4839-8D9F-7668EA944AC0}" destId="{F2C55B4D-80DF-0341-90B0-1B4EBC2F70AB}" srcOrd="0" destOrd="0" presId="urn:microsoft.com/office/officeart/2005/8/layout/hierarchy1"/>
    <dgm:cxn modelId="{69DC737D-B4DD-4B81-A270-93A2C27DADAE}" srcId="{85403C2A-6EDA-4839-8D9F-7668EA944AC0}" destId="{A3C6845F-5FEE-40ED-9680-EA6DFC81B188}" srcOrd="2" destOrd="0" parTransId="{C7C587FB-76AD-4418-83AE-E6E0DBCC22AF}" sibTransId="{CB0914BC-F83F-4A7C-A6A9-B1A29F75B21E}"/>
    <dgm:cxn modelId="{4623E6A1-A1A2-C147-8672-F9012790DA59}" type="presOf" srcId="{922916F5-39FF-4B4F-A9E6-AA164D900F30}" destId="{B4E2CD03-880E-FC49-8446-E6616E8541CD}" srcOrd="0" destOrd="0" presId="urn:microsoft.com/office/officeart/2005/8/layout/hierarchy1"/>
    <dgm:cxn modelId="{1B9ABCE1-CDB9-44BF-8D4C-D048F0B3488C}" srcId="{85403C2A-6EDA-4839-8D9F-7668EA944AC0}" destId="{A0FE76EB-81BE-47E8-8CED-AC1902CA5A56}" srcOrd="0" destOrd="0" parTransId="{AA414530-53CF-4330-8CDE-5C6139D85AEF}" sibTransId="{8F9115F8-CFB4-40D1-BDB8-9B7C030BE0F1}"/>
    <dgm:cxn modelId="{718BC4E5-405F-4597-9993-AA0A1A9DEAE2}" srcId="{85403C2A-6EDA-4839-8D9F-7668EA944AC0}" destId="{922916F5-39FF-4B4F-A9E6-AA164D900F30}" srcOrd="1" destOrd="0" parTransId="{0C7623E8-C8B0-490C-941C-6A96A1BC9FA4}" sibTransId="{FDFF9F0A-819D-4E8E-8CFD-72E4E2709F68}"/>
    <dgm:cxn modelId="{B08D3CFD-0628-2E45-8ECE-4B72647DEF21}" type="presParOf" srcId="{F2C55B4D-80DF-0341-90B0-1B4EBC2F70AB}" destId="{A6AFBAD6-410E-ED49-8524-297FFB57ED98}" srcOrd="0" destOrd="0" presId="urn:microsoft.com/office/officeart/2005/8/layout/hierarchy1"/>
    <dgm:cxn modelId="{7AA9B931-A318-314D-B183-616C468EFF0C}" type="presParOf" srcId="{A6AFBAD6-410E-ED49-8524-297FFB57ED98}" destId="{9381DEB8-A0DE-A443-8B59-FE0F5F104F03}" srcOrd="0" destOrd="0" presId="urn:microsoft.com/office/officeart/2005/8/layout/hierarchy1"/>
    <dgm:cxn modelId="{01347108-8A58-D641-B6F0-A9C65A19522D}" type="presParOf" srcId="{9381DEB8-A0DE-A443-8B59-FE0F5F104F03}" destId="{21FD7A58-E9C8-3E4D-8513-5CD7D0347F14}" srcOrd="0" destOrd="0" presId="urn:microsoft.com/office/officeart/2005/8/layout/hierarchy1"/>
    <dgm:cxn modelId="{24F2474F-CC40-2043-A6EF-7A1F5B066A83}" type="presParOf" srcId="{9381DEB8-A0DE-A443-8B59-FE0F5F104F03}" destId="{0F8E0888-5B13-BD4D-8819-367B70B68794}" srcOrd="1" destOrd="0" presId="urn:microsoft.com/office/officeart/2005/8/layout/hierarchy1"/>
    <dgm:cxn modelId="{F30B0CA3-7F60-2A43-BEA3-3DFE8627FF15}" type="presParOf" srcId="{A6AFBAD6-410E-ED49-8524-297FFB57ED98}" destId="{6C07B77C-DE9F-3944-96BC-4321E6034FE2}" srcOrd="1" destOrd="0" presId="urn:microsoft.com/office/officeart/2005/8/layout/hierarchy1"/>
    <dgm:cxn modelId="{F94BBA77-C03D-AF4F-B8C3-E1604AFC76D6}" type="presParOf" srcId="{F2C55B4D-80DF-0341-90B0-1B4EBC2F70AB}" destId="{0BF968C0-9A79-1A4E-AE51-CE3A94F815AA}" srcOrd="1" destOrd="0" presId="urn:microsoft.com/office/officeart/2005/8/layout/hierarchy1"/>
    <dgm:cxn modelId="{E20B5798-22B7-2443-B49C-73F860E9F559}" type="presParOf" srcId="{0BF968C0-9A79-1A4E-AE51-CE3A94F815AA}" destId="{E852D97C-A48D-AC47-A04D-2A70F040C237}" srcOrd="0" destOrd="0" presId="urn:microsoft.com/office/officeart/2005/8/layout/hierarchy1"/>
    <dgm:cxn modelId="{C68B0BB5-468E-BE44-8AAB-CC9A081B7B29}" type="presParOf" srcId="{E852D97C-A48D-AC47-A04D-2A70F040C237}" destId="{2DE3B3AE-B356-3A4C-8FC8-037E81DA9EA0}" srcOrd="0" destOrd="0" presId="urn:microsoft.com/office/officeart/2005/8/layout/hierarchy1"/>
    <dgm:cxn modelId="{DB30203E-8DF5-AC4C-BAC9-485B73904528}" type="presParOf" srcId="{E852D97C-A48D-AC47-A04D-2A70F040C237}" destId="{B4E2CD03-880E-FC49-8446-E6616E8541CD}" srcOrd="1" destOrd="0" presId="urn:microsoft.com/office/officeart/2005/8/layout/hierarchy1"/>
    <dgm:cxn modelId="{0EF89B45-6D6D-4143-924B-D3C829771013}" type="presParOf" srcId="{0BF968C0-9A79-1A4E-AE51-CE3A94F815AA}" destId="{AE2FAB55-0241-1D49-AE2A-B7421CE7956A}" srcOrd="1" destOrd="0" presId="urn:microsoft.com/office/officeart/2005/8/layout/hierarchy1"/>
    <dgm:cxn modelId="{195EF14C-CCC7-3849-85DD-1308BF96726C}" type="presParOf" srcId="{F2C55B4D-80DF-0341-90B0-1B4EBC2F70AB}" destId="{765AD665-3FE9-2C44-9EB0-785F7222556C}" srcOrd="2" destOrd="0" presId="urn:microsoft.com/office/officeart/2005/8/layout/hierarchy1"/>
    <dgm:cxn modelId="{74679B6D-2593-5240-B35C-776F12473BA0}" type="presParOf" srcId="{765AD665-3FE9-2C44-9EB0-785F7222556C}" destId="{76BEF90B-5E86-3549-B344-7B6E699912DE}" srcOrd="0" destOrd="0" presId="urn:microsoft.com/office/officeart/2005/8/layout/hierarchy1"/>
    <dgm:cxn modelId="{6CC66CEF-CC01-B643-B4E3-53FF923A88C3}" type="presParOf" srcId="{76BEF90B-5E86-3549-B344-7B6E699912DE}" destId="{F94D0590-CB03-4C46-892E-794124DE5B0D}" srcOrd="0" destOrd="0" presId="urn:microsoft.com/office/officeart/2005/8/layout/hierarchy1"/>
    <dgm:cxn modelId="{53D2D316-2E1E-F244-91A2-A7EC31A136E9}" type="presParOf" srcId="{76BEF90B-5E86-3549-B344-7B6E699912DE}" destId="{E97D34FE-7918-D14D-AE3B-38002A4938EA}" srcOrd="1" destOrd="0" presId="urn:microsoft.com/office/officeart/2005/8/layout/hierarchy1"/>
    <dgm:cxn modelId="{98EFDB49-E695-5C4B-8E52-AF4654FB3EAE}" type="presParOf" srcId="{765AD665-3FE9-2C44-9EB0-785F7222556C}" destId="{4161B8DC-FF0A-DC4E-A7DF-078498680615}" srcOrd="1" destOrd="0" presId="urn:microsoft.com/office/officeart/2005/8/layout/hierarchy1"/>
    <dgm:cxn modelId="{4A712423-8F62-E14D-BFE1-E16DD3FA061D}" type="presParOf" srcId="{F2C55B4D-80DF-0341-90B0-1B4EBC2F70AB}" destId="{4CEF57D5-F7C4-8A4D-9382-40ED578A37F9}" srcOrd="3" destOrd="0" presId="urn:microsoft.com/office/officeart/2005/8/layout/hierarchy1"/>
    <dgm:cxn modelId="{E2B75DF7-E054-1F41-9613-6ED220C20FF0}" type="presParOf" srcId="{4CEF57D5-F7C4-8A4D-9382-40ED578A37F9}" destId="{8E64F01F-1BB4-0D43-938A-E769EFCC349D}" srcOrd="0" destOrd="0" presId="urn:microsoft.com/office/officeart/2005/8/layout/hierarchy1"/>
    <dgm:cxn modelId="{5BDC0CB6-E45D-3442-93A0-9C7657311B24}" type="presParOf" srcId="{8E64F01F-1BB4-0D43-938A-E769EFCC349D}" destId="{9F7EFC34-9759-3241-9532-0B0339938FD0}" srcOrd="0" destOrd="0" presId="urn:microsoft.com/office/officeart/2005/8/layout/hierarchy1"/>
    <dgm:cxn modelId="{95BAF806-8068-E44D-B6FC-B88E4295B98E}" type="presParOf" srcId="{8E64F01F-1BB4-0D43-938A-E769EFCC349D}" destId="{605DED21-F458-F747-A469-76FC5656B6F3}" srcOrd="1" destOrd="0" presId="urn:microsoft.com/office/officeart/2005/8/layout/hierarchy1"/>
    <dgm:cxn modelId="{BD3E8FDF-102B-A048-94A8-378F1223E810}" type="presParOf" srcId="{4CEF57D5-F7C4-8A4D-9382-40ED578A37F9}" destId="{AC7B5AEC-148B-1043-8E0C-EC4774A6DA52}" srcOrd="1" destOrd="0" presId="urn:microsoft.com/office/officeart/2005/8/layout/hierarchy1"/>
    <dgm:cxn modelId="{52E483F8-4E22-4F45-9EB6-2EA8815F06E0}" type="presParOf" srcId="{F2C55B4D-80DF-0341-90B0-1B4EBC2F70AB}" destId="{18F6B22E-544E-8748-95F2-4E3D7C49E1C7}" srcOrd="4" destOrd="0" presId="urn:microsoft.com/office/officeart/2005/8/layout/hierarchy1"/>
    <dgm:cxn modelId="{54C5E431-45FE-434A-A10C-45C8F19D61BA}" type="presParOf" srcId="{18F6B22E-544E-8748-95F2-4E3D7C49E1C7}" destId="{DF48A6E8-448E-6C43-A162-860A0C432D3C}" srcOrd="0" destOrd="0" presId="urn:microsoft.com/office/officeart/2005/8/layout/hierarchy1"/>
    <dgm:cxn modelId="{12D2E0FD-2249-2F41-B68C-9547AA84645B}" type="presParOf" srcId="{DF48A6E8-448E-6C43-A162-860A0C432D3C}" destId="{BB5045B1-3426-AD42-ABD7-D67FE8809869}" srcOrd="0" destOrd="0" presId="urn:microsoft.com/office/officeart/2005/8/layout/hierarchy1"/>
    <dgm:cxn modelId="{0CAEC7C3-2AAF-8547-8497-1F509305A69F}" type="presParOf" srcId="{DF48A6E8-448E-6C43-A162-860A0C432D3C}" destId="{3F97B822-08DF-3346-B8DD-E600D0FEC1EC}" srcOrd="1" destOrd="0" presId="urn:microsoft.com/office/officeart/2005/8/layout/hierarchy1"/>
    <dgm:cxn modelId="{911161AC-B22D-324A-961B-7E43FB5F0E00}" type="presParOf" srcId="{18F6B22E-544E-8748-95F2-4E3D7C49E1C7}" destId="{038A01E5-251C-0842-9A79-D67E2E15DB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31474B-0FCF-4F12-9767-AEEC491CE7E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E303A0-E67E-4299-AC20-053DE8BB1ACE}">
      <dgm:prSet/>
      <dgm:spPr/>
      <dgm:t>
        <a:bodyPr/>
        <a:lstStyle/>
        <a:p>
          <a:r>
            <a:rPr lang="en-US"/>
            <a:t>Kmeans</a:t>
          </a:r>
        </a:p>
      </dgm:t>
    </dgm:pt>
    <dgm:pt modelId="{0A2DD40C-D54F-4F06-9FC8-BD4ACCD08D1E}" type="parTrans" cxnId="{52EAE01E-6ADD-479D-8F80-A994D026F736}">
      <dgm:prSet/>
      <dgm:spPr/>
      <dgm:t>
        <a:bodyPr/>
        <a:lstStyle/>
        <a:p>
          <a:endParaRPr lang="en-US"/>
        </a:p>
      </dgm:t>
    </dgm:pt>
    <dgm:pt modelId="{35EA605C-9F33-4F14-87E7-40901EF0AA9E}" type="sibTrans" cxnId="{52EAE01E-6ADD-479D-8F80-A994D026F736}">
      <dgm:prSet/>
      <dgm:spPr/>
      <dgm:t>
        <a:bodyPr/>
        <a:lstStyle/>
        <a:p>
          <a:endParaRPr lang="en-US"/>
        </a:p>
      </dgm:t>
    </dgm:pt>
    <dgm:pt modelId="{8B7B5DFD-E29C-4606-837A-DD2E6BFCA917}">
      <dgm:prSet/>
      <dgm:spPr/>
      <dgm:t>
        <a:bodyPr/>
        <a:lstStyle/>
        <a:p>
          <a:r>
            <a:rPr lang="en-US" dirty="0"/>
            <a:t>LDA - Topic generation</a:t>
          </a:r>
        </a:p>
      </dgm:t>
    </dgm:pt>
    <dgm:pt modelId="{E58B751E-9DE4-4CEE-B08B-5AD44EF9148B}" type="parTrans" cxnId="{3327D7B5-5888-43E6-9EEA-5EB71C5941F3}">
      <dgm:prSet/>
      <dgm:spPr/>
      <dgm:t>
        <a:bodyPr/>
        <a:lstStyle/>
        <a:p>
          <a:endParaRPr lang="en-US"/>
        </a:p>
      </dgm:t>
    </dgm:pt>
    <dgm:pt modelId="{7467F91B-5739-42EB-8F38-4CCAE726C3A9}" type="sibTrans" cxnId="{3327D7B5-5888-43E6-9EEA-5EB71C5941F3}">
      <dgm:prSet/>
      <dgm:spPr/>
      <dgm:t>
        <a:bodyPr/>
        <a:lstStyle/>
        <a:p>
          <a:endParaRPr lang="en-US"/>
        </a:p>
      </dgm:t>
    </dgm:pt>
    <dgm:pt modelId="{FFCE499E-4581-0F4D-B7FA-B9176BD174C2}" type="pres">
      <dgm:prSet presAssocID="{4031474B-0FCF-4F12-9767-AEEC491CE7E0}" presName="linear" presStyleCnt="0">
        <dgm:presLayoutVars>
          <dgm:animLvl val="lvl"/>
          <dgm:resizeHandles val="exact"/>
        </dgm:presLayoutVars>
      </dgm:prSet>
      <dgm:spPr/>
    </dgm:pt>
    <dgm:pt modelId="{CBB475AF-094E-0B44-8B6E-7A131D5117CE}" type="pres">
      <dgm:prSet presAssocID="{8BE303A0-E67E-4299-AC20-053DE8BB1A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BDF8A8-06C9-B940-9873-48C98B555BAE}" type="pres">
      <dgm:prSet presAssocID="{35EA605C-9F33-4F14-87E7-40901EF0AA9E}" presName="spacer" presStyleCnt="0"/>
      <dgm:spPr/>
    </dgm:pt>
    <dgm:pt modelId="{47CDB92B-00BA-1F4D-9992-90773CEA2B1F}" type="pres">
      <dgm:prSet presAssocID="{8B7B5DFD-E29C-4606-837A-DD2E6BFCA91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2EAE01E-6ADD-479D-8F80-A994D026F736}" srcId="{4031474B-0FCF-4F12-9767-AEEC491CE7E0}" destId="{8BE303A0-E67E-4299-AC20-053DE8BB1ACE}" srcOrd="0" destOrd="0" parTransId="{0A2DD40C-D54F-4F06-9FC8-BD4ACCD08D1E}" sibTransId="{35EA605C-9F33-4F14-87E7-40901EF0AA9E}"/>
    <dgm:cxn modelId="{76C6777B-B5FB-6A45-8F7D-42C0BFD55491}" type="presOf" srcId="{8B7B5DFD-E29C-4606-837A-DD2E6BFCA917}" destId="{47CDB92B-00BA-1F4D-9992-90773CEA2B1F}" srcOrd="0" destOrd="0" presId="urn:microsoft.com/office/officeart/2005/8/layout/vList2"/>
    <dgm:cxn modelId="{059D5882-8A0A-6943-B606-675001C832B2}" type="presOf" srcId="{8BE303A0-E67E-4299-AC20-053DE8BB1ACE}" destId="{CBB475AF-094E-0B44-8B6E-7A131D5117CE}" srcOrd="0" destOrd="0" presId="urn:microsoft.com/office/officeart/2005/8/layout/vList2"/>
    <dgm:cxn modelId="{3327D7B5-5888-43E6-9EEA-5EB71C5941F3}" srcId="{4031474B-0FCF-4F12-9767-AEEC491CE7E0}" destId="{8B7B5DFD-E29C-4606-837A-DD2E6BFCA917}" srcOrd="1" destOrd="0" parTransId="{E58B751E-9DE4-4CEE-B08B-5AD44EF9148B}" sibTransId="{7467F91B-5739-42EB-8F38-4CCAE726C3A9}"/>
    <dgm:cxn modelId="{646E41C7-DA62-8444-857F-D335BE4C8351}" type="presOf" srcId="{4031474B-0FCF-4F12-9767-AEEC491CE7E0}" destId="{FFCE499E-4581-0F4D-B7FA-B9176BD174C2}" srcOrd="0" destOrd="0" presId="urn:microsoft.com/office/officeart/2005/8/layout/vList2"/>
    <dgm:cxn modelId="{492C09E9-785A-5E45-8CED-34983B0F8AF0}" type="presParOf" srcId="{FFCE499E-4581-0F4D-B7FA-B9176BD174C2}" destId="{CBB475AF-094E-0B44-8B6E-7A131D5117CE}" srcOrd="0" destOrd="0" presId="urn:microsoft.com/office/officeart/2005/8/layout/vList2"/>
    <dgm:cxn modelId="{379C4426-4C27-3E49-9FAE-FB2ECA63BBCC}" type="presParOf" srcId="{FFCE499E-4581-0F4D-B7FA-B9176BD174C2}" destId="{C4BDF8A8-06C9-B940-9873-48C98B555BAE}" srcOrd="1" destOrd="0" presId="urn:microsoft.com/office/officeart/2005/8/layout/vList2"/>
    <dgm:cxn modelId="{D8955D12-832B-AF41-A44E-36B416A6B570}" type="presParOf" srcId="{FFCE499E-4581-0F4D-B7FA-B9176BD174C2}" destId="{47CDB92B-00BA-1F4D-9992-90773CEA2B1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F1F494-1659-4F0F-946E-CA4AEB73469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96B7480-097D-479B-9E3E-6401866D9850}">
      <dgm:prSet/>
      <dgm:spPr/>
      <dgm:t>
        <a:bodyPr/>
        <a:lstStyle/>
        <a:p>
          <a:r>
            <a:rPr lang="en-US"/>
            <a:t>Using</a:t>
          </a:r>
        </a:p>
      </dgm:t>
    </dgm:pt>
    <dgm:pt modelId="{C0DEFBD9-FCFD-4195-BC88-16AAB61FE494}" type="parTrans" cxnId="{CB0DC586-4725-45BE-9FCA-FC72FB34E66E}">
      <dgm:prSet/>
      <dgm:spPr/>
      <dgm:t>
        <a:bodyPr/>
        <a:lstStyle/>
        <a:p>
          <a:endParaRPr lang="en-US"/>
        </a:p>
      </dgm:t>
    </dgm:pt>
    <dgm:pt modelId="{54DB6C2A-07CA-4B12-A309-980303B4D7BF}" type="sibTrans" cxnId="{CB0DC586-4725-45BE-9FCA-FC72FB34E66E}">
      <dgm:prSet/>
      <dgm:spPr/>
      <dgm:t>
        <a:bodyPr/>
        <a:lstStyle/>
        <a:p>
          <a:endParaRPr lang="en-US"/>
        </a:p>
      </dgm:t>
    </dgm:pt>
    <dgm:pt modelId="{AC1E3B08-AFBF-48A2-ABAD-7A61F5D4E37D}">
      <dgm:prSet/>
      <dgm:spPr/>
      <dgm:t>
        <a:bodyPr/>
        <a:lstStyle/>
        <a:p>
          <a:r>
            <a:rPr lang="en-US"/>
            <a:t>Using tfidf to convert each word into vector</a:t>
          </a:r>
        </a:p>
      </dgm:t>
    </dgm:pt>
    <dgm:pt modelId="{F1F79B0C-899A-466A-93CE-BE0120083A55}" type="parTrans" cxnId="{0BE6141A-F5DB-42C4-BB52-53743B0EFE2E}">
      <dgm:prSet/>
      <dgm:spPr/>
      <dgm:t>
        <a:bodyPr/>
        <a:lstStyle/>
        <a:p>
          <a:endParaRPr lang="en-US"/>
        </a:p>
      </dgm:t>
    </dgm:pt>
    <dgm:pt modelId="{2AB08452-CD72-4535-B1E2-C346BCCC47D3}" type="sibTrans" cxnId="{0BE6141A-F5DB-42C4-BB52-53743B0EFE2E}">
      <dgm:prSet/>
      <dgm:spPr/>
      <dgm:t>
        <a:bodyPr/>
        <a:lstStyle/>
        <a:p>
          <a:endParaRPr lang="en-US"/>
        </a:p>
      </dgm:t>
    </dgm:pt>
    <dgm:pt modelId="{94A78C05-280E-47D1-B446-66A229C0F63E}">
      <dgm:prSet/>
      <dgm:spPr/>
      <dgm:t>
        <a:bodyPr/>
        <a:lstStyle/>
        <a:p>
          <a:r>
            <a:rPr lang="en-US"/>
            <a:t>Determining</a:t>
          </a:r>
        </a:p>
      </dgm:t>
    </dgm:pt>
    <dgm:pt modelId="{BE9326C0-D4DA-4A37-8796-6EF587ECF0D5}" type="parTrans" cxnId="{AC23B303-BCD8-46BA-92B1-3F2FF4C6A88F}">
      <dgm:prSet/>
      <dgm:spPr/>
      <dgm:t>
        <a:bodyPr/>
        <a:lstStyle/>
        <a:p>
          <a:endParaRPr lang="en-US"/>
        </a:p>
      </dgm:t>
    </dgm:pt>
    <dgm:pt modelId="{DDB6B9E9-12FA-423C-B7AD-3F3594DBDF0C}" type="sibTrans" cxnId="{AC23B303-BCD8-46BA-92B1-3F2FF4C6A88F}">
      <dgm:prSet/>
      <dgm:spPr/>
      <dgm:t>
        <a:bodyPr/>
        <a:lstStyle/>
        <a:p>
          <a:endParaRPr lang="en-US"/>
        </a:p>
      </dgm:t>
    </dgm:pt>
    <dgm:pt modelId="{74EF4D51-66CE-447C-A5A2-8D9ED52D7557}">
      <dgm:prSet/>
      <dgm:spPr/>
      <dgm:t>
        <a:bodyPr/>
        <a:lstStyle/>
        <a:p>
          <a:r>
            <a:rPr lang="en-US"/>
            <a:t>Determining the optimal number of clusters (k)</a:t>
          </a:r>
        </a:p>
      </dgm:t>
    </dgm:pt>
    <dgm:pt modelId="{6176A4FD-E600-4A9C-9B04-B018D342CC09}" type="parTrans" cxnId="{EC44CD58-D13F-43E6-890E-32DA7D200D92}">
      <dgm:prSet/>
      <dgm:spPr/>
      <dgm:t>
        <a:bodyPr/>
        <a:lstStyle/>
        <a:p>
          <a:endParaRPr lang="en-US"/>
        </a:p>
      </dgm:t>
    </dgm:pt>
    <dgm:pt modelId="{B6D824B5-142C-40A1-808F-C2FEF0EF9332}" type="sibTrans" cxnId="{EC44CD58-D13F-43E6-890E-32DA7D200D92}">
      <dgm:prSet/>
      <dgm:spPr/>
      <dgm:t>
        <a:bodyPr/>
        <a:lstStyle/>
        <a:p>
          <a:endParaRPr lang="en-US"/>
        </a:p>
      </dgm:t>
    </dgm:pt>
    <dgm:pt modelId="{CC5F1875-40BB-47F0-9B9E-EAC75432F6C9}">
      <dgm:prSet/>
      <dgm:spPr/>
      <dgm:t>
        <a:bodyPr/>
        <a:lstStyle/>
        <a:p>
          <a:r>
            <a:rPr lang="en-US"/>
            <a:t>Fitting</a:t>
          </a:r>
        </a:p>
      </dgm:t>
    </dgm:pt>
    <dgm:pt modelId="{A43B7D84-B0D5-433A-B7A9-9CAA2E624F85}" type="parTrans" cxnId="{FA8BFB16-B4D7-447D-8AEE-4ACF2C7F7A3D}">
      <dgm:prSet/>
      <dgm:spPr/>
      <dgm:t>
        <a:bodyPr/>
        <a:lstStyle/>
        <a:p>
          <a:endParaRPr lang="en-US"/>
        </a:p>
      </dgm:t>
    </dgm:pt>
    <dgm:pt modelId="{9DFF07C9-A001-4D9E-A37E-5D61E8DBACD3}" type="sibTrans" cxnId="{FA8BFB16-B4D7-447D-8AEE-4ACF2C7F7A3D}">
      <dgm:prSet/>
      <dgm:spPr/>
      <dgm:t>
        <a:bodyPr/>
        <a:lstStyle/>
        <a:p>
          <a:endParaRPr lang="en-US"/>
        </a:p>
      </dgm:t>
    </dgm:pt>
    <dgm:pt modelId="{8BB9D3DD-EF01-412E-A6FE-9A7F99043307}">
      <dgm:prSet/>
      <dgm:spPr/>
      <dgm:t>
        <a:bodyPr/>
        <a:lstStyle/>
        <a:p>
          <a:r>
            <a:rPr lang="en-US"/>
            <a:t>Fitting vectors into k means models as per number of k in step 2</a:t>
          </a:r>
        </a:p>
      </dgm:t>
    </dgm:pt>
    <dgm:pt modelId="{A35F5716-7D72-4A9D-AD2C-110877EE4F26}" type="parTrans" cxnId="{75E23CAF-7214-4BA1-861E-F5A050FE4D24}">
      <dgm:prSet/>
      <dgm:spPr/>
      <dgm:t>
        <a:bodyPr/>
        <a:lstStyle/>
        <a:p>
          <a:endParaRPr lang="en-US"/>
        </a:p>
      </dgm:t>
    </dgm:pt>
    <dgm:pt modelId="{FB754EA6-5AB7-437C-B08E-39C3DBF6817A}" type="sibTrans" cxnId="{75E23CAF-7214-4BA1-861E-F5A050FE4D24}">
      <dgm:prSet/>
      <dgm:spPr/>
      <dgm:t>
        <a:bodyPr/>
        <a:lstStyle/>
        <a:p>
          <a:endParaRPr lang="en-US"/>
        </a:p>
      </dgm:t>
    </dgm:pt>
    <dgm:pt modelId="{F0BB99CD-8C98-D147-9F37-39003F8E5A0A}" type="pres">
      <dgm:prSet presAssocID="{8AF1F494-1659-4F0F-946E-CA4AEB73469A}" presName="Name0" presStyleCnt="0">
        <dgm:presLayoutVars>
          <dgm:dir/>
          <dgm:animLvl val="lvl"/>
          <dgm:resizeHandles val="exact"/>
        </dgm:presLayoutVars>
      </dgm:prSet>
      <dgm:spPr/>
    </dgm:pt>
    <dgm:pt modelId="{B908F5FA-A6F5-FC4E-A7C3-B00C53957D70}" type="pres">
      <dgm:prSet presAssocID="{796B7480-097D-479B-9E3E-6401866D9850}" presName="linNode" presStyleCnt="0"/>
      <dgm:spPr/>
    </dgm:pt>
    <dgm:pt modelId="{F8943BAE-2668-4A44-B811-8D159C453E2B}" type="pres">
      <dgm:prSet presAssocID="{796B7480-097D-479B-9E3E-6401866D985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114AC89-1F35-E940-9138-7DEF8FBBAF06}" type="pres">
      <dgm:prSet presAssocID="{796B7480-097D-479B-9E3E-6401866D9850}" presName="descendantText" presStyleLbl="alignAccFollowNode1" presStyleIdx="0" presStyleCnt="3">
        <dgm:presLayoutVars>
          <dgm:bulletEnabled/>
        </dgm:presLayoutVars>
      </dgm:prSet>
      <dgm:spPr/>
    </dgm:pt>
    <dgm:pt modelId="{08168CAB-A481-4447-9887-4734E8FB9DDC}" type="pres">
      <dgm:prSet presAssocID="{54DB6C2A-07CA-4B12-A309-980303B4D7BF}" presName="sp" presStyleCnt="0"/>
      <dgm:spPr/>
    </dgm:pt>
    <dgm:pt modelId="{AFF2ECF7-F373-124A-B368-70CD0F7B3E72}" type="pres">
      <dgm:prSet presAssocID="{94A78C05-280E-47D1-B446-66A229C0F63E}" presName="linNode" presStyleCnt="0"/>
      <dgm:spPr/>
    </dgm:pt>
    <dgm:pt modelId="{1A3299E9-914C-8B44-98E0-17BA700926FE}" type="pres">
      <dgm:prSet presAssocID="{94A78C05-280E-47D1-B446-66A229C0F63E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3C7703A6-5C32-3A47-9ADD-E20158324F10}" type="pres">
      <dgm:prSet presAssocID="{94A78C05-280E-47D1-B446-66A229C0F63E}" presName="descendantText" presStyleLbl="alignAccFollowNode1" presStyleIdx="1" presStyleCnt="3">
        <dgm:presLayoutVars>
          <dgm:bulletEnabled/>
        </dgm:presLayoutVars>
      </dgm:prSet>
      <dgm:spPr/>
    </dgm:pt>
    <dgm:pt modelId="{E1ACB4A2-7C3D-3142-82DC-FF54183CECC5}" type="pres">
      <dgm:prSet presAssocID="{DDB6B9E9-12FA-423C-B7AD-3F3594DBDF0C}" presName="sp" presStyleCnt="0"/>
      <dgm:spPr/>
    </dgm:pt>
    <dgm:pt modelId="{046F30C6-0544-284F-9356-FCC10444644A}" type="pres">
      <dgm:prSet presAssocID="{CC5F1875-40BB-47F0-9B9E-EAC75432F6C9}" presName="linNode" presStyleCnt="0"/>
      <dgm:spPr/>
    </dgm:pt>
    <dgm:pt modelId="{08A68166-F146-B643-AEB1-4F2AE305ABA0}" type="pres">
      <dgm:prSet presAssocID="{CC5F1875-40BB-47F0-9B9E-EAC75432F6C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FEBA8892-386F-9B48-950E-2839DF7DA723}" type="pres">
      <dgm:prSet presAssocID="{CC5F1875-40BB-47F0-9B9E-EAC75432F6C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AC23B303-BCD8-46BA-92B1-3F2FF4C6A88F}" srcId="{8AF1F494-1659-4F0F-946E-CA4AEB73469A}" destId="{94A78C05-280E-47D1-B446-66A229C0F63E}" srcOrd="1" destOrd="0" parTransId="{BE9326C0-D4DA-4A37-8796-6EF587ECF0D5}" sibTransId="{DDB6B9E9-12FA-423C-B7AD-3F3594DBDF0C}"/>
    <dgm:cxn modelId="{3DA5450F-B919-2940-B50F-FC6EDA5E8B91}" type="presOf" srcId="{AC1E3B08-AFBF-48A2-ABAD-7A61F5D4E37D}" destId="{4114AC89-1F35-E940-9138-7DEF8FBBAF06}" srcOrd="0" destOrd="0" presId="urn:microsoft.com/office/officeart/2016/7/layout/VerticalSolidActionList"/>
    <dgm:cxn modelId="{FA8BFB16-B4D7-447D-8AEE-4ACF2C7F7A3D}" srcId="{8AF1F494-1659-4F0F-946E-CA4AEB73469A}" destId="{CC5F1875-40BB-47F0-9B9E-EAC75432F6C9}" srcOrd="2" destOrd="0" parTransId="{A43B7D84-B0D5-433A-B7A9-9CAA2E624F85}" sibTransId="{9DFF07C9-A001-4D9E-A37E-5D61E8DBACD3}"/>
    <dgm:cxn modelId="{13497718-2D1D-BF40-BD87-5E29FA25E915}" type="presOf" srcId="{74EF4D51-66CE-447C-A5A2-8D9ED52D7557}" destId="{3C7703A6-5C32-3A47-9ADD-E20158324F10}" srcOrd="0" destOrd="0" presId="urn:microsoft.com/office/officeart/2016/7/layout/VerticalSolidActionList"/>
    <dgm:cxn modelId="{0BE6141A-F5DB-42C4-BB52-53743B0EFE2E}" srcId="{796B7480-097D-479B-9E3E-6401866D9850}" destId="{AC1E3B08-AFBF-48A2-ABAD-7A61F5D4E37D}" srcOrd="0" destOrd="0" parTransId="{F1F79B0C-899A-466A-93CE-BE0120083A55}" sibTransId="{2AB08452-CD72-4535-B1E2-C346BCCC47D3}"/>
    <dgm:cxn modelId="{3A000A43-8919-2F42-BA1E-5C6960199F0E}" type="presOf" srcId="{94A78C05-280E-47D1-B446-66A229C0F63E}" destId="{1A3299E9-914C-8B44-98E0-17BA700926FE}" srcOrd="0" destOrd="0" presId="urn:microsoft.com/office/officeart/2016/7/layout/VerticalSolidActionList"/>
    <dgm:cxn modelId="{98E8B349-0283-5149-ABA9-B748859B1A43}" type="presOf" srcId="{8AF1F494-1659-4F0F-946E-CA4AEB73469A}" destId="{F0BB99CD-8C98-D147-9F37-39003F8E5A0A}" srcOrd="0" destOrd="0" presId="urn:microsoft.com/office/officeart/2016/7/layout/VerticalSolidActionList"/>
    <dgm:cxn modelId="{EC44CD58-D13F-43E6-890E-32DA7D200D92}" srcId="{94A78C05-280E-47D1-B446-66A229C0F63E}" destId="{74EF4D51-66CE-447C-A5A2-8D9ED52D7557}" srcOrd="0" destOrd="0" parTransId="{6176A4FD-E600-4A9C-9B04-B018D342CC09}" sibTransId="{B6D824B5-142C-40A1-808F-C2FEF0EF9332}"/>
    <dgm:cxn modelId="{CB0DC586-4725-45BE-9FCA-FC72FB34E66E}" srcId="{8AF1F494-1659-4F0F-946E-CA4AEB73469A}" destId="{796B7480-097D-479B-9E3E-6401866D9850}" srcOrd="0" destOrd="0" parTransId="{C0DEFBD9-FCFD-4195-BC88-16AAB61FE494}" sibTransId="{54DB6C2A-07CA-4B12-A309-980303B4D7BF}"/>
    <dgm:cxn modelId="{DB3A3A94-960F-414C-A351-8EFA1F5F39E7}" type="presOf" srcId="{8BB9D3DD-EF01-412E-A6FE-9A7F99043307}" destId="{FEBA8892-386F-9B48-950E-2839DF7DA723}" srcOrd="0" destOrd="0" presId="urn:microsoft.com/office/officeart/2016/7/layout/VerticalSolidActionList"/>
    <dgm:cxn modelId="{EB176494-3B05-604D-9224-EC8A862417C5}" type="presOf" srcId="{796B7480-097D-479B-9E3E-6401866D9850}" destId="{F8943BAE-2668-4A44-B811-8D159C453E2B}" srcOrd="0" destOrd="0" presId="urn:microsoft.com/office/officeart/2016/7/layout/VerticalSolidActionList"/>
    <dgm:cxn modelId="{75E23CAF-7214-4BA1-861E-F5A050FE4D24}" srcId="{CC5F1875-40BB-47F0-9B9E-EAC75432F6C9}" destId="{8BB9D3DD-EF01-412E-A6FE-9A7F99043307}" srcOrd="0" destOrd="0" parTransId="{A35F5716-7D72-4A9D-AD2C-110877EE4F26}" sibTransId="{FB754EA6-5AB7-437C-B08E-39C3DBF6817A}"/>
    <dgm:cxn modelId="{1093D2E5-2EF9-654F-B74A-239900747702}" type="presOf" srcId="{CC5F1875-40BB-47F0-9B9E-EAC75432F6C9}" destId="{08A68166-F146-B643-AEB1-4F2AE305ABA0}" srcOrd="0" destOrd="0" presId="urn:microsoft.com/office/officeart/2016/7/layout/VerticalSolidActionList"/>
    <dgm:cxn modelId="{50B395BB-D811-8146-A6F8-1171488E7724}" type="presParOf" srcId="{F0BB99CD-8C98-D147-9F37-39003F8E5A0A}" destId="{B908F5FA-A6F5-FC4E-A7C3-B00C53957D70}" srcOrd="0" destOrd="0" presId="urn:microsoft.com/office/officeart/2016/7/layout/VerticalSolidActionList"/>
    <dgm:cxn modelId="{ACD43234-6805-A143-B0AF-3481515FEFEC}" type="presParOf" srcId="{B908F5FA-A6F5-FC4E-A7C3-B00C53957D70}" destId="{F8943BAE-2668-4A44-B811-8D159C453E2B}" srcOrd="0" destOrd="0" presId="urn:microsoft.com/office/officeart/2016/7/layout/VerticalSolidActionList"/>
    <dgm:cxn modelId="{71ECD0D9-A56C-CA41-9C92-F97CA8C36932}" type="presParOf" srcId="{B908F5FA-A6F5-FC4E-A7C3-B00C53957D70}" destId="{4114AC89-1F35-E940-9138-7DEF8FBBAF06}" srcOrd="1" destOrd="0" presId="urn:microsoft.com/office/officeart/2016/7/layout/VerticalSolidActionList"/>
    <dgm:cxn modelId="{AC1393BB-5CA3-DE4A-82BD-828B757EEF3E}" type="presParOf" srcId="{F0BB99CD-8C98-D147-9F37-39003F8E5A0A}" destId="{08168CAB-A481-4447-9887-4734E8FB9DDC}" srcOrd="1" destOrd="0" presId="urn:microsoft.com/office/officeart/2016/7/layout/VerticalSolidActionList"/>
    <dgm:cxn modelId="{52404112-4ACE-A24F-8A73-64E8089CF613}" type="presParOf" srcId="{F0BB99CD-8C98-D147-9F37-39003F8E5A0A}" destId="{AFF2ECF7-F373-124A-B368-70CD0F7B3E72}" srcOrd="2" destOrd="0" presId="urn:microsoft.com/office/officeart/2016/7/layout/VerticalSolidActionList"/>
    <dgm:cxn modelId="{0E16CD61-BACA-464B-A6BA-8A0EB07DC336}" type="presParOf" srcId="{AFF2ECF7-F373-124A-B368-70CD0F7B3E72}" destId="{1A3299E9-914C-8B44-98E0-17BA700926FE}" srcOrd="0" destOrd="0" presId="urn:microsoft.com/office/officeart/2016/7/layout/VerticalSolidActionList"/>
    <dgm:cxn modelId="{CB955D95-55B2-2349-890D-56489351D2B8}" type="presParOf" srcId="{AFF2ECF7-F373-124A-B368-70CD0F7B3E72}" destId="{3C7703A6-5C32-3A47-9ADD-E20158324F10}" srcOrd="1" destOrd="0" presId="urn:microsoft.com/office/officeart/2016/7/layout/VerticalSolidActionList"/>
    <dgm:cxn modelId="{9CAD4C56-121C-A04C-82B7-8921389D7C94}" type="presParOf" srcId="{F0BB99CD-8C98-D147-9F37-39003F8E5A0A}" destId="{E1ACB4A2-7C3D-3142-82DC-FF54183CECC5}" srcOrd="3" destOrd="0" presId="urn:microsoft.com/office/officeart/2016/7/layout/VerticalSolidActionList"/>
    <dgm:cxn modelId="{2BB0CF4C-8FC7-F943-BB77-F89AE6BCF6A1}" type="presParOf" srcId="{F0BB99CD-8C98-D147-9F37-39003F8E5A0A}" destId="{046F30C6-0544-284F-9356-FCC10444644A}" srcOrd="4" destOrd="0" presId="urn:microsoft.com/office/officeart/2016/7/layout/VerticalSolidActionList"/>
    <dgm:cxn modelId="{18B6667C-5478-7B41-9CF5-21E151AFD11B}" type="presParOf" srcId="{046F30C6-0544-284F-9356-FCC10444644A}" destId="{08A68166-F146-B643-AEB1-4F2AE305ABA0}" srcOrd="0" destOrd="0" presId="urn:microsoft.com/office/officeart/2016/7/layout/VerticalSolidActionList"/>
    <dgm:cxn modelId="{DB56B47C-4A16-E541-B6A8-49E6A3143ECC}" type="presParOf" srcId="{046F30C6-0544-284F-9356-FCC10444644A}" destId="{FEBA8892-386F-9B48-950E-2839DF7DA72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5EC8B1A-F4ED-47A2-8A00-1DB8921F05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F0D267-2364-44A4-9D90-62247427CD9C}">
      <dgm:prSet/>
      <dgm:spPr/>
      <dgm:t>
        <a:bodyPr/>
        <a:lstStyle/>
        <a:p>
          <a:r>
            <a:rPr lang="en-US"/>
            <a:t>Open-source API to generate topics</a:t>
          </a:r>
        </a:p>
      </dgm:t>
    </dgm:pt>
    <dgm:pt modelId="{87807636-3CF3-40AC-959E-823DAC1C2701}" type="parTrans" cxnId="{EB4ED205-7574-4515-B332-04370E6A2209}">
      <dgm:prSet/>
      <dgm:spPr/>
      <dgm:t>
        <a:bodyPr/>
        <a:lstStyle/>
        <a:p>
          <a:endParaRPr lang="en-US"/>
        </a:p>
      </dgm:t>
    </dgm:pt>
    <dgm:pt modelId="{2F6CF7BE-DACC-4ECA-B123-6B07B7D66DA9}" type="sibTrans" cxnId="{EB4ED205-7574-4515-B332-04370E6A2209}">
      <dgm:prSet/>
      <dgm:spPr/>
      <dgm:t>
        <a:bodyPr/>
        <a:lstStyle/>
        <a:p>
          <a:endParaRPr lang="en-US"/>
        </a:p>
      </dgm:t>
    </dgm:pt>
    <dgm:pt modelId="{D9A10811-336F-4383-A146-952E1130294A}">
      <dgm:prSet/>
      <dgm:spPr/>
      <dgm:t>
        <a:bodyPr/>
        <a:lstStyle/>
        <a:p>
          <a:r>
            <a:rPr lang="en-US"/>
            <a:t>Words in a particular cluster given as input</a:t>
          </a:r>
        </a:p>
      </dgm:t>
    </dgm:pt>
    <dgm:pt modelId="{E0DEA29F-018B-4048-A94C-4CC994B04736}" type="parTrans" cxnId="{7F852972-4E15-4A49-8DA7-58571B3B3099}">
      <dgm:prSet/>
      <dgm:spPr/>
      <dgm:t>
        <a:bodyPr/>
        <a:lstStyle/>
        <a:p>
          <a:endParaRPr lang="en-US"/>
        </a:p>
      </dgm:t>
    </dgm:pt>
    <dgm:pt modelId="{00B153FB-E4C1-494B-9D96-E5AD338BBFE7}" type="sibTrans" cxnId="{7F852972-4E15-4A49-8DA7-58571B3B3099}">
      <dgm:prSet/>
      <dgm:spPr/>
      <dgm:t>
        <a:bodyPr/>
        <a:lstStyle/>
        <a:p>
          <a:endParaRPr lang="en-US"/>
        </a:p>
      </dgm:t>
    </dgm:pt>
    <dgm:pt modelId="{FD541C3A-205C-4BD4-A650-383B3F538046}">
      <dgm:prSet/>
      <dgm:spPr/>
      <dgm:t>
        <a:bodyPr/>
        <a:lstStyle/>
        <a:p>
          <a:r>
            <a:rPr lang="en-US"/>
            <a:t>Getting 10 attributes as output</a:t>
          </a:r>
        </a:p>
      </dgm:t>
    </dgm:pt>
    <dgm:pt modelId="{D903C528-A412-4074-8918-C0B2687B3F4F}" type="parTrans" cxnId="{A2B356B6-2D43-4F35-B02A-679F9FC4ED31}">
      <dgm:prSet/>
      <dgm:spPr/>
      <dgm:t>
        <a:bodyPr/>
        <a:lstStyle/>
        <a:p>
          <a:endParaRPr lang="en-US"/>
        </a:p>
      </dgm:t>
    </dgm:pt>
    <dgm:pt modelId="{C95B8724-B2D9-4184-9E2F-4D0A1976E32A}" type="sibTrans" cxnId="{A2B356B6-2D43-4F35-B02A-679F9FC4ED31}">
      <dgm:prSet/>
      <dgm:spPr/>
      <dgm:t>
        <a:bodyPr/>
        <a:lstStyle/>
        <a:p>
          <a:endParaRPr lang="en-US"/>
        </a:p>
      </dgm:t>
    </dgm:pt>
    <dgm:pt modelId="{95B58DDF-A6CA-499A-BCC8-26FFB918A934}">
      <dgm:prSet/>
      <dgm:spPr/>
      <dgm:t>
        <a:bodyPr/>
        <a:lstStyle/>
        <a:p>
          <a:r>
            <a:rPr lang="en-US"/>
            <a:t>The output is a probability score of respective topics in a cluster</a:t>
          </a:r>
        </a:p>
      </dgm:t>
    </dgm:pt>
    <dgm:pt modelId="{5F83A0C5-6A99-4766-ABDC-4B3BF49D3E0D}" type="parTrans" cxnId="{384BA4E2-0234-4C47-B122-AF5C5D789104}">
      <dgm:prSet/>
      <dgm:spPr/>
      <dgm:t>
        <a:bodyPr/>
        <a:lstStyle/>
        <a:p>
          <a:endParaRPr lang="en-US"/>
        </a:p>
      </dgm:t>
    </dgm:pt>
    <dgm:pt modelId="{5B9D72E2-0FAF-41CC-B30B-48A07D2B782C}" type="sibTrans" cxnId="{384BA4E2-0234-4C47-B122-AF5C5D789104}">
      <dgm:prSet/>
      <dgm:spPr/>
      <dgm:t>
        <a:bodyPr/>
        <a:lstStyle/>
        <a:p>
          <a:endParaRPr lang="en-US"/>
        </a:p>
      </dgm:t>
    </dgm:pt>
    <dgm:pt modelId="{7D47813F-60E9-F242-9ACE-3BDF7A3929E6}" type="pres">
      <dgm:prSet presAssocID="{F5EC8B1A-F4ED-47A2-8A00-1DB8921F05EB}" presName="linear" presStyleCnt="0">
        <dgm:presLayoutVars>
          <dgm:animLvl val="lvl"/>
          <dgm:resizeHandles val="exact"/>
        </dgm:presLayoutVars>
      </dgm:prSet>
      <dgm:spPr/>
    </dgm:pt>
    <dgm:pt modelId="{E541ED0B-47A8-7843-ADA8-474FAA7D8BCC}" type="pres">
      <dgm:prSet presAssocID="{B1F0D267-2364-44A4-9D90-62247427CD9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959A86-175B-BB4D-B3D0-B609B426026F}" type="pres">
      <dgm:prSet presAssocID="{2F6CF7BE-DACC-4ECA-B123-6B07B7D66DA9}" presName="spacer" presStyleCnt="0"/>
      <dgm:spPr/>
    </dgm:pt>
    <dgm:pt modelId="{CEADDC1D-4711-7D42-848A-B594D54D8F6A}" type="pres">
      <dgm:prSet presAssocID="{D9A10811-336F-4383-A146-952E113029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FB7523-7B32-9D4A-9C87-15CA9B2EBB7F}" type="pres">
      <dgm:prSet presAssocID="{00B153FB-E4C1-494B-9D96-E5AD338BBFE7}" presName="spacer" presStyleCnt="0"/>
      <dgm:spPr/>
    </dgm:pt>
    <dgm:pt modelId="{1D6C4CD1-E601-BE4C-802C-A09E7679788A}" type="pres">
      <dgm:prSet presAssocID="{FD541C3A-205C-4BD4-A650-383B3F5380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B57C91-5FEB-E542-B142-3C3B98BB419D}" type="pres">
      <dgm:prSet presAssocID="{C95B8724-B2D9-4184-9E2F-4D0A1976E32A}" presName="spacer" presStyleCnt="0"/>
      <dgm:spPr/>
    </dgm:pt>
    <dgm:pt modelId="{73617346-5CBB-AE4F-8E9F-356F7A8C1A2D}" type="pres">
      <dgm:prSet presAssocID="{95B58DDF-A6CA-499A-BCC8-26FFB918A9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B4ED205-7574-4515-B332-04370E6A2209}" srcId="{F5EC8B1A-F4ED-47A2-8A00-1DB8921F05EB}" destId="{B1F0D267-2364-44A4-9D90-62247427CD9C}" srcOrd="0" destOrd="0" parTransId="{87807636-3CF3-40AC-959E-823DAC1C2701}" sibTransId="{2F6CF7BE-DACC-4ECA-B123-6B07B7D66DA9}"/>
    <dgm:cxn modelId="{CCC3D20C-A1A9-3C49-9EBF-84BE4E16C9FD}" type="presOf" srcId="{F5EC8B1A-F4ED-47A2-8A00-1DB8921F05EB}" destId="{7D47813F-60E9-F242-9ACE-3BDF7A3929E6}" srcOrd="0" destOrd="0" presId="urn:microsoft.com/office/officeart/2005/8/layout/vList2"/>
    <dgm:cxn modelId="{A4608959-703D-A749-B3EE-BFFFC46132F1}" type="presOf" srcId="{FD541C3A-205C-4BD4-A650-383B3F538046}" destId="{1D6C4CD1-E601-BE4C-802C-A09E7679788A}" srcOrd="0" destOrd="0" presId="urn:microsoft.com/office/officeart/2005/8/layout/vList2"/>
    <dgm:cxn modelId="{09013260-7C22-6C49-B667-83DAF5EDBAF1}" type="presOf" srcId="{B1F0D267-2364-44A4-9D90-62247427CD9C}" destId="{E541ED0B-47A8-7843-ADA8-474FAA7D8BCC}" srcOrd="0" destOrd="0" presId="urn:microsoft.com/office/officeart/2005/8/layout/vList2"/>
    <dgm:cxn modelId="{7F852972-4E15-4A49-8DA7-58571B3B3099}" srcId="{F5EC8B1A-F4ED-47A2-8A00-1DB8921F05EB}" destId="{D9A10811-336F-4383-A146-952E1130294A}" srcOrd="1" destOrd="0" parTransId="{E0DEA29F-018B-4048-A94C-4CC994B04736}" sibTransId="{00B153FB-E4C1-494B-9D96-E5AD338BBFE7}"/>
    <dgm:cxn modelId="{2AB11AB5-52E2-E94B-ABFE-47C1EB1E45AF}" type="presOf" srcId="{95B58DDF-A6CA-499A-BCC8-26FFB918A934}" destId="{73617346-5CBB-AE4F-8E9F-356F7A8C1A2D}" srcOrd="0" destOrd="0" presId="urn:microsoft.com/office/officeart/2005/8/layout/vList2"/>
    <dgm:cxn modelId="{A2B356B6-2D43-4F35-B02A-679F9FC4ED31}" srcId="{F5EC8B1A-F4ED-47A2-8A00-1DB8921F05EB}" destId="{FD541C3A-205C-4BD4-A650-383B3F538046}" srcOrd="2" destOrd="0" parTransId="{D903C528-A412-4074-8918-C0B2687B3F4F}" sibTransId="{C95B8724-B2D9-4184-9E2F-4D0A1976E32A}"/>
    <dgm:cxn modelId="{E22D04C2-158D-DD4A-8F54-E19B79E9D2E6}" type="presOf" srcId="{D9A10811-336F-4383-A146-952E1130294A}" destId="{CEADDC1D-4711-7D42-848A-B594D54D8F6A}" srcOrd="0" destOrd="0" presId="urn:microsoft.com/office/officeart/2005/8/layout/vList2"/>
    <dgm:cxn modelId="{384BA4E2-0234-4C47-B122-AF5C5D789104}" srcId="{F5EC8B1A-F4ED-47A2-8A00-1DB8921F05EB}" destId="{95B58DDF-A6CA-499A-BCC8-26FFB918A934}" srcOrd="3" destOrd="0" parTransId="{5F83A0C5-6A99-4766-ABDC-4B3BF49D3E0D}" sibTransId="{5B9D72E2-0FAF-41CC-B30B-48A07D2B782C}"/>
    <dgm:cxn modelId="{3CB4F332-BFF6-764F-A323-8ADDA191A970}" type="presParOf" srcId="{7D47813F-60E9-F242-9ACE-3BDF7A3929E6}" destId="{E541ED0B-47A8-7843-ADA8-474FAA7D8BCC}" srcOrd="0" destOrd="0" presId="urn:microsoft.com/office/officeart/2005/8/layout/vList2"/>
    <dgm:cxn modelId="{D732852F-0B34-1A40-ADBC-A6228997D65D}" type="presParOf" srcId="{7D47813F-60E9-F242-9ACE-3BDF7A3929E6}" destId="{F9959A86-175B-BB4D-B3D0-B609B426026F}" srcOrd="1" destOrd="0" presId="urn:microsoft.com/office/officeart/2005/8/layout/vList2"/>
    <dgm:cxn modelId="{8779634D-8667-2647-A492-8661DFE3732C}" type="presParOf" srcId="{7D47813F-60E9-F242-9ACE-3BDF7A3929E6}" destId="{CEADDC1D-4711-7D42-848A-B594D54D8F6A}" srcOrd="2" destOrd="0" presId="urn:microsoft.com/office/officeart/2005/8/layout/vList2"/>
    <dgm:cxn modelId="{339B85AD-A2E5-414C-B309-30E4DBAB0C32}" type="presParOf" srcId="{7D47813F-60E9-F242-9ACE-3BDF7A3929E6}" destId="{4CFB7523-7B32-9D4A-9C87-15CA9B2EBB7F}" srcOrd="3" destOrd="0" presId="urn:microsoft.com/office/officeart/2005/8/layout/vList2"/>
    <dgm:cxn modelId="{700F782C-D73F-0F4C-8A04-CC5326A0CFBA}" type="presParOf" srcId="{7D47813F-60E9-F242-9ACE-3BDF7A3929E6}" destId="{1D6C4CD1-E601-BE4C-802C-A09E7679788A}" srcOrd="4" destOrd="0" presId="urn:microsoft.com/office/officeart/2005/8/layout/vList2"/>
    <dgm:cxn modelId="{02F38DED-C2E9-0245-A6D9-DEF4CFEAC55B}" type="presParOf" srcId="{7D47813F-60E9-F242-9ACE-3BDF7A3929E6}" destId="{D8B57C91-5FEB-E542-B142-3C3B98BB419D}" srcOrd="5" destOrd="0" presId="urn:microsoft.com/office/officeart/2005/8/layout/vList2"/>
    <dgm:cxn modelId="{F757E403-C1C9-B44A-96D8-E352B2462816}" type="presParOf" srcId="{7D47813F-60E9-F242-9ACE-3BDF7A3929E6}" destId="{73617346-5CBB-AE4F-8E9F-356F7A8C1A2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82DCD-3373-5843-BAE3-8F91478E1391}">
      <dsp:nvSpPr>
        <dsp:cNvPr id="0" name=""/>
        <dsp:cNvSpPr/>
      </dsp:nvSpPr>
      <dsp:spPr>
        <a:xfrm>
          <a:off x="0" y="2917"/>
          <a:ext cx="4986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6A418-B64C-6D48-A344-AFB75428FA04}">
      <dsp:nvSpPr>
        <dsp:cNvPr id="0" name=""/>
        <dsp:cNvSpPr/>
      </dsp:nvSpPr>
      <dsp:spPr>
        <a:xfrm>
          <a:off x="0" y="2917"/>
          <a:ext cx="4986955" cy="1989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Social Capital Toolkit is intended for organizations looking to improve their social impact and enhance their ability to drive positive change in their communities. </a:t>
          </a:r>
        </a:p>
      </dsp:txBody>
      <dsp:txXfrm>
        <a:off x="0" y="2917"/>
        <a:ext cx="4986955" cy="1989526"/>
      </dsp:txXfrm>
    </dsp:sp>
    <dsp:sp modelId="{445DD5E3-1CC7-CA41-AD1E-23E36A6735A2}">
      <dsp:nvSpPr>
        <dsp:cNvPr id="0" name=""/>
        <dsp:cNvSpPr/>
      </dsp:nvSpPr>
      <dsp:spPr>
        <a:xfrm>
          <a:off x="0" y="1992444"/>
          <a:ext cx="4986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464B9-594D-3945-B90B-563C63710AB9}">
      <dsp:nvSpPr>
        <dsp:cNvPr id="0" name=""/>
        <dsp:cNvSpPr/>
      </dsp:nvSpPr>
      <dsp:spPr>
        <a:xfrm>
          <a:off x="0" y="1992444"/>
          <a:ext cx="4986955" cy="1989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Collate, share, and analyze the ideas of 100 Justice, Equity, Diversity, and Inclusion (J.E.D.I.) consultants on contemporary challenges related to diversity and inclusion in organizations</a:t>
          </a:r>
        </a:p>
      </dsp:txBody>
      <dsp:txXfrm>
        <a:off x="0" y="1992444"/>
        <a:ext cx="4986955" cy="1989526"/>
      </dsp:txXfrm>
    </dsp:sp>
    <dsp:sp modelId="{E1BDF924-DEA5-8B49-B754-CF3971FC1798}">
      <dsp:nvSpPr>
        <dsp:cNvPr id="0" name=""/>
        <dsp:cNvSpPr/>
      </dsp:nvSpPr>
      <dsp:spPr>
        <a:xfrm>
          <a:off x="0" y="3981970"/>
          <a:ext cx="4986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778E3-1171-6341-B77F-40CC24871BDD}">
      <dsp:nvSpPr>
        <dsp:cNvPr id="0" name=""/>
        <dsp:cNvSpPr/>
      </dsp:nvSpPr>
      <dsp:spPr>
        <a:xfrm>
          <a:off x="0" y="3981970"/>
          <a:ext cx="4986955" cy="1989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system will enable 100 JEDI consultants to submit their responses through a wix form, that will be analyzed using AI and ML to identify clusters of ideas and rank them based on their popularity and ideas.</a:t>
          </a:r>
        </a:p>
      </dsp:txBody>
      <dsp:txXfrm>
        <a:off x="0" y="3981970"/>
        <a:ext cx="4986955" cy="19895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7B26A-87B3-FC46-8AF0-C56474B5CDAB}">
      <dsp:nvSpPr>
        <dsp:cNvPr id="0" name=""/>
        <dsp:cNvSpPr/>
      </dsp:nvSpPr>
      <dsp:spPr>
        <a:xfrm>
          <a:off x="0" y="839873"/>
          <a:ext cx="6245265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FB847-79FD-1446-8B8E-E2E7CBF419EF}">
      <dsp:nvSpPr>
        <dsp:cNvPr id="0" name=""/>
        <dsp:cNvSpPr/>
      </dsp:nvSpPr>
      <dsp:spPr>
        <a:xfrm>
          <a:off x="312263" y="485633"/>
          <a:ext cx="4371685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Deploy using the Flask Platform</a:t>
          </a:r>
        </a:p>
      </dsp:txBody>
      <dsp:txXfrm>
        <a:off x="346848" y="520218"/>
        <a:ext cx="4302515" cy="639310"/>
      </dsp:txXfrm>
    </dsp:sp>
    <dsp:sp modelId="{A31A6FDA-60C5-3D4B-A9D6-0D86154F3282}">
      <dsp:nvSpPr>
        <dsp:cNvPr id="0" name=""/>
        <dsp:cNvSpPr/>
      </dsp:nvSpPr>
      <dsp:spPr>
        <a:xfrm>
          <a:off x="0" y="1928513"/>
          <a:ext cx="6245265" cy="317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499872" rIns="48470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Model.py(ML model)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Flask get and post methods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App.py(Flask application)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Index.html</a:t>
          </a:r>
          <a:r>
            <a:rPr lang="en-US" sz="2400" kern="1200" dirty="0"/>
            <a:t> (for input)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Result.html</a:t>
          </a:r>
          <a:r>
            <a:rPr lang="en-US" sz="2400" kern="1200" dirty="0"/>
            <a:t> (for output)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 file </a:t>
          </a:r>
        </a:p>
      </dsp:txBody>
      <dsp:txXfrm>
        <a:off x="0" y="1928513"/>
        <a:ext cx="6245265" cy="3175199"/>
      </dsp:txXfrm>
    </dsp:sp>
    <dsp:sp modelId="{621EB46B-F3B9-F945-A76C-5621CD9EAA2B}">
      <dsp:nvSpPr>
        <dsp:cNvPr id="0" name=""/>
        <dsp:cNvSpPr/>
      </dsp:nvSpPr>
      <dsp:spPr>
        <a:xfrm>
          <a:off x="312263" y="1574273"/>
          <a:ext cx="4371685" cy="70848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Files created are </a:t>
          </a:r>
        </a:p>
      </dsp:txBody>
      <dsp:txXfrm>
        <a:off x="346848" y="1608858"/>
        <a:ext cx="4302515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B8333-7BAE-459C-B48E-5BA4C3F36D59}">
      <dsp:nvSpPr>
        <dsp:cNvPr id="0" name=""/>
        <dsp:cNvSpPr/>
      </dsp:nvSpPr>
      <dsp:spPr>
        <a:xfrm>
          <a:off x="973190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DE632-D607-4BB8-9CC2-38EB9B6D061C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05C5B-E40C-4A33-A05B-62BFCBCAA39D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Create Dummy Data</a:t>
          </a:r>
        </a:p>
      </dsp:txBody>
      <dsp:txXfrm>
        <a:off x="569079" y="2644614"/>
        <a:ext cx="2072362" cy="720000"/>
      </dsp:txXfrm>
    </dsp:sp>
    <dsp:sp modelId="{6AF9F756-BCE7-407D-B5E5-AE7CD4A21063}">
      <dsp:nvSpPr>
        <dsp:cNvPr id="0" name=""/>
        <dsp:cNvSpPr/>
      </dsp:nvSpPr>
      <dsp:spPr>
        <a:xfrm>
          <a:off x="3408216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B29E9-1DEC-4EFB-93E6-5BA1C15187E3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82051-B607-4915-84A3-287F044C078A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Develop Database</a:t>
          </a:r>
        </a:p>
      </dsp:txBody>
      <dsp:txXfrm>
        <a:off x="3004105" y="2644614"/>
        <a:ext cx="2072362" cy="720000"/>
      </dsp:txXfrm>
    </dsp:sp>
    <dsp:sp modelId="{92001D7F-08EF-4F91-8413-E916DD5AC8F7}">
      <dsp:nvSpPr>
        <dsp:cNvPr id="0" name=""/>
        <dsp:cNvSpPr/>
      </dsp:nvSpPr>
      <dsp:spPr>
        <a:xfrm>
          <a:off x="584324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FF373-C728-4349-A506-4923F8F1EB97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0CAA0-03DC-4732-BA27-1DE719A8C0E9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Design ML/AI system</a:t>
          </a:r>
        </a:p>
      </dsp:txBody>
      <dsp:txXfrm>
        <a:off x="5439131" y="2644614"/>
        <a:ext cx="2072362" cy="720000"/>
      </dsp:txXfrm>
    </dsp:sp>
    <dsp:sp modelId="{6AC3BA41-3DE4-4574-A0AD-4105C81FE713}">
      <dsp:nvSpPr>
        <dsp:cNvPr id="0" name=""/>
        <dsp:cNvSpPr/>
      </dsp:nvSpPr>
      <dsp:spPr>
        <a:xfrm>
          <a:off x="827826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2D0BB-5CFC-45B4-81A6-121BDEB34FDE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E527B-883E-47D0-8DF6-6C6EA03E0431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Publish the results</a:t>
          </a:r>
        </a:p>
      </dsp:txBody>
      <dsp:txXfrm>
        <a:off x="7874157" y="2644614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8AAA0-5D9D-451F-B1C5-3D104307AD4D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3014A-B7FE-4BB2-8C33-0CD7A7D40C45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DE97D-2527-4F2D-93A7-E950770D74AE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Database creation (MySQL)</a:t>
          </a:r>
        </a:p>
      </dsp:txBody>
      <dsp:txXfrm>
        <a:off x="1936708" y="908268"/>
        <a:ext cx="4308556" cy="1676804"/>
      </dsp:txXfrm>
    </dsp:sp>
    <dsp:sp modelId="{4F53C62C-E758-4BFE-B031-CFEE5D1E0A7B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E94CD-2F71-44B1-8B75-0FA5A8A3283C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01808-C099-4709-96AC-80DE95F3014E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Added tables as per referential integrity given by client</a:t>
          </a:r>
        </a:p>
      </dsp:txBody>
      <dsp:txXfrm>
        <a:off x="1936708" y="3004274"/>
        <a:ext cx="4308556" cy="1676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58BB3-2104-2248-BDCA-C7D267169B98}">
      <dsp:nvSpPr>
        <dsp:cNvPr id="0" name=""/>
        <dsp:cNvSpPr/>
      </dsp:nvSpPr>
      <dsp:spPr>
        <a:xfrm>
          <a:off x="4541782" y="0"/>
          <a:ext cx="3885644" cy="388575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D3B00-C820-1343-A1BC-7F55DA63400D}">
      <dsp:nvSpPr>
        <dsp:cNvPr id="0" name=""/>
        <dsp:cNvSpPr/>
      </dsp:nvSpPr>
      <dsp:spPr>
        <a:xfrm>
          <a:off x="5411537" y="1317277"/>
          <a:ext cx="2167883" cy="1083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Established connection from Python to SQL using JDBC drivers</a:t>
          </a:r>
        </a:p>
      </dsp:txBody>
      <dsp:txXfrm>
        <a:off x="5411537" y="1317277"/>
        <a:ext cx="2167883" cy="1083813"/>
      </dsp:txXfrm>
    </dsp:sp>
    <dsp:sp modelId="{40169799-D3D5-5A47-9E7E-6932909A0D90}">
      <dsp:nvSpPr>
        <dsp:cNvPr id="0" name=""/>
        <dsp:cNvSpPr/>
      </dsp:nvSpPr>
      <dsp:spPr>
        <a:xfrm>
          <a:off x="3739693" y="2490614"/>
          <a:ext cx="3338064" cy="3339476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BFD5C-6F8E-684A-8392-A754DB7D0C59}">
      <dsp:nvSpPr>
        <dsp:cNvPr id="0" name=""/>
        <dsp:cNvSpPr/>
      </dsp:nvSpPr>
      <dsp:spPr>
        <a:xfrm>
          <a:off x="4316019" y="3643806"/>
          <a:ext cx="2167883" cy="1083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/>
            <a:t>PyMySQL</a:t>
          </a:r>
          <a:r>
            <a:rPr lang="en-US" sz="2300" b="1" kern="1200" dirty="0"/>
            <a:t> package integration</a:t>
          </a:r>
        </a:p>
      </dsp:txBody>
      <dsp:txXfrm>
        <a:off x="4316019" y="3643806"/>
        <a:ext cx="2167883" cy="10838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69592-C701-904C-A53E-03B9F04296A2}">
      <dsp:nvSpPr>
        <dsp:cNvPr id="0" name=""/>
        <dsp:cNvSpPr/>
      </dsp:nvSpPr>
      <dsp:spPr>
        <a:xfrm rot="5400000">
          <a:off x="445214" y="2632824"/>
          <a:ext cx="1335325" cy="222195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40577-A22F-5346-859A-AD1E530D518F}">
      <dsp:nvSpPr>
        <dsp:cNvPr id="0" name=""/>
        <dsp:cNvSpPr/>
      </dsp:nvSpPr>
      <dsp:spPr>
        <a:xfrm>
          <a:off x="222315" y="3296709"/>
          <a:ext cx="2005990" cy="1758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Database</a:t>
          </a:r>
        </a:p>
      </dsp:txBody>
      <dsp:txXfrm>
        <a:off x="222315" y="3296709"/>
        <a:ext cx="2005990" cy="1758368"/>
      </dsp:txXfrm>
    </dsp:sp>
    <dsp:sp modelId="{02CEB919-4F05-4C4C-9473-6D6DE627138A}">
      <dsp:nvSpPr>
        <dsp:cNvPr id="0" name=""/>
        <dsp:cNvSpPr/>
      </dsp:nvSpPr>
      <dsp:spPr>
        <a:xfrm>
          <a:off x="1849817" y="2469241"/>
          <a:ext cx="378488" cy="37848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7AC90-A54E-D04F-A76F-EA6F4595B999}">
      <dsp:nvSpPr>
        <dsp:cNvPr id="0" name=""/>
        <dsp:cNvSpPr/>
      </dsp:nvSpPr>
      <dsp:spPr>
        <a:xfrm rot="5400000">
          <a:off x="2900938" y="2025152"/>
          <a:ext cx="1335325" cy="222195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41ACA-4150-794D-9B44-1F4788E9B8CC}">
      <dsp:nvSpPr>
        <dsp:cNvPr id="0" name=""/>
        <dsp:cNvSpPr/>
      </dsp:nvSpPr>
      <dsp:spPr>
        <a:xfrm>
          <a:off x="2678039" y="2689037"/>
          <a:ext cx="2005990" cy="1758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Python handshake</a:t>
          </a:r>
        </a:p>
      </dsp:txBody>
      <dsp:txXfrm>
        <a:off x="2678039" y="2689037"/>
        <a:ext cx="2005990" cy="1758368"/>
      </dsp:txXfrm>
    </dsp:sp>
    <dsp:sp modelId="{E7B10B63-A2C3-8748-8DE3-23C90B0BAFE5}">
      <dsp:nvSpPr>
        <dsp:cNvPr id="0" name=""/>
        <dsp:cNvSpPr/>
      </dsp:nvSpPr>
      <dsp:spPr>
        <a:xfrm>
          <a:off x="4305541" y="1861570"/>
          <a:ext cx="378488" cy="37848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2BE4E-B4F1-F84A-95EF-961E69AE7DF9}">
      <dsp:nvSpPr>
        <dsp:cNvPr id="0" name=""/>
        <dsp:cNvSpPr/>
      </dsp:nvSpPr>
      <dsp:spPr>
        <a:xfrm rot="5400000">
          <a:off x="5356662" y="1417481"/>
          <a:ext cx="1335325" cy="222195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EBAFD-1145-9842-A82E-89F010C35BD6}">
      <dsp:nvSpPr>
        <dsp:cNvPr id="0" name=""/>
        <dsp:cNvSpPr/>
      </dsp:nvSpPr>
      <dsp:spPr>
        <a:xfrm>
          <a:off x="5133763" y="2081366"/>
          <a:ext cx="2005990" cy="1758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Preprocess</a:t>
          </a:r>
        </a:p>
      </dsp:txBody>
      <dsp:txXfrm>
        <a:off x="5133763" y="2081366"/>
        <a:ext cx="2005990" cy="1758368"/>
      </dsp:txXfrm>
    </dsp:sp>
    <dsp:sp modelId="{77923BEF-AE76-3649-8564-6D4BC2446299}">
      <dsp:nvSpPr>
        <dsp:cNvPr id="0" name=""/>
        <dsp:cNvSpPr/>
      </dsp:nvSpPr>
      <dsp:spPr>
        <a:xfrm>
          <a:off x="6761265" y="1253898"/>
          <a:ext cx="378488" cy="37848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627F8-DB66-0E4C-990C-A014D680F345}">
      <dsp:nvSpPr>
        <dsp:cNvPr id="0" name=""/>
        <dsp:cNvSpPr/>
      </dsp:nvSpPr>
      <dsp:spPr>
        <a:xfrm rot="5400000">
          <a:off x="7812386" y="809810"/>
          <a:ext cx="1335325" cy="222195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E565A-B3D5-3E46-BCEE-F6A69B06D380}">
      <dsp:nvSpPr>
        <dsp:cNvPr id="0" name=""/>
        <dsp:cNvSpPr/>
      </dsp:nvSpPr>
      <dsp:spPr>
        <a:xfrm>
          <a:off x="7589487" y="1473694"/>
          <a:ext cx="2005990" cy="1758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Design ML </a:t>
          </a:r>
        </a:p>
      </dsp:txBody>
      <dsp:txXfrm>
        <a:off x="7589487" y="1473694"/>
        <a:ext cx="2005990" cy="1758368"/>
      </dsp:txXfrm>
    </dsp:sp>
    <dsp:sp modelId="{86B3CFF0-5702-1A46-841E-49DCF254CBE1}">
      <dsp:nvSpPr>
        <dsp:cNvPr id="0" name=""/>
        <dsp:cNvSpPr/>
      </dsp:nvSpPr>
      <dsp:spPr>
        <a:xfrm>
          <a:off x="9216989" y="646227"/>
          <a:ext cx="378488" cy="37848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3B55E-4017-0C47-A41C-62E8FD0CFB61}">
      <dsp:nvSpPr>
        <dsp:cNvPr id="0" name=""/>
        <dsp:cNvSpPr/>
      </dsp:nvSpPr>
      <dsp:spPr>
        <a:xfrm rot="5400000">
          <a:off x="10268111" y="202138"/>
          <a:ext cx="1335325" cy="222195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2205D-0C42-AC4D-ACEB-3CF69D090FB6}">
      <dsp:nvSpPr>
        <dsp:cNvPr id="0" name=""/>
        <dsp:cNvSpPr/>
      </dsp:nvSpPr>
      <dsp:spPr>
        <a:xfrm>
          <a:off x="10045212" y="866023"/>
          <a:ext cx="2005990" cy="1758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Deploy ML model</a:t>
          </a:r>
        </a:p>
      </dsp:txBody>
      <dsp:txXfrm>
        <a:off x="10045212" y="866023"/>
        <a:ext cx="2005990" cy="17583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D7A58-E9C8-3E4D-8513-5CD7D0347F14}">
      <dsp:nvSpPr>
        <dsp:cNvPr id="0" name=""/>
        <dsp:cNvSpPr/>
      </dsp:nvSpPr>
      <dsp:spPr>
        <a:xfrm>
          <a:off x="3594" y="1527163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E0888-5B13-BD4D-8819-367B70B68794}">
      <dsp:nvSpPr>
        <dsp:cNvPr id="0" name=""/>
        <dsp:cNvSpPr/>
      </dsp:nvSpPr>
      <dsp:spPr>
        <a:xfrm>
          <a:off x="198194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Converted text to array</a:t>
          </a:r>
        </a:p>
      </dsp:txBody>
      <dsp:txXfrm>
        <a:off x="230767" y="1744606"/>
        <a:ext cx="1686255" cy="1046994"/>
      </dsp:txXfrm>
    </dsp:sp>
    <dsp:sp modelId="{2DE3B3AE-B356-3A4C-8FC8-037E81DA9EA0}">
      <dsp:nvSpPr>
        <dsp:cNvPr id="0" name=""/>
        <dsp:cNvSpPr/>
      </dsp:nvSpPr>
      <dsp:spPr>
        <a:xfrm>
          <a:off x="2144196" y="1527163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2CD03-880E-FC49-8446-E6616E8541CD}">
      <dsp:nvSpPr>
        <dsp:cNvPr id="0" name=""/>
        <dsp:cNvSpPr/>
      </dsp:nvSpPr>
      <dsp:spPr>
        <a:xfrm>
          <a:off x="2338796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PorterStemmer</a:t>
          </a:r>
          <a:r>
            <a:rPr lang="en-US" sz="1300" kern="1200" dirty="0"/>
            <a:t> and </a:t>
          </a:r>
          <a:r>
            <a:rPr lang="en-US" sz="1300" kern="1200" dirty="0" err="1"/>
            <a:t>Lemmatizer</a:t>
          </a:r>
          <a:r>
            <a:rPr lang="en-US" sz="1300" kern="1200" dirty="0"/>
            <a:t> methods used for converting the words to the roots</a:t>
          </a:r>
        </a:p>
      </dsp:txBody>
      <dsp:txXfrm>
        <a:off x="2371369" y="1744606"/>
        <a:ext cx="1686255" cy="1046994"/>
      </dsp:txXfrm>
    </dsp:sp>
    <dsp:sp modelId="{F94D0590-CB03-4C46-892E-794124DE5B0D}">
      <dsp:nvSpPr>
        <dsp:cNvPr id="0" name=""/>
        <dsp:cNvSpPr/>
      </dsp:nvSpPr>
      <dsp:spPr>
        <a:xfrm>
          <a:off x="4284798" y="1527163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D34FE-7918-D14D-AE3B-38002A4938EA}">
      <dsp:nvSpPr>
        <dsp:cNvPr id="0" name=""/>
        <dsp:cNvSpPr/>
      </dsp:nvSpPr>
      <dsp:spPr>
        <a:xfrm>
          <a:off x="4479399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Converted to lower case</a:t>
          </a:r>
        </a:p>
      </dsp:txBody>
      <dsp:txXfrm>
        <a:off x="4511972" y="1744606"/>
        <a:ext cx="1686255" cy="1046994"/>
      </dsp:txXfrm>
    </dsp:sp>
    <dsp:sp modelId="{9F7EFC34-9759-3241-9532-0B0339938FD0}">
      <dsp:nvSpPr>
        <dsp:cNvPr id="0" name=""/>
        <dsp:cNvSpPr/>
      </dsp:nvSpPr>
      <dsp:spPr>
        <a:xfrm>
          <a:off x="6425401" y="1527163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DED21-F458-F747-A469-76FC5656B6F3}">
      <dsp:nvSpPr>
        <dsp:cNvPr id="0" name=""/>
        <dsp:cNvSpPr/>
      </dsp:nvSpPr>
      <dsp:spPr>
        <a:xfrm>
          <a:off x="6620001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Remove all the punctuations</a:t>
          </a:r>
        </a:p>
      </dsp:txBody>
      <dsp:txXfrm>
        <a:off x="6652574" y="1744606"/>
        <a:ext cx="1686255" cy="1046994"/>
      </dsp:txXfrm>
    </dsp:sp>
    <dsp:sp modelId="{BB5045B1-3426-AD42-ABD7-D67FE8809869}">
      <dsp:nvSpPr>
        <dsp:cNvPr id="0" name=""/>
        <dsp:cNvSpPr/>
      </dsp:nvSpPr>
      <dsp:spPr>
        <a:xfrm>
          <a:off x="8566003" y="1527163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7B822-08DF-3346-B8DD-E600D0FEC1EC}">
      <dsp:nvSpPr>
        <dsp:cNvPr id="0" name=""/>
        <dsp:cNvSpPr/>
      </dsp:nvSpPr>
      <dsp:spPr>
        <a:xfrm>
          <a:off x="8760603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Remove stop words</a:t>
          </a:r>
        </a:p>
      </dsp:txBody>
      <dsp:txXfrm>
        <a:off x="8793176" y="1744606"/>
        <a:ext cx="1686255" cy="10469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475AF-094E-0B44-8B6E-7A131D5117CE}">
      <dsp:nvSpPr>
        <dsp:cNvPr id="0" name=""/>
        <dsp:cNvSpPr/>
      </dsp:nvSpPr>
      <dsp:spPr>
        <a:xfrm>
          <a:off x="0" y="36083"/>
          <a:ext cx="6245265" cy="2666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Kmeans</a:t>
          </a:r>
        </a:p>
      </dsp:txBody>
      <dsp:txXfrm>
        <a:off x="130164" y="166247"/>
        <a:ext cx="5984937" cy="2406102"/>
      </dsp:txXfrm>
    </dsp:sp>
    <dsp:sp modelId="{47CDB92B-00BA-1F4D-9992-90773CEA2B1F}">
      <dsp:nvSpPr>
        <dsp:cNvPr id="0" name=""/>
        <dsp:cNvSpPr/>
      </dsp:nvSpPr>
      <dsp:spPr>
        <a:xfrm>
          <a:off x="0" y="2886833"/>
          <a:ext cx="6245265" cy="266643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LDA - Topic generation</a:t>
          </a:r>
        </a:p>
      </dsp:txBody>
      <dsp:txXfrm>
        <a:off x="130164" y="3016997"/>
        <a:ext cx="5984937" cy="24061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4AC89-1F35-E940-9138-7DEF8FBBAF06}">
      <dsp:nvSpPr>
        <dsp:cNvPr id="0" name=""/>
        <dsp:cNvSpPr/>
      </dsp:nvSpPr>
      <dsp:spPr>
        <a:xfrm>
          <a:off x="1249052" y="1746"/>
          <a:ext cx="4996212" cy="17903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0" tIns="454746" rIns="96940" bIns="4547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tfidf to convert each word into vector</a:t>
          </a:r>
        </a:p>
      </dsp:txBody>
      <dsp:txXfrm>
        <a:off x="1249052" y="1746"/>
        <a:ext cx="4996212" cy="1790337"/>
      </dsp:txXfrm>
    </dsp:sp>
    <dsp:sp modelId="{F8943BAE-2668-4A44-B811-8D159C453E2B}">
      <dsp:nvSpPr>
        <dsp:cNvPr id="0" name=""/>
        <dsp:cNvSpPr/>
      </dsp:nvSpPr>
      <dsp:spPr>
        <a:xfrm>
          <a:off x="0" y="1746"/>
          <a:ext cx="1249053" cy="17903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96" tIns="176846" rIns="66096" bIns="17684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Using</a:t>
          </a:r>
        </a:p>
      </dsp:txBody>
      <dsp:txXfrm>
        <a:off x="0" y="1746"/>
        <a:ext cx="1249053" cy="1790337"/>
      </dsp:txXfrm>
    </dsp:sp>
    <dsp:sp modelId="{3C7703A6-5C32-3A47-9ADD-E20158324F10}">
      <dsp:nvSpPr>
        <dsp:cNvPr id="0" name=""/>
        <dsp:cNvSpPr/>
      </dsp:nvSpPr>
      <dsp:spPr>
        <a:xfrm>
          <a:off x="1249052" y="1899504"/>
          <a:ext cx="4996212" cy="17903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0" tIns="454746" rIns="96940" bIns="4547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Determining the optimal number of clusters (k)</a:t>
          </a:r>
        </a:p>
      </dsp:txBody>
      <dsp:txXfrm>
        <a:off x="1249052" y="1899504"/>
        <a:ext cx="4996212" cy="1790337"/>
      </dsp:txXfrm>
    </dsp:sp>
    <dsp:sp modelId="{1A3299E9-914C-8B44-98E0-17BA700926FE}">
      <dsp:nvSpPr>
        <dsp:cNvPr id="0" name=""/>
        <dsp:cNvSpPr/>
      </dsp:nvSpPr>
      <dsp:spPr>
        <a:xfrm>
          <a:off x="0" y="1899504"/>
          <a:ext cx="1249053" cy="17903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96" tIns="176846" rIns="66096" bIns="17684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Determining</a:t>
          </a:r>
        </a:p>
      </dsp:txBody>
      <dsp:txXfrm>
        <a:off x="0" y="1899504"/>
        <a:ext cx="1249053" cy="1790337"/>
      </dsp:txXfrm>
    </dsp:sp>
    <dsp:sp modelId="{FEBA8892-386F-9B48-950E-2839DF7DA723}">
      <dsp:nvSpPr>
        <dsp:cNvPr id="0" name=""/>
        <dsp:cNvSpPr/>
      </dsp:nvSpPr>
      <dsp:spPr>
        <a:xfrm>
          <a:off x="1249052" y="3797262"/>
          <a:ext cx="4996212" cy="17903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0" tIns="454746" rIns="96940" bIns="4547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Fitting vectors into k means models as per number of k in step 2</a:t>
          </a:r>
        </a:p>
      </dsp:txBody>
      <dsp:txXfrm>
        <a:off x="1249052" y="3797262"/>
        <a:ext cx="4996212" cy="1790337"/>
      </dsp:txXfrm>
    </dsp:sp>
    <dsp:sp modelId="{08A68166-F146-B643-AEB1-4F2AE305ABA0}">
      <dsp:nvSpPr>
        <dsp:cNvPr id="0" name=""/>
        <dsp:cNvSpPr/>
      </dsp:nvSpPr>
      <dsp:spPr>
        <a:xfrm>
          <a:off x="0" y="3797262"/>
          <a:ext cx="1249053" cy="17903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96" tIns="176846" rIns="66096" bIns="17684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Fitting</a:t>
          </a:r>
        </a:p>
      </dsp:txBody>
      <dsp:txXfrm>
        <a:off x="0" y="3797262"/>
        <a:ext cx="1249053" cy="17903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1ED0B-47A8-7843-ADA8-474FAA7D8BCC}">
      <dsp:nvSpPr>
        <dsp:cNvPr id="0" name=""/>
        <dsp:cNvSpPr/>
      </dsp:nvSpPr>
      <dsp:spPr>
        <a:xfrm>
          <a:off x="0" y="6956"/>
          <a:ext cx="6190412" cy="791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Open-source API to generate topics</a:t>
          </a:r>
        </a:p>
      </dsp:txBody>
      <dsp:txXfrm>
        <a:off x="38643" y="45599"/>
        <a:ext cx="6113126" cy="714310"/>
      </dsp:txXfrm>
    </dsp:sp>
    <dsp:sp modelId="{CEADDC1D-4711-7D42-848A-B594D54D8F6A}">
      <dsp:nvSpPr>
        <dsp:cNvPr id="0" name=""/>
        <dsp:cNvSpPr/>
      </dsp:nvSpPr>
      <dsp:spPr>
        <a:xfrm>
          <a:off x="0" y="853273"/>
          <a:ext cx="6190412" cy="791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Words in a particular cluster given as input</a:t>
          </a:r>
        </a:p>
      </dsp:txBody>
      <dsp:txXfrm>
        <a:off x="38643" y="891916"/>
        <a:ext cx="6113126" cy="714310"/>
      </dsp:txXfrm>
    </dsp:sp>
    <dsp:sp modelId="{1D6C4CD1-E601-BE4C-802C-A09E7679788A}">
      <dsp:nvSpPr>
        <dsp:cNvPr id="0" name=""/>
        <dsp:cNvSpPr/>
      </dsp:nvSpPr>
      <dsp:spPr>
        <a:xfrm>
          <a:off x="0" y="1699589"/>
          <a:ext cx="6190412" cy="791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Getting 10 attributes as output</a:t>
          </a:r>
        </a:p>
      </dsp:txBody>
      <dsp:txXfrm>
        <a:off x="38643" y="1738232"/>
        <a:ext cx="6113126" cy="714310"/>
      </dsp:txXfrm>
    </dsp:sp>
    <dsp:sp modelId="{73617346-5CBB-AE4F-8E9F-356F7A8C1A2D}">
      <dsp:nvSpPr>
        <dsp:cNvPr id="0" name=""/>
        <dsp:cNvSpPr/>
      </dsp:nvSpPr>
      <dsp:spPr>
        <a:xfrm>
          <a:off x="0" y="2545905"/>
          <a:ext cx="6190412" cy="791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output is a probability score of respective topics in a cluster</a:t>
          </a:r>
        </a:p>
      </dsp:txBody>
      <dsp:txXfrm>
        <a:off x="38643" y="2584548"/>
        <a:ext cx="6113126" cy="7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1B83-10EC-1445-A8F0-DC83003699B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48D8C-515D-774C-B644-BFAA1C06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5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48D8C-515D-774C-B644-BFAA1C06F1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4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94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0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9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0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4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0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2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1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hyperlink" Target="https://www.datacamp.com/tutorial/stemming-lemmatization-python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2166BF-0946-419E-A3F5-F3510C5B2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!!Rectangle">
            <a:extLst>
              <a:ext uri="{FF2B5EF4-FFF2-40B4-BE49-F238E27FC236}">
                <a16:creationId xmlns:a16="http://schemas.microsoft.com/office/drawing/2014/main" id="{1E902070-A0E4-4756-B623-BA0AC4066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4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A0019-4438-A593-228A-6185DDFBA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81934"/>
            <a:ext cx="5257801" cy="5181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Social Capital Toolkit</a:t>
            </a:r>
            <a:br>
              <a:rPr lang="en-US" sz="3100" dirty="0">
                <a:solidFill>
                  <a:srgbClr val="FFFFFF"/>
                </a:solidFill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1F72CF0-4774-4DA2-70FC-84451543BF39}"/>
              </a:ext>
            </a:extLst>
          </p:cNvPr>
          <p:cNvSpPr txBox="1">
            <a:spLocks/>
          </p:cNvSpPr>
          <p:nvPr/>
        </p:nvSpPr>
        <p:spPr>
          <a:xfrm>
            <a:off x="805251" y="3428999"/>
            <a:ext cx="4986084" cy="1949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endParaRPr lang="en-US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8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9403A-9197-600C-F975-CC65924E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K-means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C87628-99C9-5825-07A3-FD45D336E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65623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65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BA1FB-71F4-F6F1-6BCB-ED9515F3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809791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LDA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91F3DAE7-F246-3C1D-AF09-FCB51A010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FF3E-761D-CBE4-912A-D00D0F18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676" y="1519331"/>
            <a:ext cx="4434721" cy="371042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Latent Dirichlet Allocation (LDA): This is a probabilistic topic modeling algorithm that can be used to discover latent topics within a large corpus of text. It can be used to cluster and rank ideas by identifying the underlying topics that they belong to.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 Involved in LDA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the data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the model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Optimization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topics </a:t>
            </a: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Interpretation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6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B2B2B-7B21-47F9-0138-8D40A808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400"/>
              <a:t>Uclassify API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6C7F5F7E-9B16-589A-AE8C-A847EDDAEC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3776" y="2829330"/>
          <a:ext cx="6190412" cy="3344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06C3DC4-1875-6997-A52E-0B39350A99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44" r="39712" b="-1"/>
          <a:stretch/>
        </p:blipFill>
        <p:spPr>
          <a:xfrm>
            <a:off x="7572653" y="1628389"/>
            <a:ext cx="3548404" cy="4253396"/>
          </a:xfrm>
          <a:prstGeom prst="rect">
            <a:avLst/>
          </a:prstGeom>
        </p:spPr>
      </p:pic>
      <p:sp>
        <p:nvSpPr>
          <p:cNvPr id="3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2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51FBD-7CA7-7DFF-5860-58B2E000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Deployment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D6A4EE-C3E7-3981-E43D-4F4E45E76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17601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52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8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A7299-F8C3-6153-D669-858A4551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0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DFC61-7CE7-E0C0-F110-D08FF1E7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A1DC557-F0DF-C60B-B57E-857FB2D088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0" y="554152"/>
          <a:ext cx="4986955" cy="597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00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B1D2D-AFCD-19BF-DFCA-BB216DCD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/>
              <a:t>Project workflow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4C5C4D-C56A-F40A-2A44-7BEF2C9E1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2227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766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D550-4629-A496-5A8C-2A579F40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375B-B66D-6EC0-19DB-4968BAF72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Created 4 tables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Submissions</a:t>
            </a:r>
          </a:p>
          <a:p>
            <a:pPr marL="0" indent="0">
              <a:buNone/>
            </a:pPr>
            <a:r>
              <a:rPr lang="en-US" dirty="0"/>
              <a:t>	Questions</a:t>
            </a:r>
          </a:p>
          <a:p>
            <a:pPr marL="0" indent="0">
              <a:buNone/>
            </a:pPr>
            <a:r>
              <a:rPr lang="en-US" dirty="0"/>
              <a:t>	Consultants</a:t>
            </a:r>
          </a:p>
          <a:p>
            <a:pPr marL="0" indent="0">
              <a:buNone/>
            </a:pPr>
            <a:r>
              <a:rPr lang="en-US" dirty="0"/>
              <a:t>	Themes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3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619EF-8223-0654-502B-89A45650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Database design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13E40E0-CA49-D0D3-195D-15C42C657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53061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3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BC74F-B1F9-2C57-59DE-5FE62EA2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667" y="365121"/>
            <a:ext cx="7161245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MySQL and Jupyter Handshake</a:t>
            </a:r>
          </a:p>
        </p:txBody>
      </p:sp>
      <p:sp>
        <p:nvSpPr>
          <p:cNvPr id="5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7" name="TextBox 5">
            <a:extLst>
              <a:ext uri="{FF2B5EF4-FFF2-40B4-BE49-F238E27FC236}">
                <a16:creationId xmlns:a16="http://schemas.microsoft.com/office/drawing/2014/main" id="{78449853-689E-3C58-A8D7-242F1A109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8338540"/>
              </p:ext>
            </p:extLst>
          </p:nvPr>
        </p:nvGraphicFramePr>
        <p:xfrm>
          <a:off x="12440" y="1027906"/>
          <a:ext cx="12167120" cy="5830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891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3C078-2E0A-4494-F796-C4D45787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667" y="1070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workflow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23D3A5-E700-EB6D-C7EF-EF0D1CC5C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817196"/>
              </p:ext>
            </p:extLst>
          </p:nvPr>
        </p:nvGraphicFramePr>
        <p:xfrm>
          <a:off x="138896" y="1157470"/>
          <a:ext cx="12053104" cy="570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77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105D-4E41-CBAA-2DA4-EED2360E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 the data</a:t>
            </a:r>
            <a:br>
              <a:rPr lang="en-US" dirty="0"/>
            </a:br>
            <a:r>
              <a:rPr lang="en-US" sz="2200" dirty="0"/>
              <a:t>(dummy text data)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E4C033-9AE7-96AF-AB5F-8B6D87B70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292222"/>
              </p:ext>
            </p:extLst>
          </p:nvPr>
        </p:nvGraphicFramePr>
        <p:xfrm>
          <a:off x="1309838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8F5C32-2074-34C1-4074-038638A87368}"/>
              </a:ext>
            </a:extLst>
          </p:cNvPr>
          <p:cNvSpPr txBox="1"/>
          <p:nvPr/>
        </p:nvSpPr>
        <p:spPr>
          <a:xfrm>
            <a:off x="838200" y="630820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7"/>
              </a:rPr>
              <a:t>datacamp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0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CE678-1984-42A7-49A6-D065BE3F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Modelling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2B31188-E420-1A86-1EEF-22AB9EF84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92643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0200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DarkSeedLeftStep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400</Words>
  <Application>Microsoft Macintosh PowerPoint</Application>
  <PresentationFormat>Widescreen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Nova</vt:lpstr>
      <vt:lpstr>Symbol</vt:lpstr>
      <vt:lpstr>Univers</vt:lpstr>
      <vt:lpstr>GradientVTI</vt:lpstr>
      <vt:lpstr>Social Capital Toolkit </vt:lpstr>
      <vt:lpstr>Introduction</vt:lpstr>
      <vt:lpstr>Project workflow</vt:lpstr>
      <vt:lpstr>Dummy data</vt:lpstr>
      <vt:lpstr>Database design</vt:lpstr>
      <vt:lpstr>MySQL and Jupyter Handshake</vt:lpstr>
      <vt:lpstr>Data workflow</vt:lpstr>
      <vt:lpstr>Preprocess the data (dummy text data)</vt:lpstr>
      <vt:lpstr>Modelling</vt:lpstr>
      <vt:lpstr>K-means</vt:lpstr>
      <vt:lpstr>LDA</vt:lpstr>
      <vt:lpstr>Uclassify API</vt:lpstr>
      <vt:lpstr>Deployment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Capital Toolkit DAB400 Group - 1</dc:title>
  <dc:creator>Vaibhav Chaudhary</dc:creator>
  <cp:lastModifiedBy>Vaibhav Chaudhary</cp:lastModifiedBy>
  <cp:revision>10</cp:revision>
  <dcterms:created xsi:type="dcterms:W3CDTF">2023-02-13T01:04:54Z</dcterms:created>
  <dcterms:modified xsi:type="dcterms:W3CDTF">2023-04-17T01:10:59Z</dcterms:modified>
</cp:coreProperties>
</file>