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4019" r:id="rId2"/>
  </p:sldMasterIdLst>
  <p:notesMasterIdLst>
    <p:notesMasterId r:id="rId14"/>
  </p:notesMasterIdLst>
  <p:handoutMasterIdLst>
    <p:handoutMasterId r:id="rId15"/>
  </p:handoutMasterIdLst>
  <p:sldIdLst>
    <p:sldId id="264" r:id="rId3"/>
    <p:sldId id="276" r:id="rId4"/>
    <p:sldId id="261" r:id="rId5"/>
    <p:sldId id="278" r:id="rId6"/>
    <p:sldId id="279" r:id="rId7"/>
    <p:sldId id="280" r:id="rId8"/>
    <p:sldId id="281" r:id="rId9"/>
    <p:sldId id="270" r:id="rId10"/>
    <p:sldId id="274" r:id="rId11"/>
    <p:sldId id="277" r:id="rId12"/>
    <p:sldId id="265"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autoAdjust="0"/>
  </p:normalViewPr>
  <p:slideViewPr>
    <p:cSldViewPr snapToGrid="0">
      <p:cViewPr varScale="1">
        <p:scale>
          <a:sx n="121" d="100"/>
          <a:sy n="121" d="100"/>
        </p:scale>
        <p:origin x="784"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08E156-F874-4BEF-8890-9BF40E6D589A}" type="datetime1">
              <a:rPr lang="es-ES" smtClean="0"/>
              <a:t>3/1/23</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F3130D7-F8A8-418C-88E9-BBD4D9DFEB3A}" type="datetime1">
              <a:rPr lang="es-ES" noProof="0" smtClean="0"/>
              <a:t>3/1/23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a:t>
            </a:fld>
            <a:endParaRPr lang="en-US" dirty="0"/>
          </a:p>
        </p:txBody>
      </p:sp>
    </p:spTree>
    <p:extLst>
      <p:ext uri="{BB962C8B-B14F-4D97-AF65-F5344CB8AC3E}">
        <p14:creationId xmlns:p14="http://schemas.microsoft.com/office/powerpoint/2010/main" val="63080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ES" dirty="0">
              <a:cs typeface="Calibri"/>
            </a:endParaRPr>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ES" dirty="0">
              <a:cs typeface="Calibri"/>
            </a:endParaRPr>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a:p>
        </p:txBody>
      </p:sp>
    </p:spTree>
    <p:extLst>
      <p:ext uri="{BB962C8B-B14F-4D97-AF65-F5344CB8AC3E}">
        <p14:creationId xmlns:p14="http://schemas.microsoft.com/office/powerpoint/2010/main" val="82526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ES" dirty="0">
              <a:cs typeface="Calibri"/>
            </a:endParaRPr>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a:p>
        </p:txBody>
      </p:sp>
    </p:spTree>
    <p:extLst>
      <p:ext uri="{BB962C8B-B14F-4D97-AF65-F5344CB8AC3E}">
        <p14:creationId xmlns:p14="http://schemas.microsoft.com/office/powerpoint/2010/main" val="17787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ES" dirty="0">
              <a:cs typeface="Calibri"/>
            </a:endParaRPr>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a:p>
        </p:txBody>
      </p:sp>
    </p:spTree>
    <p:extLst>
      <p:ext uri="{BB962C8B-B14F-4D97-AF65-F5344CB8AC3E}">
        <p14:creationId xmlns:p14="http://schemas.microsoft.com/office/powerpoint/2010/main" val="222126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ES" dirty="0">
              <a:cs typeface="Calibri"/>
            </a:endParaRPr>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a:p>
        </p:txBody>
      </p:sp>
    </p:spTree>
    <p:extLst>
      <p:ext uri="{BB962C8B-B14F-4D97-AF65-F5344CB8AC3E}">
        <p14:creationId xmlns:p14="http://schemas.microsoft.com/office/powerpoint/2010/main" val="87982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8</a:t>
            </a:fld>
            <a:endParaRPr lang="es-ES"/>
          </a:p>
        </p:txBody>
      </p:sp>
    </p:spTree>
    <p:extLst>
      <p:ext uri="{BB962C8B-B14F-4D97-AF65-F5344CB8AC3E}">
        <p14:creationId xmlns:p14="http://schemas.microsoft.com/office/powerpoint/2010/main" val="80348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9</a:t>
            </a:fld>
            <a:endParaRPr lang="es-ES"/>
          </a:p>
        </p:txBody>
      </p:sp>
    </p:spTree>
    <p:extLst>
      <p:ext uri="{BB962C8B-B14F-4D97-AF65-F5344CB8AC3E}">
        <p14:creationId xmlns:p14="http://schemas.microsoft.com/office/powerpoint/2010/main" val="127084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10</a:t>
            </a:fld>
            <a:endParaRPr lang="es-ES"/>
          </a:p>
        </p:txBody>
      </p:sp>
    </p:spTree>
    <p:extLst>
      <p:ext uri="{BB962C8B-B14F-4D97-AF65-F5344CB8AC3E}">
        <p14:creationId xmlns:p14="http://schemas.microsoft.com/office/powerpoint/2010/main" val="334942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527415BC-640D-4A5D-97F4-B3AF6D514B4F}" type="datetime1">
              <a:rPr lang="es-ES" noProof="0" smtClean="0"/>
              <a:t>3/1/23</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2792639E-9E39-42FF-9AAC-BCB1976BDFF9}" type="datetime1">
              <a:rPr lang="es-ES" noProof="0" smtClean="0"/>
              <a:t>3/1/23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7A964E5-56C0-401F-914B-FB7BFDC8E5E2}" type="datetime1">
              <a:rPr lang="es-ES" noProof="0" smtClean="0"/>
              <a:t>3/1/23</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Ref idx="1001">
        <a:schemeClr val="bg2"/>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8F49832-F7F0-4A2E-AF09-9CF956A0902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6" name="Subtitle 2"/>
          <p:cNvSpPr>
            <a:spLocks noGrp="1"/>
          </p:cNvSpPr>
          <p:nvPr>
            <p:ph type="subTitle" idx="1" hasCustomPrompt="1"/>
          </p:nvPr>
        </p:nvSpPr>
        <p:spPr>
          <a:xfrm>
            <a:off x="569100" y="5142315"/>
            <a:ext cx="8832289" cy="398668"/>
          </a:xfrm>
          <a:prstGeom prst="rect">
            <a:avLst/>
          </a:prstGeom>
        </p:spPr>
        <p:txBody>
          <a:bodyPr lIns="91420" tIns="45710" rIns="91420" bIns="45710" anchor="b" anchorCtr="0">
            <a:noAutofit/>
          </a:bodyPr>
          <a:lstStyle>
            <a:lvl1pPr marL="0" indent="0" algn="l">
              <a:buNone/>
              <a:defRPr sz="2400" b="0" i="0">
                <a:solidFill>
                  <a:schemeClr val="accent4"/>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569100" y="5430226"/>
            <a:ext cx="8832289" cy="398668"/>
          </a:xfrm>
          <a:prstGeom prst="rect">
            <a:avLst/>
          </a:prstGeom>
        </p:spPr>
        <p:txBody>
          <a:bodyPr lIns="91420" tIns="45710" rIns="91420" bIns="45710"/>
          <a:lstStyle>
            <a:lvl1pPr marL="0" indent="0" algn="l">
              <a:buFontTx/>
              <a:buNone/>
              <a:defRPr lang="en-US" sz="2400" b="0" i="0" kern="1200" dirty="0" smtClean="0">
                <a:solidFill>
                  <a:schemeClr val="accent4"/>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569100" y="5798350"/>
            <a:ext cx="8832289" cy="398668"/>
          </a:xfrm>
          <a:prstGeom prst="rect">
            <a:avLst/>
          </a:prstGeom>
        </p:spPr>
        <p:txBody>
          <a:bodyPr lIns="91420" tIns="45710" rIns="91420" bIns="45710"/>
          <a:lstStyle>
            <a:lvl1pPr marL="0" indent="0" algn="l">
              <a:buFontTx/>
              <a:buNone/>
              <a:defRPr lang="en-US" sz="2400" b="0" i="0" kern="1200" dirty="0" smtClean="0">
                <a:solidFill>
                  <a:schemeClr val="accent4"/>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568956" y="3761162"/>
            <a:ext cx="8832432"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accent4"/>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43304" y="2999180"/>
            <a:ext cx="528447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accent1"/>
                </a:solidFill>
                <a:latin typeface="+mj-lt"/>
                <a:cs typeface="CiscoSansTT ExtraLight"/>
              </a:defRPr>
            </a:lvl1pPr>
          </a:lstStyle>
          <a:p>
            <a:r>
              <a:rPr lang="en-GB" dirty="0"/>
              <a:t>Presentation Title Goes Here</a:t>
            </a:r>
            <a:endParaRPr lang="en-US" dirty="0"/>
          </a:p>
        </p:txBody>
      </p:sp>
      <p:pic>
        <p:nvPicPr>
          <p:cNvPr id="12" name="Picture 11" descr="Graphical user interface, application&#10;&#10;Description automatically generated">
            <a:extLst>
              <a:ext uri="{FF2B5EF4-FFF2-40B4-BE49-F238E27FC236}">
                <a16:creationId xmlns:a16="http://schemas.microsoft.com/office/drawing/2014/main" id="{450DFA0F-EF56-4D6A-B25D-A44C53A5CDE4}"/>
              </a:ext>
            </a:extLst>
          </p:cNvPr>
          <p:cNvPicPr>
            <a:picLocks noChangeAspect="1"/>
          </p:cNvPicPr>
          <p:nvPr userDrawn="1"/>
        </p:nvPicPr>
        <p:blipFill>
          <a:blip r:embed="rId3"/>
          <a:stretch>
            <a:fillRect/>
          </a:stretch>
        </p:blipFill>
        <p:spPr>
          <a:xfrm>
            <a:off x="9896741" y="358403"/>
            <a:ext cx="1658476" cy="975004"/>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8F52AAA2-4AC8-4694-88F5-EAF6C0DE719C}"/>
              </a:ext>
            </a:extLst>
          </p:cNvPr>
          <p:cNvPicPr>
            <a:picLocks noChangeAspect="1"/>
          </p:cNvPicPr>
          <p:nvPr userDrawn="1"/>
        </p:nvPicPr>
        <p:blipFill>
          <a:blip r:embed="rId4"/>
          <a:stretch>
            <a:fillRect/>
          </a:stretch>
        </p:blipFill>
        <p:spPr>
          <a:xfrm>
            <a:off x="718064" y="648935"/>
            <a:ext cx="2500267" cy="386196"/>
          </a:xfrm>
          <a:prstGeom prst="rect">
            <a:avLst/>
          </a:prstGeom>
        </p:spPr>
      </p:pic>
    </p:spTree>
    <p:extLst>
      <p:ext uri="{BB962C8B-B14F-4D97-AF65-F5344CB8AC3E}">
        <p14:creationId xmlns:p14="http://schemas.microsoft.com/office/powerpoint/2010/main" val="29288997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Ref idx="1001">
        <a:schemeClr val="bg1"/>
      </p:bgRef>
    </p:bg>
    <p:spTree>
      <p:nvGrpSpPr>
        <p:cNvPr id="1" name=""/>
        <p:cNvGrpSpPr/>
        <p:nvPr/>
      </p:nvGrpSpPr>
      <p:grpSpPr>
        <a:xfrm>
          <a:off x="0" y="0"/>
          <a:ext cx="0" cy="0"/>
          <a:chOff x="0" y="0"/>
          <a:chExt cx="0" cy="0"/>
        </a:xfrm>
      </p:grpSpPr>
      <p:pic>
        <p:nvPicPr>
          <p:cNvPr id="30" name="Picture 29" descr="A picture containing application&#10;&#10;Description automatically generated">
            <a:extLst>
              <a:ext uri="{FF2B5EF4-FFF2-40B4-BE49-F238E27FC236}">
                <a16:creationId xmlns:a16="http://schemas.microsoft.com/office/drawing/2014/main" id="{CE37CA71-FD10-48DD-AD4C-D68D0A373E4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DF24A5B-CFC9-4D08-9FC5-229E751267F7}"/>
              </a:ext>
            </a:extLst>
          </p:cNvPr>
          <p:cNvSpPr/>
          <p:nvPr userDrawn="1"/>
        </p:nvSpPr>
        <p:spPr>
          <a:xfrm>
            <a:off x="1255059" y="5558914"/>
            <a:ext cx="1102659" cy="39866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hasCustomPrompt="1"/>
          </p:nvPr>
        </p:nvSpPr>
        <p:spPr>
          <a:xfrm>
            <a:off x="569100" y="5142315"/>
            <a:ext cx="8832289" cy="398668"/>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569100" y="5430226"/>
            <a:ext cx="8832289" cy="398668"/>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569100" y="5798350"/>
            <a:ext cx="8832289" cy="398668"/>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568956" y="3761162"/>
            <a:ext cx="8832432"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43304" y="2999180"/>
            <a:ext cx="528447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accent1"/>
                </a:solidFill>
                <a:latin typeface="+mj-lt"/>
                <a:cs typeface="CiscoSansTT ExtraLight"/>
              </a:defRPr>
            </a:lvl1pPr>
          </a:lstStyle>
          <a:p>
            <a:r>
              <a:rPr lang="en-GB" dirty="0"/>
              <a:t>Presentation Title Goes Here</a:t>
            </a:r>
            <a:endParaRPr lang="en-US" dirty="0"/>
          </a:p>
        </p:txBody>
      </p:sp>
      <p:pic>
        <p:nvPicPr>
          <p:cNvPr id="15" name="Picture 14" descr="Graphical user interface&#10;&#10;Description automatically generated">
            <a:extLst>
              <a:ext uri="{FF2B5EF4-FFF2-40B4-BE49-F238E27FC236}">
                <a16:creationId xmlns:a16="http://schemas.microsoft.com/office/drawing/2014/main" id="{0EEBC4C8-EE0B-4259-B2DA-95DF603A74F5}"/>
              </a:ext>
            </a:extLst>
          </p:cNvPr>
          <p:cNvPicPr>
            <a:picLocks noChangeAspect="1"/>
          </p:cNvPicPr>
          <p:nvPr userDrawn="1"/>
        </p:nvPicPr>
        <p:blipFill>
          <a:blip r:embed="rId3"/>
          <a:stretch>
            <a:fillRect/>
          </a:stretch>
        </p:blipFill>
        <p:spPr>
          <a:xfrm>
            <a:off x="9896741" y="358403"/>
            <a:ext cx="1658479" cy="975004"/>
          </a:xfrm>
          <a:prstGeom prst="rect">
            <a:avLst/>
          </a:prstGeom>
        </p:spPr>
      </p:pic>
      <p:pic>
        <p:nvPicPr>
          <p:cNvPr id="22" name="Picture 21" descr="Graphical user interface&#10;&#10;Description automatically generated">
            <a:extLst>
              <a:ext uri="{FF2B5EF4-FFF2-40B4-BE49-F238E27FC236}">
                <a16:creationId xmlns:a16="http://schemas.microsoft.com/office/drawing/2014/main" id="{5F04A0D8-0736-40A2-A676-3864F56E1088}"/>
              </a:ext>
            </a:extLst>
          </p:cNvPr>
          <p:cNvPicPr>
            <a:picLocks noChangeAspect="1"/>
          </p:cNvPicPr>
          <p:nvPr userDrawn="1"/>
        </p:nvPicPr>
        <p:blipFill>
          <a:blip r:embed="rId4"/>
          <a:stretch>
            <a:fillRect/>
          </a:stretch>
        </p:blipFill>
        <p:spPr>
          <a:xfrm>
            <a:off x="718065" y="648935"/>
            <a:ext cx="2500267" cy="386196"/>
          </a:xfrm>
          <a:prstGeom prst="rect">
            <a:avLst/>
          </a:prstGeom>
        </p:spPr>
      </p:pic>
    </p:spTree>
    <p:extLst>
      <p:ext uri="{BB962C8B-B14F-4D97-AF65-F5344CB8AC3E}">
        <p14:creationId xmlns:p14="http://schemas.microsoft.com/office/powerpoint/2010/main" val="199424132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B521E2-C389-4623-AC88-C40AFDBB700E}"/>
              </a:ext>
            </a:extLst>
          </p:cNvPr>
          <p:cNvPicPr>
            <a:picLocks noChangeAspect="1"/>
          </p:cNvPicPr>
          <p:nvPr userDrawn="1"/>
        </p:nvPicPr>
        <p:blipFill>
          <a:blip r:embed="rId2"/>
          <a:stretch>
            <a:fillRect/>
          </a:stretch>
        </p:blipFill>
        <p:spPr>
          <a:xfrm>
            <a:off x="27093" y="0"/>
            <a:ext cx="12192000" cy="6858000"/>
          </a:xfrm>
          <a:prstGeom prst="rect">
            <a:avLst/>
          </a:prstGeom>
        </p:spPr>
      </p:pic>
      <p:sp>
        <p:nvSpPr>
          <p:cNvPr id="16" name="Subtitle 2"/>
          <p:cNvSpPr>
            <a:spLocks noGrp="1"/>
          </p:cNvSpPr>
          <p:nvPr>
            <p:ph type="subTitle" idx="1" hasCustomPrompt="1"/>
          </p:nvPr>
        </p:nvSpPr>
        <p:spPr>
          <a:xfrm>
            <a:off x="569099" y="5142315"/>
            <a:ext cx="11061895" cy="384175"/>
          </a:xfrm>
          <a:prstGeom prst="rect">
            <a:avLst/>
          </a:prstGeom>
        </p:spPr>
        <p:txBody>
          <a:bodyPr lIns="91420" tIns="45710" rIns="91420" bIns="45710" anchor="b" anchorCtr="0">
            <a:noAutofit/>
          </a:bodyPr>
          <a:lstStyle>
            <a:lvl1pPr marL="0" indent="0" algn="l">
              <a:buNone/>
              <a:defRPr sz="2400" b="0" i="0">
                <a:solidFill>
                  <a:schemeClr val="accent4"/>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569099" y="5430226"/>
            <a:ext cx="11061895" cy="384175"/>
          </a:xfrm>
          <a:prstGeom prst="rect">
            <a:avLst/>
          </a:prstGeom>
        </p:spPr>
        <p:txBody>
          <a:bodyPr lIns="91420" tIns="45710" rIns="91420" bIns="45710"/>
          <a:lstStyle>
            <a:lvl1pPr marL="0" indent="0" algn="l">
              <a:buFontTx/>
              <a:buNone/>
              <a:defRPr lang="en-US" sz="2400" b="0" i="0" kern="1200" dirty="0" smtClean="0">
                <a:solidFill>
                  <a:schemeClr val="accent4"/>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569099" y="5798350"/>
            <a:ext cx="11061895" cy="384175"/>
          </a:xfrm>
          <a:prstGeom prst="rect">
            <a:avLst/>
          </a:prstGeom>
        </p:spPr>
        <p:txBody>
          <a:bodyPr lIns="91420" tIns="45710" rIns="91420" bIns="45710"/>
          <a:lstStyle>
            <a:lvl1pPr marL="0" indent="0" algn="l">
              <a:buFontTx/>
              <a:buNone/>
              <a:defRPr lang="en-US" sz="2400" b="0" i="0" kern="1200" dirty="0" smtClean="0">
                <a:solidFill>
                  <a:schemeClr val="accent4"/>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568956" y="3761162"/>
            <a:ext cx="7640325" cy="546679"/>
          </a:xfrm>
          <a:prstGeom prst="rect">
            <a:avLst/>
          </a:prstGeom>
        </p:spPr>
        <p:txBody>
          <a:bodyPr lIns="91420" tIns="45710" rIns="91420" bIns="45710"/>
          <a:lstStyle>
            <a:lvl1pPr marL="0" indent="0">
              <a:buFont typeface="Arial" panose="020B0604020202020204" pitchFamily="34" charset="0"/>
              <a:buNone/>
              <a:defRPr sz="2933" b="0" i="0" baseline="0">
                <a:solidFill>
                  <a:schemeClr val="accent4"/>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43304" y="2999180"/>
            <a:ext cx="528447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accent1"/>
                </a:solidFill>
                <a:latin typeface="+mj-lt"/>
                <a:cs typeface="CiscoSansTT ExtraLight"/>
              </a:defRPr>
            </a:lvl1pPr>
          </a:lstStyle>
          <a:p>
            <a:r>
              <a:rPr lang="en-GB" dirty="0"/>
              <a:t>Presentation Title Goes Here</a:t>
            </a:r>
            <a:endParaRPr lang="en-US" dirty="0"/>
          </a:p>
        </p:txBody>
      </p:sp>
      <p:pic>
        <p:nvPicPr>
          <p:cNvPr id="13" name="Picture 12" descr="Graphical user interface, application&#10;&#10;Description automatically generated">
            <a:extLst>
              <a:ext uri="{FF2B5EF4-FFF2-40B4-BE49-F238E27FC236}">
                <a16:creationId xmlns:a16="http://schemas.microsoft.com/office/drawing/2014/main" id="{7AC1C168-FAA2-4ADF-B45C-90BDAF2CF9AB}"/>
              </a:ext>
            </a:extLst>
          </p:cNvPr>
          <p:cNvPicPr>
            <a:picLocks noChangeAspect="1"/>
          </p:cNvPicPr>
          <p:nvPr userDrawn="1"/>
        </p:nvPicPr>
        <p:blipFill>
          <a:blip r:embed="rId3"/>
          <a:stretch>
            <a:fillRect/>
          </a:stretch>
        </p:blipFill>
        <p:spPr>
          <a:xfrm>
            <a:off x="9193851" y="358403"/>
            <a:ext cx="1658476" cy="975004"/>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AC6B907F-19CB-44EB-BECF-011F08CC5D93}"/>
              </a:ext>
            </a:extLst>
          </p:cNvPr>
          <p:cNvPicPr>
            <a:picLocks noChangeAspect="1"/>
          </p:cNvPicPr>
          <p:nvPr userDrawn="1"/>
        </p:nvPicPr>
        <p:blipFill>
          <a:blip r:embed="rId4"/>
          <a:stretch>
            <a:fillRect/>
          </a:stretch>
        </p:blipFill>
        <p:spPr>
          <a:xfrm>
            <a:off x="718064" y="648935"/>
            <a:ext cx="2500267" cy="386196"/>
          </a:xfrm>
          <a:prstGeom prst="rect">
            <a:avLst/>
          </a:prstGeom>
        </p:spPr>
      </p:pic>
    </p:spTree>
    <p:extLst>
      <p:ext uri="{BB962C8B-B14F-4D97-AF65-F5344CB8AC3E}">
        <p14:creationId xmlns:p14="http://schemas.microsoft.com/office/powerpoint/2010/main" val="70769796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Ref idx="1001">
        <a:schemeClr val="bg1"/>
      </p:bgRef>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C617A8A-11CF-4E38-B8B0-35F99EA421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6" name="Subtitle 2"/>
          <p:cNvSpPr>
            <a:spLocks noGrp="1"/>
          </p:cNvSpPr>
          <p:nvPr>
            <p:ph type="subTitle" idx="1" hasCustomPrompt="1"/>
          </p:nvPr>
        </p:nvSpPr>
        <p:spPr>
          <a:xfrm>
            <a:off x="569099"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569099"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569099"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568956" y="3761162"/>
            <a:ext cx="7640325" cy="546679"/>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43304" y="2999180"/>
            <a:ext cx="528447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accent1"/>
                </a:solidFill>
                <a:latin typeface="+mj-lt"/>
                <a:cs typeface="CiscoSansTT ExtraLight"/>
              </a:defRPr>
            </a:lvl1pPr>
          </a:lstStyle>
          <a:p>
            <a:r>
              <a:rPr lang="en-GB" dirty="0"/>
              <a:t>Presentation Title Goes Here</a:t>
            </a:r>
            <a:endParaRPr lang="en-US" dirty="0"/>
          </a:p>
        </p:txBody>
      </p:sp>
      <p:pic>
        <p:nvPicPr>
          <p:cNvPr id="13" name="Picture 12" descr="Graphical user interface&#10;&#10;Description automatically generated">
            <a:extLst>
              <a:ext uri="{FF2B5EF4-FFF2-40B4-BE49-F238E27FC236}">
                <a16:creationId xmlns:a16="http://schemas.microsoft.com/office/drawing/2014/main" id="{1493828A-A641-491A-AB1B-E1D69BC17437}"/>
              </a:ext>
            </a:extLst>
          </p:cNvPr>
          <p:cNvPicPr>
            <a:picLocks noChangeAspect="1"/>
          </p:cNvPicPr>
          <p:nvPr userDrawn="1"/>
        </p:nvPicPr>
        <p:blipFill>
          <a:blip r:embed="rId3"/>
          <a:stretch>
            <a:fillRect/>
          </a:stretch>
        </p:blipFill>
        <p:spPr>
          <a:xfrm>
            <a:off x="718065" y="648935"/>
            <a:ext cx="2500267" cy="386196"/>
          </a:xfrm>
          <a:prstGeom prst="rect">
            <a:avLst/>
          </a:prstGeom>
        </p:spPr>
      </p:pic>
    </p:spTree>
    <p:extLst>
      <p:ext uri="{BB962C8B-B14F-4D97-AF65-F5344CB8AC3E}">
        <p14:creationId xmlns:p14="http://schemas.microsoft.com/office/powerpoint/2010/main" val="62855051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gu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 name="Picture 3" descr="Icon&#10;&#10;Description automatically generated">
            <a:extLst>
              <a:ext uri="{FF2B5EF4-FFF2-40B4-BE49-F238E27FC236}">
                <a16:creationId xmlns:a16="http://schemas.microsoft.com/office/drawing/2014/main" id="{3C5B77D5-BDB0-4572-BF48-B4902CCFF5A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555234" y="1220545"/>
            <a:ext cx="6373887"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accent4"/>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1150370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 name="Picture 3" descr="Graphical user interface, application&#10;&#10;Description automatically generated">
            <a:extLst>
              <a:ext uri="{FF2B5EF4-FFF2-40B4-BE49-F238E27FC236}">
                <a16:creationId xmlns:a16="http://schemas.microsoft.com/office/drawing/2014/main" id="{7D0D3CFD-AC67-4DEE-A641-AE689942EA5C}"/>
              </a:ext>
            </a:extLst>
          </p:cNvPr>
          <p:cNvPicPr>
            <a:picLocks noChangeAspect="1"/>
          </p:cNvPicPr>
          <p:nvPr userDrawn="1"/>
        </p:nvPicPr>
        <p:blipFill>
          <a:blip r:embed="rId2"/>
          <a:stretch>
            <a:fillRect/>
          </a:stretch>
        </p:blipFill>
        <p:spPr>
          <a:xfrm>
            <a:off x="0" y="30480"/>
            <a:ext cx="12192000" cy="6858000"/>
          </a:xfrm>
          <a:prstGeom prst="rect">
            <a:avLst/>
          </a:prstGeom>
        </p:spPr>
      </p:pic>
      <p:sp>
        <p:nvSpPr>
          <p:cNvPr id="7" name="Title 1"/>
          <p:cNvSpPr>
            <a:spLocks noGrp="1"/>
          </p:cNvSpPr>
          <p:nvPr>
            <p:ph type="ctrTitle" hasCustomPrompt="1"/>
          </p:nvPr>
        </p:nvSpPr>
        <p:spPr>
          <a:xfrm>
            <a:off x="555234" y="1220545"/>
            <a:ext cx="6323087"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accent4"/>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47644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gue_Whit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Title 1"/>
          <p:cNvSpPr>
            <a:spLocks noGrp="1"/>
          </p:cNvSpPr>
          <p:nvPr>
            <p:ph type="ctrTitle" hasCustomPrompt="1"/>
          </p:nvPr>
        </p:nvSpPr>
        <p:spPr>
          <a:xfrm>
            <a:off x="555234" y="1220545"/>
            <a:ext cx="6323087"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2"/>
                </a:solidFill>
                <a:latin typeface="+mj-lt"/>
                <a:ea typeface="CiscoSansTT Thin" charset="0"/>
                <a:cs typeface="CiscoSansTT Thin" charset="0"/>
              </a:defRPr>
            </a:lvl1pPr>
          </a:lstStyle>
          <a:p>
            <a:r>
              <a:rPr lang="en-GB" dirty="0"/>
              <a:t>Section Title Goes Here</a:t>
            </a:r>
            <a:endParaRPr lang="en-US" dirty="0"/>
          </a:p>
        </p:txBody>
      </p:sp>
      <p:pic>
        <p:nvPicPr>
          <p:cNvPr id="5" name="Picture 4" descr="A picture containing logo&#10;&#10;Description automatically generated">
            <a:extLst>
              <a:ext uri="{FF2B5EF4-FFF2-40B4-BE49-F238E27FC236}">
                <a16:creationId xmlns:a16="http://schemas.microsoft.com/office/drawing/2014/main" id="{409A5D16-F7E4-4D7B-AB17-9BCE393F30BE}"/>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2238807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Slide">
    <p:bg>
      <p:bgRef idx="1001">
        <a:schemeClr val="bg2"/>
      </p:bgRef>
    </p:bg>
    <p:spTree>
      <p:nvGrpSpPr>
        <p:cNvPr id="1" name=""/>
        <p:cNvGrpSpPr/>
        <p:nvPr/>
      </p:nvGrpSpPr>
      <p:grpSpPr>
        <a:xfrm>
          <a:off x="0" y="0"/>
          <a:ext cx="0" cy="0"/>
          <a:chOff x="0" y="0"/>
          <a:chExt cx="0" cy="0"/>
        </a:xfrm>
      </p:grpSpPr>
      <p:pic>
        <p:nvPicPr>
          <p:cNvPr id="5" name="Picture 4" descr="A picture containing shape&#10;&#10;Description automatically generated">
            <a:extLst>
              <a:ext uri="{FF2B5EF4-FFF2-40B4-BE49-F238E27FC236}">
                <a16:creationId xmlns:a16="http://schemas.microsoft.com/office/drawing/2014/main" id="{8C14BF48-5BDD-4DE2-902A-F9A3B46F5809}"/>
              </a:ext>
            </a:extLst>
          </p:cNvPr>
          <p:cNvPicPr>
            <a:picLocks noChangeAspect="1"/>
          </p:cNvPicPr>
          <p:nvPr userDrawn="1"/>
        </p:nvPicPr>
        <p:blipFill>
          <a:blip r:embed="rId2"/>
          <a:stretch>
            <a:fillRect/>
          </a:stretch>
        </p:blipFill>
        <p:spPr>
          <a:xfrm>
            <a:off x="0" y="-11084"/>
            <a:ext cx="12192000" cy="6858000"/>
          </a:xfrm>
          <a:prstGeom prst="rect">
            <a:avLst/>
          </a:prstGeom>
        </p:spPr>
      </p:pic>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accent4"/>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1864416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63C0F2E-8102-4C04-B216-92E303357A7D}" type="datetime1">
              <a:rPr lang="es-ES" noProof="0" smtClean="0"/>
              <a:t>3/1/23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Quote Slide">
    <p:bg>
      <p:bgRef idx="1001">
        <a:schemeClr val="bg2"/>
      </p:bgRef>
    </p:bg>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38964208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bg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666751" y="5231191"/>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8727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bg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410321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bg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590763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Full bleed photo">
    <p:bg>
      <p:bgRef idx="1001">
        <a:schemeClr val="bg1"/>
      </p:bgRef>
    </p:bg>
    <p:spTree>
      <p:nvGrpSpPr>
        <p:cNvPr id="1" name=""/>
        <p:cNvGrpSpPr/>
        <p:nvPr/>
      </p:nvGrpSpPr>
      <p:grpSpPr>
        <a:xfrm>
          <a:off x="0" y="0"/>
          <a:ext cx="0" cy="0"/>
          <a:chOff x="0" y="0"/>
          <a:chExt cx="0" cy="0"/>
        </a:xfrm>
      </p:grpSpPr>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2"/>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bg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390416876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744962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138769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2388319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595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07366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4F248B33-5C58-41CE-964C-6842390397CD}" type="datetime1">
              <a:rPr lang="es-ES" noProof="0" smtClean="0"/>
              <a:t>3/1/23</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929399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81251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10789"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2"/>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2"/>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2"/>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2"/>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2"/>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accent1"/>
                </a:solidFill>
              </a:defRPr>
            </a:lvl1pPr>
          </a:lstStyle>
          <a:p>
            <a:pPr lvl="0"/>
            <a:r>
              <a:rPr lang="en-GB" dirty="0"/>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056730160"/>
      </p:ext>
    </p:extLst>
  </p:cSld>
  <p:clrMapOvr>
    <a:masterClrMapping/>
  </p:clrMapOvr>
  <p:extLst>
    <p:ext uri="{DCECCB84-F9BA-43D5-87BE-67443E8EF086}">
      <p15:sldGuideLst xmlns:p15="http://schemas.microsoft.com/office/powerpoint/2012/main">
        <p15:guide id="2" pos="384" userDrawn="1">
          <p15:clr>
            <a:srgbClr val="FBAE40"/>
          </p15:clr>
        </p15:guide>
        <p15:guide id="3" pos="346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2"/>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649308952"/>
      </p:ext>
    </p:extLst>
  </p:cSld>
  <p:clrMapOvr>
    <a:masterClrMapping/>
  </p:clrMapOvr>
  <p:extLst>
    <p:ext uri="{DCECCB84-F9BA-43D5-87BE-67443E8EF086}">
      <p15:sldGuideLst xmlns:p15="http://schemas.microsoft.com/office/powerpoint/2012/main">
        <p15:guide id="1" orient="horz" pos="1392" userDrawn="1">
          <p15:clr>
            <a:srgbClr val="FBAE40"/>
          </p15:clr>
        </p15:guide>
        <p15:guide id="2" pos="352" userDrawn="1">
          <p15:clr>
            <a:srgbClr val="FBAE40"/>
          </p15:clr>
        </p15:guide>
        <p15:guide id="3" orient="horz" pos="2928" userDrawn="1">
          <p15:clr>
            <a:srgbClr val="FBAE40"/>
          </p15:clr>
        </p15:guide>
        <p15:guide id="4" pos="3567"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accent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bg2"/>
              </a:buClr>
              <a:buSzPct val="60000"/>
              <a:defRPr lang="en-US" sz="2667" kern="1200" dirty="0" smtClean="0">
                <a:solidFill>
                  <a:schemeClr val="bg2"/>
                </a:solidFill>
                <a:latin typeface="+mn-lt"/>
                <a:ea typeface="ＭＳ Ｐゴシック" charset="0"/>
                <a:cs typeface="CiscoSans"/>
              </a:defRPr>
            </a:lvl1pPr>
            <a:lvl2pPr marL="304792" indent="-152396">
              <a:buClr>
                <a:schemeClr val="bg2"/>
              </a:buClr>
              <a:buSzPct val="60000"/>
              <a:defRPr sz="2667">
                <a:solidFill>
                  <a:schemeClr val="bg2"/>
                </a:solidFill>
              </a:defRPr>
            </a:lvl2pPr>
            <a:lvl3pPr marL="457189" indent="-152396">
              <a:buClr>
                <a:schemeClr val="bg2"/>
              </a:buClr>
              <a:buSzPct val="60000"/>
              <a:defRPr sz="2400">
                <a:solidFill>
                  <a:schemeClr val="bg2"/>
                </a:solidFill>
              </a:defRPr>
            </a:lvl3pPr>
            <a:lvl4pPr marL="609585" indent="-165096">
              <a:buClr>
                <a:schemeClr val="bg2"/>
              </a:buClr>
              <a:buSzPct val="60000"/>
              <a:defRPr sz="2133">
                <a:solidFill>
                  <a:schemeClr val="bg2"/>
                </a:solidFill>
              </a:defRPr>
            </a:lvl4pPr>
            <a:lvl5pPr marL="766214" indent="-156629">
              <a:buClr>
                <a:schemeClr val="bg2"/>
              </a:buClr>
              <a:buSzPct val="60000"/>
              <a:defRPr sz="2133">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4035976"/>
      </p:ext>
    </p:extLst>
  </p:cSld>
  <p:clrMapOvr>
    <a:masterClrMapping/>
  </p:clrMapOvr>
  <p:extLst>
    <p:ext uri="{DCECCB84-F9BA-43D5-87BE-67443E8EF086}">
      <p15:sldGuideLst xmlns:p15="http://schemas.microsoft.com/office/powerpoint/2012/main">
        <p15:guide id="4" pos="356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dirty="0"/>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6606530"/>
      </p:ext>
    </p:extLst>
  </p:cSld>
  <p:clrMapOvr>
    <a:masterClrMapping/>
  </p:clrMapOvr>
  <p:extLst>
    <p:ext uri="{DCECCB84-F9BA-43D5-87BE-67443E8EF086}">
      <p15:sldGuideLst xmlns:p15="http://schemas.microsoft.com/office/powerpoint/2012/main">
        <p15:guide id="1" orient="horz" pos="1392" userDrawn="1">
          <p15:clr>
            <a:srgbClr val="FBAE40"/>
          </p15:clr>
        </p15:guide>
        <p15:guide id="2" pos="352" userDrawn="1">
          <p15:clr>
            <a:srgbClr val="FBAE40"/>
          </p15:clr>
        </p15:guide>
        <p15:guide id="3" orient="horz" pos="2924"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07684"/>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193232103"/>
      </p:ext>
    </p:extLst>
  </p:cSld>
  <p:clrMapOvr>
    <a:masterClrMapping/>
  </p:clrMapOvr>
  <p:extLst>
    <p:ext uri="{DCECCB84-F9BA-43D5-87BE-67443E8EF086}">
      <p15:sldGuideLst xmlns:p15="http://schemas.microsoft.com/office/powerpoint/2012/main">
        <p15:guide id="1" orient="horz" pos="1392" userDrawn="1">
          <p15:clr>
            <a:srgbClr val="FBAE40"/>
          </p15:clr>
        </p15:guide>
        <p15:guide id="2" pos="352" userDrawn="1">
          <p15:clr>
            <a:srgbClr val="FBAE40"/>
          </p15:clr>
        </p15:guide>
        <p15:guide id="3" orient="horz" pos="2924"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99431038"/>
      </p:ext>
    </p:extLst>
  </p:cSld>
  <p:clrMapOvr>
    <a:masterClrMapping/>
  </p:clrMapOvr>
  <p:extLst>
    <p:ext uri="{DCECCB84-F9BA-43D5-87BE-67443E8EF086}">
      <p15:sldGuideLst xmlns:p15="http://schemas.microsoft.com/office/powerpoint/2012/main">
        <p15:guide id="1" orient="horz" pos="1392" userDrawn="1">
          <p15:clr>
            <a:srgbClr val="FBAE40"/>
          </p15:clr>
        </p15:guide>
        <p15:guide id="3" orient="horz" pos="2924"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127247706"/>
      </p:ext>
    </p:extLst>
  </p:cSld>
  <p:clrMapOvr>
    <a:masterClrMapping/>
  </p:clrMapOvr>
  <p:extLst>
    <p:ext uri="{DCECCB84-F9BA-43D5-87BE-67443E8EF086}">
      <p15:sldGuideLst xmlns:p15="http://schemas.microsoft.com/office/powerpoint/2012/main">
        <p15:guide id="1" orient="horz" pos="1392" userDrawn="1">
          <p15:clr>
            <a:srgbClr val="FBAE40"/>
          </p15:clr>
        </p15:guide>
        <p15:guide id="3" orient="horz" pos="2924"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lvl="0" defTabSz="814305" fontAlgn="auto">
              <a:spcBef>
                <a:spcPts val="0"/>
              </a:spcBef>
              <a:spcAft>
                <a:spcPts val="0"/>
              </a:spcAft>
            </a:pPr>
            <a:r>
              <a:rPr lang="en-US" sz="800" spc="27" baseline="0" dirty="0">
                <a:solidFill>
                  <a:schemeClr val="tx2">
                    <a:lumMod val="20000"/>
                    <a:lumOff val="80000"/>
                  </a:schemeClr>
                </a:solidFill>
                <a:latin typeface="+mn-lt"/>
                <a:ea typeface="+mn-ea"/>
                <a:cs typeface="CiscoSans Thin"/>
              </a:rPr>
              <a:t>© 20212 Cisco and/or its affiliates. All rights reserved.   Cisco Confidential</a:t>
            </a:r>
          </a:p>
        </p:txBody>
      </p:sp>
    </p:spTree>
    <p:extLst>
      <p:ext uri="{BB962C8B-B14F-4D97-AF65-F5344CB8AC3E}">
        <p14:creationId xmlns:p14="http://schemas.microsoft.com/office/powerpoint/2010/main" val="384513103"/>
      </p:ext>
    </p:extLst>
  </p:cSld>
  <p:clrMapOvr>
    <a:masterClrMapping/>
  </p:clrMapOvr>
  <p:extLst>
    <p:ext uri="{DCECCB84-F9BA-43D5-87BE-67443E8EF086}">
      <p15:sldGuideLst xmlns:p15="http://schemas.microsoft.com/office/powerpoint/2012/main">
        <p15:guide id="3" orient="horz" pos="2928"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85BA1B9D-7B1D-4BE1-A7E4-5BB2C2088ACB}" type="datetime1">
              <a:rPr lang="es-ES" noProof="0" smtClean="0"/>
              <a:t>3/1/23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tx2">
                    <a:lumMod val="20000"/>
                    <a:lumOff val="80000"/>
                  </a:schemeClr>
                </a:solidFill>
                <a:latin typeface="+mn-lt"/>
                <a:ea typeface="+mn-ea"/>
                <a:cs typeface="CiscoSans Thin"/>
              </a:rPr>
              <a:t>© 20212 Cisco and/or its affiliates. All rights reserved.   Cisco Confidential</a:t>
            </a:r>
          </a:p>
        </p:txBody>
      </p:sp>
    </p:spTree>
    <p:extLst>
      <p:ext uri="{BB962C8B-B14F-4D97-AF65-F5344CB8AC3E}">
        <p14:creationId xmlns:p14="http://schemas.microsoft.com/office/powerpoint/2010/main" val="1103827717"/>
      </p:ext>
    </p:extLst>
  </p:cSld>
  <p:clrMapOvr>
    <a:masterClrMapping/>
  </p:clrMapOvr>
  <p:extLst>
    <p:ext uri="{DCECCB84-F9BA-43D5-87BE-67443E8EF086}">
      <p15:sldGuideLst xmlns:p15="http://schemas.microsoft.com/office/powerpoint/2012/main">
        <p15:guide id="1" orient="horz" pos="1392" userDrawn="1">
          <p15:clr>
            <a:srgbClr val="FBAE40"/>
          </p15:clr>
        </p15:guide>
        <p15:guide id="3" orient="horz" pos="2928" userDrawn="1">
          <p15:clr>
            <a:srgbClr val="FBAE40"/>
          </p15:clr>
        </p15:guide>
        <p15:guide id="4" pos="3567" userDrawn="1">
          <p15:clr>
            <a:srgbClr val="FBAE40"/>
          </p15:clr>
        </p15:guide>
        <p15:guide id="7" pos="4275"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pic>
        <p:nvPicPr>
          <p:cNvPr id="10" name="Picture 9" descr="A picture containing text&#10;&#10;Description automatically generated">
            <a:extLst>
              <a:ext uri="{FF2B5EF4-FFF2-40B4-BE49-F238E27FC236}">
                <a16:creationId xmlns:a16="http://schemas.microsoft.com/office/drawing/2014/main" id="{6CA868B9-AF6D-412F-A38C-6714338FF641}"/>
              </a:ext>
            </a:extLst>
          </p:cNvPr>
          <p:cNvPicPr>
            <a:picLocks noChangeAspect="1"/>
          </p:cNvPicPr>
          <p:nvPr userDrawn="1"/>
        </p:nvPicPr>
        <p:blipFill>
          <a:blip r:embed="rId2"/>
          <a:stretch>
            <a:fillRect/>
          </a:stretch>
        </p:blipFill>
        <p:spPr>
          <a:xfrm>
            <a:off x="4937917" y="2942338"/>
            <a:ext cx="2316167" cy="973324"/>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E1CB47C0-60F3-4170-83E8-9F34AE6090DF}"/>
              </a:ext>
            </a:extLst>
          </p:cNvPr>
          <p:cNvPicPr>
            <a:picLocks noChangeAspect="1"/>
          </p:cNvPicPr>
          <p:nvPr userDrawn="1"/>
        </p:nvPicPr>
        <p:blipFill rotWithShape="1">
          <a:blip r:embed="rId3"/>
          <a:srcRect t="59747" r="61528"/>
          <a:stretch/>
        </p:blipFill>
        <p:spPr>
          <a:xfrm flipH="1">
            <a:off x="-1" y="1358299"/>
            <a:ext cx="4690532" cy="2760563"/>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BC23A9BE-8C82-48C1-A29B-C36A32EE0398}"/>
              </a:ext>
            </a:extLst>
          </p:cNvPr>
          <p:cNvPicPr>
            <a:picLocks noChangeAspect="1"/>
          </p:cNvPicPr>
          <p:nvPr userDrawn="1"/>
        </p:nvPicPr>
        <p:blipFill rotWithShape="1">
          <a:blip r:embed="rId3"/>
          <a:srcRect l="26474" t="59747" r="35971"/>
          <a:stretch/>
        </p:blipFill>
        <p:spPr>
          <a:xfrm>
            <a:off x="7613227" y="1155099"/>
            <a:ext cx="4578773" cy="2760563"/>
          </a:xfrm>
          <a:prstGeom prst="rect">
            <a:avLst/>
          </a:prstGeom>
        </p:spPr>
      </p:pic>
    </p:spTree>
    <p:extLst>
      <p:ext uri="{BB962C8B-B14F-4D97-AF65-F5344CB8AC3E}">
        <p14:creationId xmlns:p14="http://schemas.microsoft.com/office/powerpoint/2010/main" val="315804530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Ref idx="1001">
        <a:schemeClr val="bg1"/>
      </p:bgRef>
    </p:bg>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BE40EBA0-ACA1-47DA-9E1D-99764E8282F2}"/>
              </a:ext>
            </a:extLst>
          </p:cNvPr>
          <p:cNvPicPr>
            <a:picLocks noChangeAspect="1"/>
          </p:cNvPicPr>
          <p:nvPr userDrawn="1"/>
        </p:nvPicPr>
        <p:blipFill>
          <a:blip r:embed="rId2"/>
          <a:stretch>
            <a:fillRect/>
          </a:stretch>
        </p:blipFill>
        <p:spPr>
          <a:xfrm>
            <a:off x="4937918" y="2942339"/>
            <a:ext cx="2316167" cy="97332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566FABC1-B409-4A07-93BA-65C4760BD7FD}"/>
              </a:ext>
            </a:extLst>
          </p:cNvPr>
          <p:cNvPicPr>
            <a:picLocks noChangeAspect="1"/>
          </p:cNvPicPr>
          <p:nvPr userDrawn="1"/>
        </p:nvPicPr>
        <p:blipFill rotWithShape="1">
          <a:blip r:embed="rId3"/>
          <a:srcRect l="26474" t="59747" r="35971"/>
          <a:stretch/>
        </p:blipFill>
        <p:spPr>
          <a:xfrm>
            <a:off x="7613227" y="1155099"/>
            <a:ext cx="4578773" cy="2760563"/>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7063B3BA-AC6E-4EF7-9964-49FAA6B2481A}"/>
              </a:ext>
            </a:extLst>
          </p:cNvPr>
          <p:cNvPicPr>
            <a:picLocks noChangeAspect="1"/>
          </p:cNvPicPr>
          <p:nvPr userDrawn="1"/>
        </p:nvPicPr>
        <p:blipFill rotWithShape="1">
          <a:blip r:embed="rId3"/>
          <a:srcRect t="59747" r="61528"/>
          <a:stretch/>
        </p:blipFill>
        <p:spPr>
          <a:xfrm flipH="1">
            <a:off x="-1" y="1358299"/>
            <a:ext cx="4690532" cy="2760563"/>
          </a:xfrm>
          <a:prstGeom prst="rect">
            <a:avLst/>
          </a:prstGeom>
        </p:spPr>
      </p:pic>
    </p:spTree>
    <p:extLst>
      <p:ext uri="{BB962C8B-B14F-4D97-AF65-F5344CB8AC3E}">
        <p14:creationId xmlns:p14="http://schemas.microsoft.com/office/powerpoint/2010/main" val="264081226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50CB0E68-1C8F-4D67-918F-E62786C24129}" type="datetime1">
              <a:rPr lang="es-ES" noProof="0" smtClean="0"/>
              <a:t>3/1/23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985856E6-1A6E-42EC-A978-12A9272FDF5C}" type="datetime1">
              <a:rPr lang="es-ES" noProof="0" smtClean="0"/>
              <a:t>3/1/23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47F5E1B-D606-4320-A15D-FC4A30140CAA}" type="datetime1">
              <a:rPr lang="es-ES" noProof="0" smtClean="0"/>
              <a:t>3/1/23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68C3FCF1-D70F-4C29-8BA0-77E2454CF0B2}" type="datetime1">
              <a:rPr lang="es-ES" noProof="0" smtClean="0"/>
              <a:t>3/1/23</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AF23DCA2-767B-4473-B444-78DDC7CE8BE1}" type="datetime1">
              <a:rPr lang="es-ES" noProof="0" smtClean="0"/>
              <a:t>3/1/23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CA91C51-3AF0-4284-99BE-2467DDD29AF8}" type="datetime1">
              <a:rPr lang="es-ES" noProof="0" smtClean="0"/>
              <a:t>3/1/23</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54277" y="6323876"/>
            <a:ext cx="298049" cy="206025"/>
          </a:xfrm>
          <a:prstGeom prst="rect">
            <a:avLst/>
          </a:prstGeom>
          <a:noFill/>
          <a:ln w="9525" algn="ctr">
            <a:noFill/>
            <a:miter lim="800000"/>
            <a:headEnd/>
            <a:tailEnd/>
          </a:ln>
          <a:effectLst/>
        </p:spPr>
        <p:txBody>
          <a:bodyPr wrap="none" lIns="82115" tIns="41056" rIns="82115" bIns="41056"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‹Nº›</a:t>
            </a:fld>
            <a:endParaRPr lang="en-US" sz="800" kern="1200" spc="27" baseline="0" dirty="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358824756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 id="2147484037" r:id="rId18"/>
    <p:sldLayoutId id="2147484038" r:id="rId19"/>
    <p:sldLayoutId id="2147484039" r:id="rId20"/>
    <p:sldLayoutId id="2147484040" r:id="rId21"/>
    <p:sldLayoutId id="2147484041" r:id="rId22"/>
    <p:sldLayoutId id="2147484042" r:id="rId23"/>
    <p:sldLayoutId id="2147484043" r:id="rId24"/>
    <p:sldLayoutId id="2147484044" r:id="rId25"/>
    <p:sldLayoutId id="2147484045" r:id="rId26"/>
    <p:sldLayoutId id="2147484046" r:id="rId27"/>
    <p:sldLayoutId id="2147484047" r:id="rId28"/>
    <p:sldLayoutId id="2147484048" r:id="rId29"/>
    <p:sldLayoutId id="2147484049" r:id="rId30"/>
    <p:sldLayoutId id="2147484050" r:id="rId31"/>
  </p:sldLayoutIdLst>
  <p:txStyles>
    <p:titleStyle>
      <a:lvl1pPr algn="l" defTabSz="912261" rtl="0" eaLnBrk="1" fontAlgn="base" hangingPunct="1">
        <a:lnSpc>
          <a:spcPct val="80000"/>
        </a:lnSpc>
        <a:spcBef>
          <a:spcPct val="0"/>
        </a:spcBef>
        <a:spcAft>
          <a:spcPct val="0"/>
        </a:spcAft>
        <a:defRPr lang="en-US" sz="3733"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56" userDrawn="1">
          <p15:clr>
            <a:srgbClr val="F26B43"/>
          </p15:clr>
        </p15:guide>
        <p15:guide id="2" pos="448" userDrawn="1">
          <p15:clr>
            <a:srgbClr val="F26B43"/>
          </p15:clr>
        </p15:guide>
        <p15:guide id="3" pos="7264" userDrawn="1">
          <p15:clr>
            <a:srgbClr val="F26B43"/>
          </p15:clr>
        </p15:guide>
        <p15:guide id="4" orient="horz" pos="1009" userDrawn="1">
          <p15:clr>
            <a:srgbClr val="F26B43"/>
          </p15:clr>
        </p15:guide>
        <p15:guide id="5" orient="horz" pos="447" userDrawn="1">
          <p15:clr>
            <a:srgbClr val="F26B43"/>
          </p15:clr>
        </p15:guide>
        <p15:guide id="6" pos="3835" userDrawn="1">
          <p15:clr>
            <a:srgbClr val="F26B43"/>
          </p15:clr>
        </p15:guide>
        <p15:guide id="7" orient="horz" pos="139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itexamanswers.net/devnet-associate-virtual-machines-vms.html" TargetMode="External"/><Relationship Id="rId7"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package" Target="../embeddings/Documento_de_Microsoft_Word.docx"/><Relationship Id="rId5" Type="http://schemas.openxmlformats.org/officeDocument/2006/relationships/hyperlink" Target="https://www.youtube.com/watch?v=XHrQrRt7M9g&amp;ab_channel=DanielVideo" TargetMode="External"/><Relationship Id="rId4" Type="http://schemas.openxmlformats.org/officeDocument/2006/relationships/hyperlink" Target="https://www.youtube.com/watch?v=OdXekxFf5ok&amp;ab_channel=TechRobin" TargetMode="External"/><Relationship Id="rId9"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eekdiary.com/linux-file-directory-permissions-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package" Target="../embeddings/Documento_de_Microsoft_Word1.docx"/><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package" Target="../embeddings/Documento_de_Microsoft_Word2.docx"/><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408BDD-3382-4ADE-AB3F-0EF9E9E3E7D3}"/>
              </a:ext>
            </a:extLst>
          </p:cNvPr>
          <p:cNvSpPr>
            <a:spLocks noGrp="1"/>
          </p:cNvSpPr>
          <p:nvPr>
            <p:ph type="ctrTitle"/>
          </p:nvPr>
        </p:nvSpPr>
        <p:spPr>
          <a:xfrm>
            <a:off x="543304" y="2650436"/>
            <a:ext cx="7778033" cy="1208385"/>
          </a:xfrm>
        </p:spPr>
        <p:txBody>
          <a:bodyPr/>
          <a:lstStyle/>
          <a:p>
            <a:pPr algn="ctr"/>
            <a:r>
              <a:rPr lang="en-US" sz="3200" dirty="0">
                <a:solidFill>
                  <a:srgbClr val="00BCEB"/>
                </a:solidFill>
              </a:rPr>
              <a:t>DEVNET CERTIFICATION</a:t>
            </a:r>
            <a:br>
              <a:rPr lang="en-US" sz="3200" dirty="0">
                <a:solidFill>
                  <a:srgbClr val="00BCEB"/>
                </a:solidFill>
              </a:rPr>
            </a:br>
            <a:r>
              <a:rPr lang="en-US" sz="3200" dirty="0">
                <a:solidFill>
                  <a:srgbClr val="00BCEB"/>
                </a:solidFill>
              </a:rPr>
              <a:t>TIPS TO COMPLETE MODULE 1</a:t>
            </a:r>
          </a:p>
        </p:txBody>
      </p:sp>
    </p:spTree>
    <p:extLst>
      <p:ext uri="{BB962C8B-B14F-4D97-AF65-F5344CB8AC3E}">
        <p14:creationId xmlns:p14="http://schemas.microsoft.com/office/powerpoint/2010/main" val="2319482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a:bodyPr>
          <a:lstStyle/>
          <a:p>
            <a:r>
              <a:rPr lang="en-US" dirty="0"/>
              <a:t>1.3.3 Lab - Python Programming Review - ILM</a:t>
            </a:r>
            <a:endParaRPr lang="es-ES" dirty="0"/>
          </a:p>
        </p:txBody>
      </p:sp>
      <p:sp>
        <p:nvSpPr>
          <p:cNvPr id="10" name="Marcador de contenido 4">
            <a:extLst>
              <a:ext uri="{FF2B5EF4-FFF2-40B4-BE49-F238E27FC236}">
                <a16:creationId xmlns:a16="http://schemas.microsoft.com/office/drawing/2014/main" id="{2500B720-E723-3279-E7FA-598715A8C3F1}"/>
              </a:ext>
            </a:extLst>
          </p:cNvPr>
          <p:cNvSpPr>
            <a:spLocks noGrp="1"/>
          </p:cNvSpPr>
          <p:nvPr>
            <p:ph idx="1"/>
          </p:nvPr>
        </p:nvSpPr>
        <p:spPr>
          <a:xfrm>
            <a:off x="447817" y="457199"/>
            <a:ext cx="11676185" cy="6001227"/>
          </a:xfrm>
        </p:spPr>
        <p:txBody>
          <a:bodyPr>
            <a:normAutofit/>
          </a:bodyPr>
          <a:lstStyle/>
          <a:p>
            <a:pPr marL="305435" indent="-305435"/>
            <a:r>
              <a:rPr lang="en-US" dirty="0"/>
              <a:t>To complete the first module </a:t>
            </a:r>
            <a:r>
              <a:rPr lang="en-US" b="1" dirty="0"/>
              <a:t>1.3.3 Lab - Python Programming Review - ILM</a:t>
            </a:r>
            <a:r>
              <a:rPr lang="en-US" dirty="0"/>
              <a:t> you might face bellow error: </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0" indent="0">
              <a:buNone/>
            </a:pPr>
            <a:r>
              <a:rPr lang="en-US" dirty="0"/>
              <a:t>In this case, you will need to add –x permissions to the file. </a:t>
            </a:r>
          </a:p>
          <a:p>
            <a:pPr marL="305435" indent="-305435"/>
            <a:endParaRPr lang="en-US" dirty="0"/>
          </a:p>
          <a:p>
            <a:pPr marL="305435" indent="-305435"/>
            <a:endParaRPr lang="en-US" dirty="0"/>
          </a:p>
          <a:p>
            <a:pPr marL="0" indent="0">
              <a:buNone/>
            </a:pPr>
            <a:endParaRPr lang="en-US" dirty="0"/>
          </a:p>
        </p:txBody>
      </p:sp>
      <p:pic>
        <p:nvPicPr>
          <p:cNvPr id="5" name="Imagen 4">
            <a:extLst>
              <a:ext uri="{FF2B5EF4-FFF2-40B4-BE49-F238E27FC236}">
                <a16:creationId xmlns:a16="http://schemas.microsoft.com/office/drawing/2014/main" id="{71754662-CF9A-A393-354F-3918EAD2FEF2}"/>
              </a:ext>
            </a:extLst>
          </p:cNvPr>
          <p:cNvPicPr>
            <a:picLocks noChangeAspect="1"/>
          </p:cNvPicPr>
          <p:nvPr/>
        </p:nvPicPr>
        <p:blipFill>
          <a:blip r:embed="rId3"/>
          <a:stretch>
            <a:fillRect/>
          </a:stretch>
        </p:blipFill>
        <p:spPr>
          <a:xfrm>
            <a:off x="447817" y="1217199"/>
            <a:ext cx="6576106" cy="3073448"/>
          </a:xfrm>
          <a:prstGeom prst="rect">
            <a:avLst/>
          </a:prstGeom>
        </p:spPr>
      </p:pic>
      <p:pic>
        <p:nvPicPr>
          <p:cNvPr id="8" name="Imagen 7">
            <a:extLst>
              <a:ext uri="{FF2B5EF4-FFF2-40B4-BE49-F238E27FC236}">
                <a16:creationId xmlns:a16="http://schemas.microsoft.com/office/drawing/2014/main" id="{1AF15DE4-765C-569C-1C33-2040C830C41B}"/>
              </a:ext>
            </a:extLst>
          </p:cNvPr>
          <p:cNvPicPr>
            <a:picLocks noChangeAspect="1"/>
          </p:cNvPicPr>
          <p:nvPr/>
        </p:nvPicPr>
        <p:blipFill>
          <a:blip r:embed="rId4"/>
          <a:stretch>
            <a:fillRect/>
          </a:stretch>
        </p:blipFill>
        <p:spPr>
          <a:xfrm>
            <a:off x="7350536" y="1217199"/>
            <a:ext cx="4514850" cy="3867150"/>
          </a:xfrm>
          <a:prstGeom prst="rect">
            <a:avLst/>
          </a:prstGeom>
        </p:spPr>
      </p:pic>
    </p:spTree>
    <p:extLst>
      <p:ext uri="{BB962C8B-B14F-4D97-AF65-F5344CB8AC3E}">
        <p14:creationId xmlns:p14="http://schemas.microsoft.com/office/powerpoint/2010/main" val="165951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E8D5-FE64-0740-A755-00332269B94B}"/>
              </a:ext>
            </a:extLst>
          </p:cNvPr>
          <p:cNvSpPr>
            <a:spLocks noGrp="1"/>
          </p:cNvSpPr>
          <p:nvPr>
            <p:ph type="ctrTitle"/>
          </p:nvPr>
        </p:nvSpPr>
        <p:spPr>
          <a:xfrm>
            <a:off x="3897434" y="2656685"/>
            <a:ext cx="6323087" cy="637847"/>
          </a:xfrm>
        </p:spPr>
        <p:txBody>
          <a:bodyPr/>
          <a:lstStyle/>
          <a:p>
            <a:r>
              <a:rPr lang="en-US" sz="4267" dirty="0">
                <a:solidFill>
                  <a:schemeClr val="bg1"/>
                </a:solidFill>
              </a:rPr>
              <a:t>Thank You !!</a:t>
            </a:r>
          </a:p>
        </p:txBody>
      </p:sp>
    </p:spTree>
    <p:extLst>
      <p:ext uri="{BB962C8B-B14F-4D97-AF65-F5344CB8AC3E}">
        <p14:creationId xmlns:p14="http://schemas.microsoft.com/office/powerpoint/2010/main" val="220855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06B46-A860-4B92-4C3D-83A5F9E1A243}"/>
              </a:ext>
            </a:extLst>
          </p:cNvPr>
          <p:cNvSpPr>
            <a:spLocks noGrp="1"/>
          </p:cNvSpPr>
          <p:nvPr>
            <p:ph type="title"/>
          </p:nvPr>
        </p:nvSpPr>
        <p:spPr/>
        <p:txBody>
          <a:bodyPr/>
          <a:lstStyle/>
          <a:p>
            <a:r>
              <a:rPr lang="es-CO" dirty="0"/>
              <a:t>AGENDA</a:t>
            </a:r>
          </a:p>
        </p:txBody>
      </p:sp>
      <p:sp>
        <p:nvSpPr>
          <p:cNvPr id="3" name="Marcador de contenido 2">
            <a:extLst>
              <a:ext uri="{FF2B5EF4-FFF2-40B4-BE49-F238E27FC236}">
                <a16:creationId xmlns:a16="http://schemas.microsoft.com/office/drawing/2014/main" id="{2DC21EA9-CE43-9730-C0AB-358357A81D7E}"/>
              </a:ext>
            </a:extLst>
          </p:cNvPr>
          <p:cNvSpPr>
            <a:spLocks noGrp="1"/>
          </p:cNvSpPr>
          <p:nvPr>
            <p:ph idx="1"/>
          </p:nvPr>
        </p:nvSpPr>
        <p:spPr/>
        <p:txBody>
          <a:bodyPr>
            <a:normAutofit/>
          </a:bodyPr>
          <a:lstStyle/>
          <a:p>
            <a:r>
              <a:rPr lang="en-US" sz="2400" b="0" i="0" dirty="0">
                <a:solidFill>
                  <a:srgbClr val="242424"/>
                </a:solidFill>
                <a:effectLst/>
                <a:latin typeface="-apple-system"/>
              </a:rPr>
              <a:t>1.1.2 Lab - Install the Virtual Machine Lab Environment – ILM</a:t>
            </a:r>
          </a:p>
          <a:p>
            <a:endParaRPr lang="en-US" sz="2400" dirty="0">
              <a:solidFill>
                <a:srgbClr val="242424"/>
              </a:solidFill>
              <a:latin typeface="-apple-system"/>
            </a:endParaRPr>
          </a:p>
          <a:p>
            <a:r>
              <a:rPr lang="en-US" sz="2400" b="0" i="0" dirty="0">
                <a:solidFill>
                  <a:srgbClr val="242424"/>
                </a:solidFill>
                <a:effectLst/>
                <a:latin typeface="-apple-system"/>
              </a:rPr>
              <a:t>1.2.2 Lab - Linux Review – ILM</a:t>
            </a:r>
          </a:p>
          <a:p>
            <a:endParaRPr lang="en-US" sz="2400" dirty="0">
              <a:solidFill>
                <a:srgbClr val="242424"/>
              </a:solidFill>
              <a:latin typeface="-apple-system"/>
            </a:endParaRPr>
          </a:p>
          <a:p>
            <a:r>
              <a:rPr lang="en-US" sz="2400" dirty="0">
                <a:solidFill>
                  <a:srgbClr val="242424"/>
                </a:solidFill>
                <a:latin typeface="-apple-system"/>
              </a:rPr>
              <a:t>1.3.3 Lab - Python Programming Review - ILM</a:t>
            </a:r>
            <a:endParaRPr lang="es-CO" sz="2400" dirty="0"/>
          </a:p>
        </p:txBody>
      </p:sp>
    </p:spTree>
    <p:extLst>
      <p:ext uri="{BB962C8B-B14F-4D97-AF65-F5344CB8AC3E}">
        <p14:creationId xmlns:p14="http://schemas.microsoft.com/office/powerpoint/2010/main" val="199552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cre</a:t>
            </a:r>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fontScale="90000"/>
          </a:bodyPr>
          <a:lstStyle/>
          <a:p>
            <a:r>
              <a:rPr lang="en-US" b="1" dirty="0"/>
              <a:t>1.1.2 Lab - Install the Virtual Machine </a:t>
            </a:r>
            <a:br>
              <a:rPr lang="en-US" b="1" dirty="0"/>
            </a:br>
            <a:r>
              <a:rPr lang="en-US" b="1" dirty="0"/>
              <a:t>Lab Environment – ILM</a:t>
            </a:r>
            <a:endParaRPr lang="es-ES" dirty="0"/>
          </a:p>
        </p:txBody>
      </p:sp>
      <p:sp>
        <p:nvSpPr>
          <p:cNvPr id="5" name="Marcador de contenido 4">
            <a:extLst>
              <a:ext uri="{FF2B5EF4-FFF2-40B4-BE49-F238E27FC236}">
                <a16:creationId xmlns:a16="http://schemas.microsoft.com/office/drawing/2014/main" id="{D8FE8172-06F7-F476-7630-E6F5A6BE75D8}"/>
              </a:ext>
            </a:extLst>
          </p:cNvPr>
          <p:cNvSpPr>
            <a:spLocks noGrp="1"/>
          </p:cNvSpPr>
          <p:nvPr>
            <p:ph idx="1"/>
          </p:nvPr>
        </p:nvSpPr>
        <p:spPr>
          <a:xfrm>
            <a:off x="0" y="1"/>
            <a:ext cx="7262446" cy="5139932"/>
          </a:xfrm>
        </p:spPr>
        <p:txBody>
          <a:bodyPr>
            <a:normAutofit/>
          </a:bodyPr>
          <a:lstStyle/>
          <a:p>
            <a:pPr marL="305435" indent="-305435"/>
            <a:r>
              <a:rPr lang="en-US" dirty="0"/>
              <a:t>To complete the first module </a:t>
            </a:r>
            <a:r>
              <a:rPr lang="en-US" b="1" dirty="0"/>
              <a:t>1.1.2 Lab - Install the Virtual Machine Lab Environment – ILM</a:t>
            </a:r>
            <a:r>
              <a:rPr lang="en-US" dirty="0"/>
              <a:t> you might need the below links:</a:t>
            </a:r>
          </a:p>
          <a:p>
            <a:pPr marL="0" indent="0">
              <a:buNone/>
            </a:pPr>
            <a:r>
              <a:rPr lang="en-US" dirty="0"/>
              <a:t> </a:t>
            </a:r>
          </a:p>
          <a:p>
            <a:pPr marL="629435" lvl="1" indent="-305435"/>
            <a:r>
              <a:rPr lang="en-US" dirty="0"/>
              <a:t>To download the DEVASC VM: </a:t>
            </a:r>
            <a:r>
              <a:rPr lang="en-US" dirty="0">
                <a:hlinkClick r:id="rId3"/>
              </a:rPr>
              <a:t>https://itexamanswers.net/devnet-associate-virtual-machines-vms.html</a:t>
            </a:r>
            <a:r>
              <a:rPr lang="en-US" dirty="0"/>
              <a:t> </a:t>
            </a:r>
          </a:p>
          <a:p>
            <a:pPr marL="629435" lvl="1" indent="-305435"/>
            <a:endParaRPr lang="en-US" dirty="0"/>
          </a:p>
          <a:p>
            <a:pPr marL="629435" lvl="1" indent="-305435"/>
            <a:r>
              <a:rPr lang="en-US" dirty="0"/>
              <a:t>To sort out the AMD-V issue from BIOS: </a:t>
            </a:r>
            <a:r>
              <a:rPr lang="en-US" dirty="0">
                <a:hlinkClick r:id="rId4"/>
              </a:rPr>
              <a:t>https://www.youtube.com/watch?v=OdXekxFf5ok&amp;ab_channel=TechRobin</a:t>
            </a:r>
            <a:r>
              <a:rPr lang="en-US" dirty="0"/>
              <a:t> and for gamer boards, you can use: </a:t>
            </a:r>
            <a:r>
              <a:rPr lang="en-US" dirty="0">
                <a:hlinkClick r:id="rId5"/>
              </a:rPr>
              <a:t>https://www.youtube.com/watch?v=XHrQrRt7M9g&amp;ab_channel=DanielVideo</a:t>
            </a:r>
            <a:r>
              <a:rPr lang="en-US" dirty="0"/>
              <a:t> </a:t>
            </a:r>
          </a:p>
        </p:txBody>
      </p:sp>
      <p:graphicFrame>
        <p:nvGraphicFramePr>
          <p:cNvPr id="7" name="Objeto 6">
            <a:extLst>
              <a:ext uri="{FF2B5EF4-FFF2-40B4-BE49-F238E27FC236}">
                <a16:creationId xmlns:a16="http://schemas.microsoft.com/office/drawing/2014/main" id="{7BD8EE49-FD9B-E6AC-6EA6-44D5601A2A37}"/>
              </a:ext>
            </a:extLst>
          </p:cNvPr>
          <p:cNvGraphicFramePr>
            <a:graphicFrameLocks noChangeAspect="1"/>
          </p:cNvGraphicFramePr>
          <p:nvPr>
            <p:extLst>
              <p:ext uri="{D42A27DB-BD31-4B8C-83A1-F6EECF244321}">
                <p14:modId xmlns:p14="http://schemas.microsoft.com/office/powerpoint/2010/main" val="1314923159"/>
              </p:ext>
            </p:extLst>
          </p:nvPr>
        </p:nvGraphicFramePr>
        <p:xfrm>
          <a:off x="9270023" y="693844"/>
          <a:ext cx="914400" cy="771525"/>
        </p:xfrm>
        <a:graphic>
          <a:graphicData uri="http://schemas.openxmlformats.org/presentationml/2006/ole">
            <mc:AlternateContent xmlns:mc="http://schemas.openxmlformats.org/markup-compatibility/2006">
              <mc:Choice xmlns:v="urn:schemas-microsoft-com:vml" Requires="v">
                <p:oleObj name="Document" showAsIcon="1" r:id="rId6" imgW="914400" imgH="771480" progId="Word.Document.12">
                  <p:embed/>
                </p:oleObj>
              </mc:Choice>
              <mc:Fallback>
                <p:oleObj name="Document" showAsIcon="1" r:id="rId6" imgW="914400" imgH="771480" progId="Word.Document.12">
                  <p:embed/>
                  <p:pic>
                    <p:nvPicPr>
                      <p:cNvPr id="0" name=""/>
                      <p:cNvPicPr/>
                      <p:nvPr/>
                    </p:nvPicPr>
                    <p:blipFill>
                      <a:blip r:embed="rId7"/>
                      <a:stretch>
                        <a:fillRect/>
                      </a:stretch>
                    </p:blipFill>
                    <p:spPr>
                      <a:xfrm>
                        <a:off x="9270023" y="693844"/>
                        <a:ext cx="914400" cy="771525"/>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7AE0B346-F927-A5CB-09C5-8A205DAEEE73}"/>
              </a:ext>
            </a:extLst>
          </p:cNvPr>
          <p:cNvPicPr>
            <a:picLocks noChangeAspect="1"/>
          </p:cNvPicPr>
          <p:nvPr/>
        </p:nvPicPr>
        <p:blipFill>
          <a:blip r:embed="rId8"/>
          <a:stretch>
            <a:fillRect/>
          </a:stretch>
        </p:blipFill>
        <p:spPr>
          <a:xfrm>
            <a:off x="7262446" y="1430199"/>
            <a:ext cx="4705776" cy="1037254"/>
          </a:xfrm>
          <a:prstGeom prst="rect">
            <a:avLst/>
          </a:prstGeom>
        </p:spPr>
      </p:pic>
      <p:pic>
        <p:nvPicPr>
          <p:cNvPr id="11" name="Imagen 10">
            <a:extLst>
              <a:ext uri="{FF2B5EF4-FFF2-40B4-BE49-F238E27FC236}">
                <a16:creationId xmlns:a16="http://schemas.microsoft.com/office/drawing/2014/main" id="{10322C22-37EA-D7F0-9635-E4E0F4B5FFEF}"/>
              </a:ext>
            </a:extLst>
          </p:cNvPr>
          <p:cNvPicPr>
            <a:picLocks noChangeAspect="1"/>
          </p:cNvPicPr>
          <p:nvPr/>
        </p:nvPicPr>
        <p:blipFill>
          <a:blip r:embed="rId9"/>
          <a:stretch>
            <a:fillRect/>
          </a:stretch>
        </p:blipFill>
        <p:spPr>
          <a:xfrm>
            <a:off x="8498322" y="2540993"/>
            <a:ext cx="2505075" cy="371475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cre</a:t>
            </a:r>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fontScale="90000"/>
          </a:bodyPr>
          <a:lstStyle/>
          <a:p>
            <a:r>
              <a:rPr lang="en-US" b="1" dirty="0"/>
              <a:t>Issues Installing DEVASC-LABVM</a:t>
            </a:r>
            <a:br>
              <a:rPr lang="en-US" b="1" dirty="0"/>
            </a:br>
            <a:r>
              <a:rPr lang="en-US" b="1" dirty="0"/>
              <a:t> macOS environment</a:t>
            </a:r>
            <a:endParaRPr lang="es-ES" dirty="0"/>
          </a:p>
        </p:txBody>
      </p:sp>
      <p:sp>
        <p:nvSpPr>
          <p:cNvPr id="4" name="Marcador de contenido 3">
            <a:extLst>
              <a:ext uri="{FF2B5EF4-FFF2-40B4-BE49-F238E27FC236}">
                <a16:creationId xmlns:a16="http://schemas.microsoft.com/office/drawing/2014/main" id="{22E39761-B3A4-88AA-A3A4-C5B2345D95E1}"/>
              </a:ext>
            </a:extLst>
          </p:cNvPr>
          <p:cNvSpPr>
            <a:spLocks noGrp="1"/>
          </p:cNvSpPr>
          <p:nvPr>
            <p:ph idx="1"/>
          </p:nvPr>
        </p:nvSpPr>
        <p:spPr>
          <a:xfrm>
            <a:off x="297107" y="172338"/>
            <a:ext cx="5997161" cy="5864089"/>
          </a:xfrm>
        </p:spPr>
        <p:txBody>
          <a:bodyPr/>
          <a:lstStyle/>
          <a:p>
            <a:pPr marL="89297" indent="0" algn="just">
              <a:lnSpc>
                <a:spcPct val="114000"/>
              </a:lnSpc>
              <a:spcBef>
                <a:spcPts val="300"/>
              </a:spcBef>
              <a:spcAft>
                <a:spcPts val="300"/>
              </a:spcAft>
              <a:buNone/>
            </a:pPr>
            <a:r>
              <a:rPr lang="en-US" sz="1800" dirty="0"/>
              <a:t>VirtualBox on macOS environment.</a:t>
            </a:r>
          </a:p>
          <a:p>
            <a:pPr marL="89297" indent="0" algn="just">
              <a:lnSpc>
                <a:spcPct val="114000"/>
              </a:lnSpc>
              <a:spcBef>
                <a:spcPts val="300"/>
              </a:spcBef>
              <a:spcAft>
                <a:spcPts val="300"/>
              </a:spcAft>
              <a:buNone/>
            </a:pPr>
            <a:r>
              <a:rPr lang="en-US" sz="1800" dirty="0"/>
              <a:t>The issue is happening after installing de virtual machine:</a:t>
            </a:r>
          </a:p>
          <a:p>
            <a:pPr marL="89297" indent="0" algn="just">
              <a:lnSpc>
                <a:spcPct val="114000"/>
              </a:lnSpc>
              <a:spcBef>
                <a:spcPts val="300"/>
              </a:spcBef>
              <a:spcAft>
                <a:spcPts val="300"/>
              </a:spcAft>
              <a:buNone/>
            </a:pPr>
            <a:r>
              <a:rPr lang="en-US" sz="1800" dirty="0"/>
              <a:t>New installation of VirtualBox on macOS will install successfully but attempting to run a Virtual Machine could fail.</a:t>
            </a:r>
          </a:p>
          <a:p>
            <a:pPr marL="89297" indent="0" algn="just">
              <a:lnSpc>
                <a:spcPct val="114000"/>
              </a:lnSpc>
              <a:spcBef>
                <a:spcPts val="300"/>
              </a:spcBef>
              <a:spcAft>
                <a:spcPts val="300"/>
              </a:spcAft>
              <a:buNone/>
            </a:pPr>
            <a:r>
              <a:rPr lang="en-US" sz="1800" dirty="0"/>
              <a:t>The solution is to allow Identified Apps to Access the System MacOS. We have to make sure that software by Oracle America, Inc, the current developers of VirtualBox, is permitted to run their software on your system. </a:t>
            </a:r>
          </a:p>
          <a:p>
            <a:endParaRPr lang="es-CO" dirty="0"/>
          </a:p>
        </p:txBody>
      </p:sp>
      <p:pic>
        <p:nvPicPr>
          <p:cNvPr id="6" name="Picture 6">
            <a:extLst>
              <a:ext uri="{FF2B5EF4-FFF2-40B4-BE49-F238E27FC236}">
                <a16:creationId xmlns:a16="http://schemas.microsoft.com/office/drawing/2014/main" id="{994A4579-082C-0153-AAB0-F5DC8C236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75" y="1303112"/>
            <a:ext cx="5191534" cy="314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85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cre</a:t>
            </a:r>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fontScale="90000"/>
          </a:bodyPr>
          <a:lstStyle/>
          <a:p>
            <a:r>
              <a:rPr lang="en-US" b="1" dirty="0"/>
              <a:t>Issues Installing DEVASC-LABVM</a:t>
            </a:r>
            <a:br>
              <a:rPr lang="en-US" b="1" dirty="0"/>
            </a:br>
            <a:r>
              <a:rPr lang="en-US" b="1" dirty="0"/>
              <a:t> macOS environment</a:t>
            </a:r>
            <a:endParaRPr lang="es-ES" dirty="0"/>
          </a:p>
        </p:txBody>
      </p:sp>
      <p:sp>
        <p:nvSpPr>
          <p:cNvPr id="4" name="Marcador de contenido 3">
            <a:extLst>
              <a:ext uri="{FF2B5EF4-FFF2-40B4-BE49-F238E27FC236}">
                <a16:creationId xmlns:a16="http://schemas.microsoft.com/office/drawing/2014/main" id="{22E39761-B3A4-88AA-A3A4-C5B2345D95E1}"/>
              </a:ext>
            </a:extLst>
          </p:cNvPr>
          <p:cNvSpPr>
            <a:spLocks noGrp="1"/>
          </p:cNvSpPr>
          <p:nvPr>
            <p:ph idx="1"/>
          </p:nvPr>
        </p:nvSpPr>
        <p:spPr>
          <a:xfrm>
            <a:off x="297107" y="172338"/>
            <a:ext cx="5997161" cy="5864089"/>
          </a:xfrm>
        </p:spPr>
        <p:txBody>
          <a:bodyPr/>
          <a:lstStyle/>
          <a:p>
            <a:pPr marL="89297" indent="0" algn="just">
              <a:lnSpc>
                <a:spcPct val="114000"/>
              </a:lnSpc>
              <a:spcBef>
                <a:spcPts val="300"/>
              </a:spcBef>
              <a:spcAft>
                <a:spcPts val="300"/>
              </a:spcAft>
              <a:buNone/>
            </a:pPr>
            <a:r>
              <a:rPr lang="en-US" sz="1800" dirty="0"/>
              <a:t>VirtualBox on macOS environment.</a:t>
            </a:r>
          </a:p>
          <a:p>
            <a:pPr marL="89297" indent="0" algn="just">
              <a:lnSpc>
                <a:spcPct val="114000"/>
              </a:lnSpc>
              <a:spcBef>
                <a:spcPts val="300"/>
              </a:spcBef>
              <a:spcAft>
                <a:spcPts val="300"/>
              </a:spcAft>
              <a:buNone/>
            </a:pPr>
            <a:r>
              <a:rPr lang="en-US" sz="1800" dirty="0"/>
              <a:t>Completely quit out of VirtualBox, later access your Permissions Settings above to get into the General Tab of the Security &amp; Privacy settings window. Unlock the General Tab to permit changes by clicking on the lock icon (password), then in "allow apps downloaded from", make sure App Store and identified developers are selected.</a:t>
            </a:r>
          </a:p>
          <a:p>
            <a:endParaRPr lang="es-CO" dirty="0"/>
          </a:p>
        </p:txBody>
      </p:sp>
      <p:pic>
        <p:nvPicPr>
          <p:cNvPr id="3" name="Picture 8">
            <a:extLst>
              <a:ext uri="{FF2B5EF4-FFF2-40B4-BE49-F238E27FC236}">
                <a16:creationId xmlns:a16="http://schemas.microsoft.com/office/drawing/2014/main" id="{7B05A08B-6995-C4C8-9F10-86E2F878C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419" y="817133"/>
            <a:ext cx="4356107" cy="374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5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cre</a:t>
            </a:r>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fontScale="90000"/>
          </a:bodyPr>
          <a:lstStyle/>
          <a:p>
            <a:r>
              <a:rPr lang="en-US" b="1" dirty="0"/>
              <a:t>Issues Installing DEVASC-LABVM</a:t>
            </a:r>
            <a:br>
              <a:rPr lang="en-US" b="1" dirty="0"/>
            </a:br>
            <a:r>
              <a:rPr lang="en-US" b="1" dirty="0"/>
              <a:t> macOS environment</a:t>
            </a:r>
            <a:endParaRPr lang="es-ES" dirty="0"/>
          </a:p>
        </p:txBody>
      </p:sp>
      <p:sp>
        <p:nvSpPr>
          <p:cNvPr id="4" name="Marcador de contenido 3">
            <a:extLst>
              <a:ext uri="{FF2B5EF4-FFF2-40B4-BE49-F238E27FC236}">
                <a16:creationId xmlns:a16="http://schemas.microsoft.com/office/drawing/2014/main" id="{22E39761-B3A4-88AA-A3A4-C5B2345D95E1}"/>
              </a:ext>
            </a:extLst>
          </p:cNvPr>
          <p:cNvSpPr>
            <a:spLocks noGrp="1"/>
          </p:cNvSpPr>
          <p:nvPr>
            <p:ph idx="1"/>
          </p:nvPr>
        </p:nvSpPr>
        <p:spPr>
          <a:xfrm>
            <a:off x="297107" y="172338"/>
            <a:ext cx="6578352" cy="5864089"/>
          </a:xfrm>
        </p:spPr>
        <p:txBody>
          <a:bodyPr/>
          <a:lstStyle/>
          <a:p>
            <a:pPr marL="89297" indent="0" algn="just">
              <a:lnSpc>
                <a:spcPct val="114000"/>
              </a:lnSpc>
              <a:spcBef>
                <a:spcPts val="300"/>
              </a:spcBef>
              <a:spcAft>
                <a:spcPts val="300"/>
              </a:spcAft>
              <a:buNone/>
            </a:pPr>
            <a:r>
              <a:rPr lang="en-US" sz="1800" dirty="0"/>
              <a:t>VirtualBox on macOS environment.</a:t>
            </a:r>
          </a:p>
          <a:p>
            <a:pPr marL="89297" indent="0" algn="just">
              <a:lnSpc>
                <a:spcPct val="114000"/>
              </a:lnSpc>
              <a:spcBef>
                <a:spcPts val="300"/>
              </a:spcBef>
              <a:spcAft>
                <a:spcPts val="300"/>
              </a:spcAft>
              <a:buNone/>
            </a:pPr>
            <a:r>
              <a:rPr lang="en-US" sz="1800" dirty="0"/>
              <a:t>After installing VirtualBox in a MacOS environment and installing the DEVASC-LABVM lab, the following errors may be displayed:</a:t>
            </a:r>
          </a:p>
          <a:p>
            <a:endParaRPr lang="es-CO" dirty="0"/>
          </a:p>
        </p:txBody>
      </p:sp>
      <p:pic>
        <p:nvPicPr>
          <p:cNvPr id="5" name="Picture 2" descr="Error message">
            <a:extLst>
              <a:ext uri="{FF2B5EF4-FFF2-40B4-BE49-F238E27FC236}">
                <a16:creationId xmlns:a16="http://schemas.microsoft.com/office/drawing/2014/main" id="{4E2B5589-5170-D5B2-CCBE-968D58BF5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055" y="172338"/>
            <a:ext cx="2744922" cy="2900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Error message 2">
            <a:extLst>
              <a:ext uri="{FF2B5EF4-FFF2-40B4-BE49-F238E27FC236}">
                <a16:creationId xmlns:a16="http://schemas.microsoft.com/office/drawing/2014/main" id="{8F088965-B8F6-EAF1-8111-8499AAE77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766" y="3265074"/>
            <a:ext cx="4132735" cy="240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18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cre</a:t>
            </a:r>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fontScale="90000"/>
          </a:bodyPr>
          <a:lstStyle/>
          <a:p>
            <a:r>
              <a:rPr lang="en-US" b="1" dirty="0"/>
              <a:t>Issues Installing DEVASC-LABVM</a:t>
            </a:r>
            <a:br>
              <a:rPr lang="en-US" b="1" dirty="0"/>
            </a:br>
            <a:r>
              <a:rPr lang="en-US" b="1" dirty="0"/>
              <a:t> macOS environment</a:t>
            </a:r>
            <a:endParaRPr lang="es-ES" dirty="0"/>
          </a:p>
        </p:txBody>
      </p:sp>
      <p:sp>
        <p:nvSpPr>
          <p:cNvPr id="4" name="Marcador de contenido 3">
            <a:extLst>
              <a:ext uri="{FF2B5EF4-FFF2-40B4-BE49-F238E27FC236}">
                <a16:creationId xmlns:a16="http://schemas.microsoft.com/office/drawing/2014/main" id="{22E39761-B3A4-88AA-A3A4-C5B2345D95E1}"/>
              </a:ext>
            </a:extLst>
          </p:cNvPr>
          <p:cNvSpPr>
            <a:spLocks noGrp="1"/>
          </p:cNvSpPr>
          <p:nvPr>
            <p:ph idx="1"/>
          </p:nvPr>
        </p:nvSpPr>
        <p:spPr>
          <a:xfrm>
            <a:off x="297107" y="172338"/>
            <a:ext cx="6578352" cy="5864089"/>
          </a:xfrm>
        </p:spPr>
        <p:txBody>
          <a:bodyPr/>
          <a:lstStyle/>
          <a:p>
            <a:pPr marL="89297" indent="0" algn="just">
              <a:lnSpc>
                <a:spcPct val="114000"/>
              </a:lnSpc>
              <a:spcBef>
                <a:spcPts val="300"/>
              </a:spcBef>
              <a:spcAft>
                <a:spcPts val="300"/>
              </a:spcAft>
              <a:buNone/>
            </a:pPr>
            <a:r>
              <a:rPr lang="en-US" sz="1800" dirty="0"/>
              <a:t>VirtualBox on macOS environment.</a:t>
            </a:r>
          </a:p>
          <a:p>
            <a:pPr marL="89297" indent="0" algn="just">
              <a:lnSpc>
                <a:spcPct val="114000"/>
              </a:lnSpc>
              <a:spcBef>
                <a:spcPts val="300"/>
              </a:spcBef>
              <a:spcAft>
                <a:spcPts val="300"/>
              </a:spcAft>
              <a:buNone/>
            </a:pPr>
            <a:r>
              <a:rPr lang="en-US" sz="1800" dirty="0"/>
              <a:t>The solution to the previous errors is related to security and privacy permissions. Therefore, permissions must be assigned to the virtual machine in the OS settings. The solution to the previous errors is related to security and privacy permissions. Therefore, permissions must be assigned to the virtual machine in the OS settings. In the "accessibility", "input monitoring", "full disk access" and "files and folders” options.</a:t>
            </a:r>
          </a:p>
          <a:p>
            <a:endParaRPr lang="es-CO" dirty="0"/>
          </a:p>
        </p:txBody>
      </p:sp>
      <p:pic>
        <p:nvPicPr>
          <p:cNvPr id="3" name="Picture 2">
            <a:extLst>
              <a:ext uri="{FF2B5EF4-FFF2-40B4-BE49-F238E27FC236}">
                <a16:creationId xmlns:a16="http://schemas.microsoft.com/office/drawing/2014/main" id="{C15E0038-2A3F-6E5B-8ADF-9D99A04F8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38" y="641414"/>
            <a:ext cx="4592460" cy="40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7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a:bodyPr>
          <a:lstStyle/>
          <a:p>
            <a:r>
              <a:rPr lang="en-US" dirty="0"/>
              <a:t>1.2.2 Lab - Linux Review - ILM</a:t>
            </a:r>
            <a:endParaRPr lang="es-ES" dirty="0"/>
          </a:p>
        </p:txBody>
      </p:sp>
      <p:sp>
        <p:nvSpPr>
          <p:cNvPr id="8" name="Marcador de contenido 7">
            <a:extLst>
              <a:ext uri="{FF2B5EF4-FFF2-40B4-BE49-F238E27FC236}">
                <a16:creationId xmlns:a16="http://schemas.microsoft.com/office/drawing/2014/main" id="{EC9BE17E-641D-617E-E55F-8EDA5AF8F7C2}"/>
              </a:ext>
            </a:extLst>
          </p:cNvPr>
          <p:cNvSpPr>
            <a:spLocks noGrp="1"/>
          </p:cNvSpPr>
          <p:nvPr>
            <p:ph idx="1"/>
          </p:nvPr>
        </p:nvSpPr>
        <p:spPr>
          <a:xfrm>
            <a:off x="233670" y="703380"/>
            <a:ext cx="11029615" cy="3678303"/>
          </a:xfrm>
        </p:spPr>
        <p:txBody>
          <a:bodyPr/>
          <a:lstStyle/>
          <a:p>
            <a:r>
              <a:rPr lang="en-US" dirty="0"/>
              <a:t>To complete the first module 1.2.2 Lab - Linux Review - ILM you might want to check the below link:</a:t>
            </a:r>
          </a:p>
          <a:p>
            <a:pPr lvl="1"/>
            <a:endParaRPr lang="en-US" dirty="0"/>
          </a:p>
          <a:p>
            <a:r>
              <a:rPr lang="en-US" dirty="0"/>
              <a:t>Linux File/Directory Permissions cheat sheet: </a:t>
            </a:r>
            <a:r>
              <a:rPr lang="en-US" dirty="0">
                <a:hlinkClick r:id="rId3"/>
              </a:rPr>
              <a:t>https://www.thegeekdiary.com/linux-file-directory-permissions-cheat-sheet/</a:t>
            </a:r>
            <a:endParaRPr lang="en-US" dirty="0"/>
          </a:p>
          <a:p>
            <a:endParaRPr lang="es-CO" dirty="0"/>
          </a:p>
        </p:txBody>
      </p:sp>
      <p:pic>
        <p:nvPicPr>
          <p:cNvPr id="9" name="Picture 2" descr="An Introduction to Linux File Permissions - Boolean World">
            <a:extLst>
              <a:ext uri="{FF2B5EF4-FFF2-40B4-BE49-F238E27FC236}">
                <a16:creationId xmlns:a16="http://schemas.microsoft.com/office/drawing/2014/main" id="{7AA74D21-D851-D736-AD2D-A7F906784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569" y="3060845"/>
            <a:ext cx="5363607" cy="14875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to 9">
            <a:extLst>
              <a:ext uri="{FF2B5EF4-FFF2-40B4-BE49-F238E27FC236}">
                <a16:creationId xmlns:a16="http://schemas.microsoft.com/office/drawing/2014/main" id="{2796CEAE-8F5A-9CAF-88C9-F43D1570F964}"/>
              </a:ext>
            </a:extLst>
          </p:cNvPr>
          <p:cNvGraphicFramePr>
            <a:graphicFrameLocks noChangeAspect="1"/>
          </p:cNvGraphicFramePr>
          <p:nvPr>
            <p:extLst>
              <p:ext uri="{D42A27DB-BD31-4B8C-83A1-F6EECF244321}">
                <p14:modId xmlns:p14="http://schemas.microsoft.com/office/powerpoint/2010/main" val="4229795159"/>
              </p:ext>
            </p:extLst>
          </p:nvPr>
        </p:nvGraphicFramePr>
        <p:xfrm>
          <a:off x="10535207" y="817133"/>
          <a:ext cx="914400" cy="771525"/>
        </p:xfrm>
        <a:graphic>
          <a:graphicData uri="http://schemas.openxmlformats.org/presentationml/2006/ole">
            <mc:AlternateContent xmlns:mc="http://schemas.openxmlformats.org/markup-compatibility/2006">
              <mc:Choice xmlns:v="urn:schemas-microsoft-com:vml" Requires="v">
                <p:oleObj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10535207" y="81713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3915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321997"/>
            <a:ext cx="11029616" cy="718870"/>
          </a:xfrm>
        </p:spPr>
        <p:txBody>
          <a:bodyPr rtlCol="0">
            <a:normAutofit/>
          </a:bodyPr>
          <a:lstStyle/>
          <a:p>
            <a:r>
              <a:rPr lang="en-US" dirty="0"/>
              <a:t>1.3.3 Lab - Python Programming Review - ILM</a:t>
            </a:r>
            <a:endParaRPr lang="es-ES" dirty="0"/>
          </a:p>
        </p:txBody>
      </p:sp>
      <p:graphicFrame>
        <p:nvGraphicFramePr>
          <p:cNvPr id="4" name="Objeto 3">
            <a:extLst>
              <a:ext uri="{FF2B5EF4-FFF2-40B4-BE49-F238E27FC236}">
                <a16:creationId xmlns:a16="http://schemas.microsoft.com/office/drawing/2014/main" id="{01602D18-6C65-08C0-7DB5-BC0C7EAE1BB6}"/>
              </a:ext>
            </a:extLst>
          </p:cNvPr>
          <p:cNvGraphicFramePr>
            <a:graphicFrameLocks noChangeAspect="1"/>
          </p:cNvGraphicFramePr>
          <p:nvPr>
            <p:extLst>
              <p:ext uri="{D42A27DB-BD31-4B8C-83A1-F6EECF244321}">
                <p14:modId xmlns:p14="http://schemas.microsoft.com/office/powerpoint/2010/main" val="2788895866"/>
              </p:ext>
            </p:extLst>
          </p:nvPr>
        </p:nvGraphicFramePr>
        <p:xfrm>
          <a:off x="447817" y="817133"/>
          <a:ext cx="914400" cy="771525"/>
        </p:xfrm>
        <a:graphic>
          <a:graphicData uri="http://schemas.openxmlformats.org/presentationml/2006/ole">
            <mc:AlternateContent xmlns:mc="http://schemas.openxmlformats.org/markup-compatibility/2006">
              <mc:Choice xmlns:v="urn:schemas-microsoft-com:vml" Requires="v">
                <p:oleObj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47817" y="817133"/>
                        <a:ext cx="914400" cy="771525"/>
                      </a:xfrm>
                      <a:prstGeom prst="rect">
                        <a:avLst/>
                      </a:prstGeom>
                    </p:spPr>
                  </p:pic>
                </p:oleObj>
              </mc:Fallback>
            </mc:AlternateContent>
          </a:graphicData>
        </a:graphic>
      </p:graphicFrame>
      <p:pic>
        <p:nvPicPr>
          <p:cNvPr id="6" name="Imagen 5">
            <a:extLst>
              <a:ext uri="{FF2B5EF4-FFF2-40B4-BE49-F238E27FC236}">
                <a16:creationId xmlns:a16="http://schemas.microsoft.com/office/drawing/2014/main" id="{A4F415C2-67F9-2A80-5343-DBA9A240F832}"/>
              </a:ext>
            </a:extLst>
          </p:cNvPr>
          <p:cNvPicPr>
            <a:picLocks noChangeAspect="1"/>
          </p:cNvPicPr>
          <p:nvPr/>
        </p:nvPicPr>
        <p:blipFill>
          <a:blip r:embed="rId5"/>
          <a:stretch>
            <a:fillRect/>
          </a:stretch>
        </p:blipFill>
        <p:spPr>
          <a:xfrm>
            <a:off x="7919261" y="564931"/>
            <a:ext cx="2451693" cy="1862344"/>
          </a:xfrm>
          <a:prstGeom prst="rect">
            <a:avLst/>
          </a:prstGeom>
        </p:spPr>
      </p:pic>
      <p:pic>
        <p:nvPicPr>
          <p:cNvPr id="9" name="Imagen 8">
            <a:extLst>
              <a:ext uri="{FF2B5EF4-FFF2-40B4-BE49-F238E27FC236}">
                <a16:creationId xmlns:a16="http://schemas.microsoft.com/office/drawing/2014/main" id="{AA55F701-F025-837E-06E5-3630BCA01021}"/>
              </a:ext>
            </a:extLst>
          </p:cNvPr>
          <p:cNvPicPr>
            <a:picLocks noChangeAspect="1"/>
          </p:cNvPicPr>
          <p:nvPr/>
        </p:nvPicPr>
        <p:blipFill>
          <a:blip r:embed="rId6"/>
          <a:stretch>
            <a:fillRect/>
          </a:stretch>
        </p:blipFill>
        <p:spPr>
          <a:xfrm>
            <a:off x="7948568" y="2561002"/>
            <a:ext cx="2628900" cy="2971800"/>
          </a:xfrm>
          <a:prstGeom prst="rect">
            <a:avLst/>
          </a:prstGeom>
        </p:spPr>
      </p:pic>
      <p:sp>
        <p:nvSpPr>
          <p:cNvPr id="10" name="Marcador de contenido 4">
            <a:extLst>
              <a:ext uri="{FF2B5EF4-FFF2-40B4-BE49-F238E27FC236}">
                <a16:creationId xmlns:a16="http://schemas.microsoft.com/office/drawing/2014/main" id="{2500B720-E723-3279-E7FA-598715A8C3F1}"/>
              </a:ext>
            </a:extLst>
          </p:cNvPr>
          <p:cNvSpPr>
            <a:spLocks noGrp="1"/>
          </p:cNvSpPr>
          <p:nvPr>
            <p:ph idx="1"/>
          </p:nvPr>
        </p:nvSpPr>
        <p:spPr>
          <a:xfrm>
            <a:off x="232799" y="724578"/>
            <a:ext cx="7262446" cy="3643830"/>
          </a:xfrm>
        </p:spPr>
        <p:txBody>
          <a:bodyPr>
            <a:normAutofit/>
          </a:bodyPr>
          <a:lstStyle/>
          <a:p>
            <a:pPr marL="305435" indent="-305435"/>
            <a:r>
              <a:rPr lang="en-US" dirty="0"/>
              <a:t>To complete the first module </a:t>
            </a:r>
            <a:r>
              <a:rPr lang="en-US" b="1" dirty="0"/>
              <a:t>1.3.3 Lab - Python Programming Review - ILM</a:t>
            </a:r>
            <a:r>
              <a:rPr lang="en-US" dirty="0"/>
              <a:t> you might face bellow error: </a:t>
            </a:r>
          </a:p>
          <a:p>
            <a:pPr marL="629435" lvl="1" indent="-305435"/>
            <a:r>
              <a:rPr lang="en-US" dirty="0"/>
              <a:t>syntax error near unexpected token</a:t>
            </a:r>
          </a:p>
          <a:p>
            <a:pPr marL="305435" indent="-305435"/>
            <a:r>
              <a:rPr lang="en-US" dirty="0"/>
              <a:t>It is sorted out by updating the Python extension in Virtual Studio Code.</a:t>
            </a:r>
          </a:p>
          <a:p>
            <a:pPr marL="305435" indent="-305435"/>
            <a:r>
              <a:rPr lang="en-US" dirty="0"/>
              <a:t>If your code document is not saved as *.</a:t>
            </a:r>
            <a:r>
              <a:rPr lang="en-US" dirty="0" err="1"/>
              <a:t>py</a:t>
            </a:r>
            <a:r>
              <a:rPr lang="en-US" dirty="0"/>
              <a:t> it won’t work. </a:t>
            </a:r>
          </a:p>
        </p:txBody>
      </p:sp>
    </p:spTree>
    <p:extLst>
      <p:ext uri="{BB962C8B-B14F-4D97-AF65-F5344CB8AC3E}">
        <p14:creationId xmlns:p14="http://schemas.microsoft.com/office/powerpoint/2010/main" val="155219856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2A0EABFE-4432-4370-93B1-2B029EB7438D}" vid="{B6EC9E21-8C82-4EB1-BBE7-A370F785D0CA}"/>
    </a:ext>
  </a:extLst>
</a:theme>
</file>

<file path=ppt/theme/theme2.xml><?xml version="1.0" encoding="utf-8"?>
<a:theme xmlns:a="http://schemas.openxmlformats.org/drawingml/2006/main" name="1_Blue theme 2015 16x9">
  <a:themeElements>
    <a:clrScheme name="Custom 112">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587</Words>
  <Application>Microsoft Macintosh PowerPoint</Application>
  <PresentationFormat>Panorámica</PresentationFormat>
  <Paragraphs>63</Paragraphs>
  <Slides>11</Slides>
  <Notes>9</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1</vt:i4>
      </vt:variant>
      <vt:variant>
        <vt:lpstr>Títulos de diapositiva</vt:lpstr>
      </vt:variant>
      <vt:variant>
        <vt:i4>11</vt:i4>
      </vt:variant>
    </vt:vector>
  </HeadingPairs>
  <TitlesOfParts>
    <vt:vector size="20" baseType="lpstr">
      <vt:lpstr>-apple-system</vt:lpstr>
      <vt:lpstr>Arial</vt:lpstr>
      <vt:lpstr>Calibri</vt:lpstr>
      <vt:lpstr>CiscoSansTT ExtraLight</vt:lpstr>
      <vt:lpstr>Gill Sans MT</vt:lpstr>
      <vt:lpstr>Wingdings 2</vt:lpstr>
      <vt:lpstr>Dividendo</vt:lpstr>
      <vt:lpstr>1_Blue theme 2015 16x9</vt:lpstr>
      <vt:lpstr>Document</vt:lpstr>
      <vt:lpstr>DEVNET CERTIFICATION TIPS TO COMPLETE MODULE 1</vt:lpstr>
      <vt:lpstr>AGENDA</vt:lpstr>
      <vt:lpstr>1.1.2 Lab - Install the Virtual Machine  Lab Environment – ILM</vt:lpstr>
      <vt:lpstr>Issues Installing DEVASC-LABVM  macOS environment</vt:lpstr>
      <vt:lpstr>Issues Installing DEVASC-LABVM  macOS environment</vt:lpstr>
      <vt:lpstr>Issues Installing DEVASC-LABVM  macOS environment</vt:lpstr>
      <vt:lpstr>Issues Installing DEVASC-LABVM  macOS environment</vt:lpstr>
      <vt:lpstr>1.2.2 Lab - Linux Review - ILM</vt:lpstr>
      <vt:lpstr>1.3.3 Lab - Python Programming Review - ILM</vt:lpstr>
      <vt:lpstr>1.3.3 Lab - Python Programming Review - ILM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tecnológico</dc:title>
  <dc:creator>Usuario</dc:creator>
  <cp:lastModifiedBy>Juan Caviedes Valencia</cp:lastModifiedBy>
  <cp:revision>820</cp:revision>
  <dcterms:created xsi:type="dcterms:W3CDTF">2022-08-03T13:41:34Z</dcterms:created>
  <dcterms:modified xsi:type="dcterms:W3CDTF">2023-01-03T15:24:41Z</dcterms:modified>
</cp:coreProperties>
</file>