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nso_ipaddress:8080/" TargetMode="External"/><Relationship Id="rId2" Type="http://schemas.openxmlformats.org/officeDocument/2006/relationships/hyperlink" Target="http://192.168.56.108:8080/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29640" y="338400"/>
            <a:ext cx="11025720" cy="3551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1523880" y="51732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6000" spc="-1" strike="noStrike">
                <a:solidFill>
                  <a:srgbClr val="7030a0"/>
                </a:solidFill>
                <a:latin typeface="Calibri Light"/>
              </a:rPr>
              <a:t>NSO Local Setup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264000" y="4608000"/>
            <a:ext cx="518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     </a:t>
            </a:r>
            <a:r>
              <a:rPr b="0" lang="en-IN" sz="1800" spc="-1" strike="noStrike">
                <a:latin typeface="Arial"/>
              </a:rPr>
              <a:t>- Shankar S. Warudkar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980760" y="1084320"/>
            <a:ext cx="4924080" cy="5321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Create non-default authgroup to authenticate the devices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70c0"/>
                </a:solidFill>
                <a:latin typeface="Consolas"/>
                <a:ea typeface="Calibri"/>
              </a:rPr>
              <a:t>admin@ncs(config)#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70c0"/>
                </a:solidFill>
                <a:latin typeface="Consolas"/>
                <a:ea typeface="Calibri"/>
              </a:rPr>
              <a:t>devices authgroups group asriosxe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70c0"/>
                </a:solidFill>
                <a:latin typeface="Consolas"/>
                <a:ea typeface="Calibri"/>
              </a:rPr>
              <a:t> </a:t>
            </a:r>
            <a:r>
              <a:rPr b="0" lang="en-IN" sz="1200" spc="-1" strike="noStrike">
                <a:solidFill>
                  <a:srgbClr val="0070c0"/>
                </a:solidFill>
                <a:latin typeface="Consolas"/>
                <a:ea typeface="Calibri"/>
              </a:rPr>
              <a:t>umap admin remote-name cisco remote-password cisco123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br/>
            <a:br/>
            <a:r>
              <a:rPr b="1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TEST11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ncs_cli –C –u admin 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config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devices device TEST11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address 127.0.0.1 port 10023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device-type cli </a:t>
            </a:r>
            <a:r>
              <a:rPr b="1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ned-id cisco-ios-cli-6.77 </a:t>
            </a: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protocol ssh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authgroup</a:t>
            </a: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 default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state admin-state unlocked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commit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ssh fetch-host-keys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sync-from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check-sync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21640" y="1575000"/>
            <a:ext cx="5775120" cy="3842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NOTE</a:t>
            </a: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:You may require to change the device global setting for ssh authentication with real devices or Virl or virtual routers.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admin@ncs(config)# show full-configuration devices global-settings ssh-algorithms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70c0"/>
                </a:solidFill>
                <a:latin typeface="Consolas"/>
                <a:ea typeface="Calibri"/>
              </a:rPr>
              <a:t>devices global-settings ssh-algorithms public-key [ ssh-rsa ]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If below issue came: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admin@ncs(config-device-CSRKV-1)# ssh fetch-host-keys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result failed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0000"/>
                </a:solidFill>
                <a:latin typeface="Consolas"/>
                <a:ea typeface="Calibri"/>
              </a:rPr>
              <a:t>info Failed to authenticate towards device CSRKV-1: SSH key exchange failed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admin@ncs(config-device-CSRKV-1)# 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While enabling ssh on cisco device we use rsa crypto key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502800" y="387720"/>
            <a:ext cx="5577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onsolas"/>
                <a:ea typeface="DejaVu Sans"/>
              </a:rPr>
              <a:t>Adding Devices in NSO using ncs cli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321080" y="634320"/>
            <a:ext cx="619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Cisco IOS/IOS-XE Router config to enble ssh enable access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409440" y="1207800"/>
            <a:ext cx="5238000" cy="4608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CSRKV-1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Sample config 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hostname CSRKV-1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ip domain name cisco.com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username cisco privilege 15 secret 5 anypassword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ip ssh version 2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line vty 0 4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login local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transport input ssh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crypto key generate rsa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ip ssh time-out 120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ip ssh version 1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Configure at least one inteface which should be reachable from your nso server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interface GigabitEthernet1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ip address 192.168.56.60 255.255.255.0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negotiation auto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026360" y="1967760"/>
            <a:ext cx="4647600" cy="2769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7030a0"/>
                </a:solidFill>
                <a:latin typeface="Calibri"/>
                <a:ea typeface="DejaVu Sans"/>
              </a:rPr>
              <a:t>What if you are choosing router device from ncs-netsim devices to onboard in NSO.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7030a0"/>
                </a:solidFill>
                <a:latin typeface="Calibri"/>
                <a:ea typeface="DejaVu Sans"/>
              </a:rPr>
              <a:t>You choose to pick </a:t>
            </a:r>
            <a:r>
              <a:rPr b="0" lang="en-IN" sz="1400" spc="-1" strike="noStrike">
                <a:solidFill>
                  <a:srgbClr val="7030a0"/>
                </a:solidFill>
                <a:latin typeface="Calibri"/>
                <a:ea typeface="Calibri"/>
              </a:rPr>
              <a:t>real device or cisco VIRL or cisco ASR 1000asr vm image.</a:t>
            </a:r>
            <a:br/>
            <a:r>
              <a:rPr b="0" lang="en-IN" sz="1400" spc="-1" strike="noStrike">
                <a:solidFill>
                  <a:srgbClr val="7030a0"/>
                </a:solidFill>
                <a:latin typeface="Calibri"/>
                <a:ea typeface="Calibri"/>
              </a:rPr>
              <a:t> </a:t>
            </a:r>
            <a:br/>
            <a:r>
              <a:rPr b="0" lang="en-IN" sz="1400" spc="-1" strike="noStrike">
                <a:solidFill>
                  <a:srgbClr val="7030a0"/>
                </a:solidFill>
                <a:latin typeface="Calibri"/>
                <a:ea typeface="Calibri"/>
              </a:rPr>
              <a:t>- Enabling ssh at the device first.</a:t>
            </a:r>
            <a:br/>
            <a:br/>
            <a:r>
              <a:rPr b="0" lang="en-IN" sz="1400" spc="-1" strike="noStrike">
                <a:solidFill>
                  <a:srgbClr val="7030a0"/>
                </a:solidFill>
                <a:latin typeface="Calibri"/>
                <a:ea typeface="Calibri"/>
              </a:rPr>
              <a:t>- Production devices will be come ready with ssh access. You may not need to configure ssh access at router.</a:t>
            </a:r>
            <a:br/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85600" y="4143960"/>
            <a:ext cx="2020320" cy="2447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Using simulator devices in absence of real devices for lab purpose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Netsim feature come by default with nso installation 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742200" y="394200"/>
            <a:ext cx="7962840" cy="5964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1" i="1" lang="en-IN" sz="1000" spc="-1" strike="noStrike">
                <a:solidFill>
                  <a:srgbClr val="2f5496"/>
                </a:solidFill>
                <a:latin typeface="Calibri Light"/>
                <a:ea typeface="Times New Roman"/>
              </a:rPr>
              <a:t>Create netsim devices 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ncs-netsim create-network packages/</a:t>
            </a:r>
            <a:r>
              <a:rPr b="1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ncs-5.1.2-cisco-ios-6.77.12.tar.gz</a:t>
            </a: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 3 TEST1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3 – number of devices to create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TEST1 – prefix name for devices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root@nso-VirtualBox:~/ncs-run# ncs-netsim create-network packages/ncs-5.1.2-cisco-ios-6.77.12.tar.gz </a:t>
            </a:r>
            <a:r>
              <a:rPr b="1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3</a:t>
            </a: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 TEST1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DEVICE TEST10 CREATED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DEVICE TEST11 CREATED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DEVICE TEST12 CREATED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root@nso-VirtualBox:~/ncs-run# </a:t>
            </a:r>
            <a:r>
              <a:rPr b="1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ncs-netsim start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DEVICE TEST10 OK STARTED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ncs-netsim is-alive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ncs-netsim --help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root@nso-VirtualBox:~/ncs-run# </a:t>
            </a:r>
            <a:r>
              <a:rPr b="1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ncs-netsim list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ncs-netsim list for  /root/ncs-run/netsim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name=TEST10 netconf=12022 snmp=</a:t>
            </a:r>
            <a:r>
              <a:rPr b="1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11022</a:t>
            </a: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 ipc=5010 cli=10022 dir=/root/ncs-run/netsim/TEST1/TEST10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name=TEST11 netconf=12023 snmp=</a:t>
            </a:r>
            <a:r>
              <a:rPr b="1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11023</a:t>
            </a: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 ipc=5011 cli=10023 dir=/root/ncs-run/netsim/TEST1/TEST11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name=TEST12 netconf=12024 snmp=</a:t>
            </a:r>
            <a:r>
              <a:rPr b="1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11024</a:t>
            </a: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 ipc=5012 cli=10024 dir=/root/ncs-run/netsim/TEST1/TEST12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Consolas"/>
                <a:ea typeface="Calibri"/>
              </a:rPr>
              <a:t>root@nso-VirtualBox:~/ncs-run#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12800" y="39888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496"/>
                </a:solidFill>
                <a:latin typeface="Calibri Light"/>
                <a:ea typeface="DejaVu Sans"/>
              </a:rPr>
              <a:t>NCS NETSIM Device Setup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30080" y="1023840"/>
            <a:ext cx="10090800" cy="1667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TEST11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root@nso-VirtualBox:~/ncs-run# ncs-netsim cli-c TEST11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i="1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admin connected from 127.0.0.1 using console on nso-VirtualBox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TEST11# show running-config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30080" y="3961800"/>
            <a:ext cx="10090800" cy="23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br/>
            <a:r>
              <a:rPr b="0" lang="en-IN" sz="1200" spc="-1" strike="noStrike">
                <a:solidFill>
                  <a:srgbClr val="141414"/>
                </a:solidFill>
                <a:latin typeface="Consolas"/>
                <a:ea typeface="Calibri"/>
              </a:rPr>
              <a:t>root@nso-VirtualBox:~/ncs-run# ncs-netsim add-to-network packages/ncs-5.1.2-cisco-iosxr-7.38.5.tar.gz 2 PRODXR10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141414"/>
                </a:solidFill>
                <a:latin typeface="Consolas"/>
                <a:ea typeface="Calibri"/>
              </a:rPr>
              <a:t>DEVICE PRODXR100 CREATED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141414"/>
                </a:solidFill>
                <a:latin typeface="Consolas"/>
                <a:ea typeface="Calibri"/>
              </a:rPr>
              <a:t>DEVICE PRODXR101 CREATED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name=PRODXR100 netconf=12025 snmp=11025 ipc=5013 cli=10025 dir=/root/ncs-run/netsim/PRODXR10/PRODXR100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name=PRODXR101 netconf=12026 snmp=11026 ipc=5014 cli=10026 dir=/root/ncs-run/netsim/PRODXR10/PRODXR101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35120" y="37656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>
                <a:solidFill>
                  <a:srgbClr val="2f5496"/>
                </a:solidFill>
                <a:latin typeface="Calibri Light"/>
                <a:ea typeface="DejaVu Sans"/>
              </a:rPr>
              <a:t>Login to netsim devices 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678960" y="3346200"/>
            <a:ext cx="8793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141414"/>
                </a:solidFill>
                <a:latin typeface="Consolas"/>
                <a:ea typeface="DejaVu Sans"/>
              </a:rPr>
              <a:t>ADD More devices to netsim network with different or same NED </a:t>
            </a:r>
            <a:r>
              <a:rPr b="1" i="1" lang="en-IN" sz="1800" spc="-1" strike="noStrike">
                <a:solidFill>
                  <a:srgbClr val="2f5496"/>
                </a:solidFill>
                <a:latin typeface="Calibri Light"/>
                <a:ea typeface="DejaVu Sans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14880" y="811080"/>
            <a:ext cx="609372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1" i="1" lang="en-IN" sz="1800" spc="-1" strike="noStrike">
                <a:solidFill>
                  <a:srgbClr val="2f5496"/>
                </a:solidFill>
                <a:latin typeface="Calibri Light"/>
                <a:ea typeface="Times New Roman"/>
              </a:rPr>
              <a:t>NSO device Config Management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14880" y="1770480"/>
            <a:ext cx="10090800" cy="24919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0" i="1" lang="en-IN" sz="1200" spc="-1" strike="noStrike">
                <a:solidFill>
                  <a:srgbClr val="000000"/>
                </a:solidFill>
                <a:latin typeface="Calibri Light"/>
                <a:ea typeface="Calibri"/>
              </a:rPr>
              <a:t>devices device check-sync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sync-from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connect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ping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compare-config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201"/>
              </a:spcBef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201"/>
              </a:spcBef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commit actions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commit dry run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Commit no-networking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201"/>
              </a:spcBef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87000" y="2716560"/>
            <a:ext cx="5272200" cy="1550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NSO</a:t>
            </a:r>
            <a:endParaRPr b="0" lang="en-IN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Device Management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532920" y="1329120"/>
            <a:ext cx="5473800" cy="3819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Agenda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NSO Local Installation</a:t>
            </a:r>
            <a:endParaRPr b="0" lang="en-IN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Onboarding Devices into NSO</a:t>
            </a:r>
            <a:endParaRPr b="0" lang="en-IN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Device Management</a:t>
            </a:r>
            <a:endParaRPr b="0" lang="en-IN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NSO Northbound API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362960" y="970560"/>
            <a:ext cx="4730400" cy="5492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Installing NSO and NED</a:t>
            </a:r>
            <a:endParaRPr b="0" lang="en-IN" sz="1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Download NSO Installation Files and tools</a:t>
            </a:r>
            <a:endParaRPr b="0" lang="en-IN" sz="1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Ready Your Server with Pre-requisites</a:t>
            </a:r>
            <a:endParaRPr b="0" lang="en-IN" sz="1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Perform NSO Local installation</a:t>
            </a:r>
            <a:endParaRPr b="0" lang="en-IN" sz="1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How to Login NSO cli and webUI</a:t>
            </a:r>
            <a:endParaRPr b="0" lang="en-IN" sz="1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Perform NED installation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Netsim</a:t>
            </a:r>
            <a:endParaRPr b="0" lang="en-IN" sz="1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Using Netsim to create Devices</a:t>
            </a:r>
            <a:endParaRPr b="0" lang="en-IN" sz="1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Add more devices to netsim Network with defferent neds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Device Onboarding in NSO</a:t>
            </a:r>
            <a:endParaRPr b="0" lang="en-IN" sz="1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Device onboarding MOP</a:t>
            </a:r>
            <a:endParaRPr b="0" lang="en-IN" sz="1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Device onboarding using ncs cli and Webui</a:t>
            </a:r>
            <a:endParaRPr b="0" lang="en-IN" sz="1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Device onboarding in NSO using rest API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759000" y="1004040"/>
            <a:ext cx="4730400" cy="2418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Device config management </a:t>
            </a:r>
            <a:endParaRPr b="0" lang="en-IN" sz="1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Using ncs cli </a:t>
            </a:r>
            <a:endParaRPr b="0" lang="en-IN" sz="1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Using webui</a:t>
            </a:r>
            <a:endParaRPr b="0" lang="en-IN" sz="1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Using nso Northbound api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5923440" y="3204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Topics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57720" y="1490760"/>
            <a:ext cx="4188960" cy="32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IN" sz="1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NSO 5.1.2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NSO Installation bin file</a:t>
            </a:r>
            <a:endParaRPr b="0" lang="en-IN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0000"/>
                </a:solidFill>
                <a:latin typeface="Calibri"/>
                <a:ea typeface="DejaVu Sans"/>
              </a:rPr>
              <a:t>nso-5.1.2.linux.x86_64.signed.bin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NEDs</a:t>
            </a:r>
            <a:endParaRPr b="0" lang="en-IN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0000"/>
                </a:solidFill>
                <a:latin typeface="Calibri"/>
                <a:ea typeface="DejaVu Sans"/>
              </a:rPr>
              <a:t>ncs-5.1.2-cisco-ios-6.41.signed.bin</a:t>
            </a:r>
            <a:endParaRPr b="0" lang="en-IN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0000"/>
                </a:solidFill>
                <a:latin typeface="Calibri"/>
                <a:ea typeface="DejaVu Sans"/>
              </a:rPr>
              <a:t>ncs-5.1.2-cisco-iosxr-7.17.signed.bin</a:t>
            </a:r>
            <a:endParaRPr b="0" lang="en-IN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ncs-5.1.2-juniper-junos-4.5.17.signed.bin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891920" y="1647720"/>
            <a:ext cx="3142080" cy="29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Toolkit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Vbox or VmWare</a:t>
            </a:r>
            <a:endParaRPr b="0" lang="en-IN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Ubuntu 18.04 iso image</a:t>
            </a:r>
            <a:endParaRPr b="0" lang="en-IN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Winscp</a:t>
            </a:r>
            <a:endParaRPr b="0" lang="en-IN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Putty </a:t>
            </a:r>
            <a:endParaRPr b="0" lang="en-IN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Postman</a:t>
            </a:r>
            <a:endParaRPr b="0" lang="en-IN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Network Simulator (Optional)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 flipH="1">
            <a:off x="3650040" y="559440"/>
            <a:ext cx="4889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Download NSO Installation Files and tools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69840" y="947160"/>
            <a:ext cx="3060000" cy="5410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1" lang="en-IN" sz="1400" spc="-1" strike="noStrike">
                <a:solidFill>
                  <a:srgbClr val="1f3763"/>
                </a:solidFill>
                <a:latin typeface="Calibri Light"/>
                <a:ea typeface="Times New Roman"/>
              </a:rPr>
              <a:t>Enable ssh after OS installation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201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sudo apt update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apt install net-tools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ff0000"/>
                </a:solidFill>
                <a:latin typeface="Calibri"/>
                <a:ea typeface="Calibri"/>
              </a:rPr>
              <a:t>apt install openssh-server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apt install ssh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systemctl status ssh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ufw allow ssh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Confirm SSH Connection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Test Locally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ssh username@localhost 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Remote ssh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ssh username@nso_server_ip 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Confirm scp from remote pc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97000" y="817920"/>
            <a:ext cx="3060000" cy="226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Bef>
                <a:spcPts val="2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1" lang="en-IN" sz="1400" spc="-1" strike="noStrike">
                <a:solidFill>
                  <a:srgbClr val="1f3763"/>
                </a:solidFill>
                <a:latin typeface="Calibri Light"/>
                <a:ea typeface="Times New Roman"/>
              </a:rPr>
              <a:t>For Local Lab Setup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1" lang="en-IN" sz="1400" spc="-1" strike="noStrike">
                <a:solidFill>
                  <a:srgbClr val="1f3763"/>
                </a:solidFill>
                <a:latin typeface="Calibri Light"/>
                <a:ea typeface="Times New Roman"/>
              </a:rPr>
              <a:t>VBox settings to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1" lang="en-IN" sz="1400" spc="-1" strike="noStrike">
                <a:solidFill>
                  <a:srgbClr val="1f3763"/>
                </a:solidFill>
                <a:latin typeface="Calibri Light"/>
                <a:ea typeface="Times New Roman"/>
              </a:rPr>
              <a:t>Communicate Guest OS to HOST PC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201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Use Adapter – host only adapter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NAT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351320" y="1016280"/>
            <a:ext cx="2206080" cy="1533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1" lang="en-IN" sz="1400" spc="-1" strike="noStrike">
                <a:solidFill>
                  <a:srgbClr val="1f3763"/>
                </a:solidFill>
                <a:latin typeface="Calibri Light"/>
                <a:ea typeface="Times New Roman"/>
              </a:rPr>
              <a:t>File Transfer using FTP Tool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ftp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nso bin file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ned bin file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484160" y="3429000"/>
            <a:ext cx="3912120" cy="2446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Calibri Light"/>
                <a:ea typeface="Times New Roman"/>
              </a:rPr>
              <a:t>Install NSO dependencies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201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apt install default-jre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apt install ant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apt install python3.7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apt install build-essential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apt install default-jdk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4865040" y="390600"/>
            <a:ext cx="3283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1f3763"/>
                </a:solidFill>
                <a:uFillTx/>
                <a:latin typeface="Calibri Light"/>
                <a:ea typeface="Times New Roman"/>
              </a:rPr>
              <a:t>Pre-requisites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388840" y="470520"/>
            <a:ext cx="6093720" cy="5989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Check your $HOME directory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root@nso-VirtualBox:/home/nso/Downloads# </a:t>
            </a:r>
            <a:r>
              <a:rPr b="1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$HOME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bash: /root: Is a directory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### NSO Install – Go to your file download dir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$</a:t>
            </a:r>
            <a:r>
              <a:rPr b="1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sh nso-5.1.2.linux.x86_64.signed.bin --skip-verification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$ </a:t>
            </a:r>
            <a:r>
              <a:rPr b="1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mkdir ~/nso-(nsoversion)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$</a:t>
            </a:r>
            <a:r>
              <a:rPr b="1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sh nso-5.1.2.linux.x86_64.installer.bin --local-install </a:t>
            </a:r>
            <a:r>
              <a:rPr b="1" i="1" lang="en-IN" sz="1200" spc="-1" strike="noStrike">
                <a:solidFill>
                  <a:srgbClr val="7030a0"/>
                </a:solidFill>
                <a:latin typeface="Calibri"/>
                <a:ea typeface="Calibri"/>
              </a:rPr>
              <a:t>~/nso- 5.1 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$</a:t>
            </a:r>
            <a:r>
              <a:rPr b="1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cd ~/nso-5.1 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$</a:t>
            </a:r>
            <a:r>
              <a:rPr b="1" i="1" lang="en-IN" sz="1200" spc="-1" strike="noStrike">
                <a:solidFill>
                  <a:srgbClr val="7030a0"/>
                </a:solidFill>
                <a:latin typeface="Calibri"/>
                <a:ea typeface="Calibri"/>
              </a:rPr>
              <a:t>source</a:t>
            </a:r>
            <a:r>
              <a:rPr b="1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 $HOME/nso-5.1/ncsrc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Check Environment Variable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root@nso-VirtualBox:~/ncs-run# env | grep NCS_DIR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NCS_DIR=/root/nso-5.1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root@nso-VirtualBox:~/ncs-run# env | grep HOME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HOME=/root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  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$</a:t>
            </a:r>
            <a:r>
              <a:rPr b="1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ncs-setup --dest $HOME/ncs-run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$</a:t>
            </a:r>
            <a:r>
              <a:rPr b="1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cd ~/ncs-run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root@nso-VirtualBox:~/ncs-run# </a:t>
            </a:r>
            <a:r>
              <a:rPr b="1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ncs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root@nso-VirtualBox:~/ncs-run# </a:t>
            </a:r>
            <a:r>
              <a:rPr b="1" i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ncs_cli -C -u admin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admin connected from 127.0.0.1 using console on nso-VirtualBox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admin@ncs#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676520" y="30546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NSO INSTALLATION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03240" y="1202760"/>
            <a:ext cx="8062200" cy="4255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Login to nso 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ssh nso@192.168.56.108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nso@192.168.56.108's password: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nso@nso-VirtualBox:~$ 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sudo su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[sudo] password for nso: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root@nso-VirtualBox:/home/nso#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root@nso-VirtualBox:/home/nso# 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~/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bash: /root/: Is a directory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root@nso-VirtualBox:/home/nso# 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source ~/nso-5.1/ncsrc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root@nso-VirtualBox:/home/nso# 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cd ~/ncs-run/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root@nso-VirtualBox:~/ncs-run# 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ncs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root@nso-VirtualBox:~/ncs-run# </a:t>
            </a:r>
            <a:r>
              <a:rPr b="1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ncs --status | grep status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aa5555"/>
                </a:solidFill>
                <a:latin typeface="Consolas"/>
                <a:ea typeface="Calibri"/>
              </a:rPr>
              <a:t>status</a:t>
            </a: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: started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db=running id=33 priority=1 path=/ncs:devices/device/live-</a:t>
            </a:r>
            <a:r>
              <a:rPr b="0" lang="en-IN" sz="1200" spc="-1" strike="noStrike">
                <a:solidFill>
                  <a:srgbClr val="aa5555"/>
                </a:solidFill>
                <a:latin typeface="Consolas"/>
                <a:ea typeface="Calibri"/>
              </a:rPr>
              <a:t>status</a:t>
            </a: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-protocol/device-type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root@nso-VirtualBox:~/ncs-run# 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ncs_cli -C -u admin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admin connected from 127.0.0.1 using console on nso-VirtualBox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admin@ncs#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9577080" y="3634200"/>
            <a:ext cx="2377800" cy="18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Bef>
                <a:spcPts val="201"/>
              </a:spcBef>
            </a:pPr>
            <a:r>
              <a:rPr b="1" lang="en-IN" sz="1400" spc="-1" strike="noStrike">
                <a:solidFill>
                  <a:srgbClr val="1f3763"/>
                </a:solidFill>
                <a:latin typeface="Calibri Light"/>
                <a:ea typeface="Times New Roman"/>
              </a:rPr>
              <a:t>Check NSO Webui Access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http://nso_ipaddress:8080/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http://192.168.56.108:8080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Calibri"/>
              </a:rPr>
              <a:t>Credentials : admin/admin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071680" y="4100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1f3763"/>
                </a:solidFill>
                <a:latin typeface="Calibri Light"/>
                <a:ea typeface="DejaVu Sans"/>
              </a:rPr>
              <a:t>How to start ncs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47920" y="1028520"/>
            <a:ext cx="5847480" cy="5297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Bef>
                <a:spcPts val="2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root@Labpc:~/ncs-run/packages# sh ncs-5.1.2-cisco-ios-6.41.signed.bin --skip-verification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Unpacking...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root@Labpc:~/ncs-run/packages# ls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cisco_x509_verify_release.py         ncs-5.1.2-cisco-ios-6.41.tar.gz            README.signature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ncs-5.1.2-cisco-ios-6.41.signed.bin  ncs-5.1.2-cisco-ios-6.41.tar.gz.signature  tailf.cer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cd ~/ncs-run/packages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root@nso-VirtualBox:~/ncs-run/packages# cp -r /home/nso/Downloads/IOSXE/ncs-5.1.2-cisco-ios-6.77.12.tar.gz ncs-5.1.2-cisco-ios-6.77.12.tar.gz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root@nso-VirtualBox:~/ncs-run/packages# l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aa5555"/>
                </a:solidFill>
                <a:latin typeface="Consolas"/>
                <a:ea typeface="Calibri"/>
              </a:rPr>
              <a:t>ncs-5.1.2-cisco-ios-6.77.12.tar.gz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root@nso-VirtualBox:~/ncs-run/packages# ls -ltrh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total 55M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-rw-r--r-- 1 root root 55M May  7 16:25 </a:t>
            </a:r>
            <a:r>
              <a:rPr b="1" lang="en-IN" sz="1200" spc="-1" strike="noStrike">
                <a:solidFill>
                  <a:srgbClr val="aa5555"/>
                </a:solidFill>
                <a:latin typeface="Consolas"/>
                <a:ea typeface="Calibri"/>
              </a:rPr>
              <a:t>ncs-5.1.2-cisco-ios-6.77.12.tar.gz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root@nso-VirtualBox:~/ncs-run/packages#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root@nso-VirtualBox:~/ncs-run/packages# cd ..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807960" y="974880"/>
            <a:ext cx="5074920" cy="5624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root@nso-VirtualBox:~/ncs-run# ncs_cli -C -u admin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141414"/>
                </a:solidFill>
                <a:latin typeface="Consolas"/>
                <a:ea typeface="Calibri"/>
              </a:rPr>
              <a:t> </a:t>
            </a: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admin@ncs# packages reload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141414"/>
                </a:solidFill>
                <a:latin typeface="Consolas"/>
                <a:ea typeface="Calibri"/>
              </a:rPr>
              <a:t>……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&gt;&gt;&gt; </a:t>
            </a:r>
            <a:r>
              <a:rPr b="1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System upgrade has completed successfully</a:t>
            </a: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reload-result {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package cisco-ios-cli-6.77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result true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admin@ncs#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System message at 2022-05-07 16:27:08...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Subsystem started: ncs-dp-1-cisco-ios-cli-6.77:IOSDp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admin@ncs# show packages package package-version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                    </a:t>
            </a: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PACKAGE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NAME                VERSION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-----------------------------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cisco-ios-cli-6.77  6.77.12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141414"/>
                </a:solidFill>
                <a:latin typeface="Consolas"/>
                <a:ea typeface="Calibri"/>
              </a:rPr>
              <a:t> 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admin@ncs#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200" spc="-1" strike="noStrike">
                <a:solidFill>
                  <a:srgbClr val="000000"/>
                </a:solidFill>
                <a:latin typeface="Consolas"/>
                <a:ea typeface="Calibri"/>
              </a:rPr>
              <a:t>admin@ncs#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351760" y="3542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496"/>
                </a:solidFill>
                <a:latin typeface="Calibri Light"/>
                <a:ea typeface="DejaVu Sans"/>
              </a:rPr>
              <a:t>NED Installation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96760" y="615240"/>
            <a:ext cx="11114280" cy="282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admin@ncs# show packages package oper-status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                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PACKAGE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                                                       META     FILE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CODE     JAVA           BAD NCS  PACKAGE  PACKAGE  CIRCULAR    DATA     LOAD   ERROR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NAME                  UP  ERROR    UNINITIALIZED  VERSION  NAME     VERSION  DEPENDENCY  ERROR    ERROR  INFO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----------------------------------------------------------------------------------------------------------------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cisco-iosxr-cli-7.17  X   -        -              -        -        -        -           -        -      -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admin@ncs# show packages package package-version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PACKAGE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NAME                  VERSION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-------------------------------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cisco-iosxr-cli-7.17  7.17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admin@ncs#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1E6380F746B54CA5141BB191540F59" ma:contentTypeVersion="12" ma:contentTypeDescription="Create a new document." ma:contentTypeScope="" ma:versionID="2c0928d05ab094db6174d6a3ad374bdf">
  <xsd:schema xmlns:xsd="http://www.w3.org/2001/XMLSchema" xmlns:xs="http://www.w3.org/2001/XMLSchema" xmlns:p="http://schemas.microsoft.com/office/2006/metadata/properties" xmlns:ns2="19d63882-e86e-4a36-a66b-06d2290d1853" xmlns:ns3="3c5ce221-7bc9-4171-9c74-6d616f73c256" targetNamespace="http://schemas.microsoft.com/office/2006/metadata/properties" ma:root="true" ma:fieldsID="c85dda3ce244415371aed8bdde583721" ns2:_="" ns3:_="">
    <xsd:import namespace="19d63882-e86e-4a36-a66b-06d2290d1853"/>
    <xsd:import namespace="3c5ce221-7bc9-4171-9c74-6d616f73c2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d63882-e86e-4a36-a66b-06d2290d1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5ce221-7bc9-4171-9c74-6d616f73c25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59584F-8868-43CC-87D0-CAF01AC231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d63882-e86e-4a36-a66b-06d2290d1853"/>
    <ds:schemaRef ds:uri="3c5ce221-7bc9-4171-9c74-6d616f73c2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729E15-E2BD-44D9-AD58-E974305DAE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EA6B25-A786-4DB2-BEF4-54D680A8C98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Application>Neat_Office/6.2.8.2$Windows_x86 LibreOffice_project/</Application>
  <Words>1522</Words>
  <Paragraphs>313</Paragraphs>
  <Company>Cisco Systems,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2022-05-29T09:01:18Z</dcterms:created>
  <dc:creator>Jitendra Kumar -X (jkumar3 - ARICENT TECHNOLOGIES HOLDINGS LIMITED at Cisco)</dc:creator>
  <dc:description/>
  <dc:language>en-IN</dc:language>
  <cp:lastModifiedBy/>
  <dcterms:modified xsi:type="dcterms:W3CDTF">2022-12-05T20:06:23Z</dcterms:modified>
  <cp:revision>279</cp:revision>
  <dc:subject/>
  <dc:title>NSO Local Setup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Cisco Systems, Inc.</vt:lpwstr>
  </property>
  <property fmtid="{D5CDD505-2E9C-101B-9397-08002B2CF9AE}" pid="4" name="ContentTypeId">
    <vt:lpwstr>0x010100421E6380F746B54CA5141BB191540F59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14</vt:i4>
  </property>
</Properties>
</file>