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20C2-8AA8-744E-CE55-4AE657631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2DC9D-BA6E-2EBA-CA93-7F9AFFEE8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3B32-CA41-FD74-E00D-60354737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3C1-E01B-4785-98D1-D9F7C2D9C4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D768-DD1F-64E9-5255-5E35EF84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BCB00-99A4-4B4A-9285-4D9FF265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CB56-9966-4B0A-BA25-625AECE5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67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0F1B-D839-482C-7659-EA46D7AB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9379A-21BE-20F5-6108-2EA89430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29B09-7523-8B72-4E61-290FE8C4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3C1-E01B-4785-98D1-D9F7C2D9C4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60C01-45DD-656F-7A1B-D8150E55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08BA4-9FC8-6962-A3E4-012450DE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CB56-9966-4B0A-BA25-625AECE5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88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40FB6-6E6A-40D7-94CC-0858520FC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7155F-BD9A-B2B5-E838-C819A3094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253F9-5618-8BFC-D8F6-047BE243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3C1-E01B-4785-98D1-D9F7C2D9C4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B0E5A-89F5-70E3-5B34-9DE91A8C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6F664-CD84-6E48-2338-8D90B9FB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CB56-9966-4B0A-BA25-625AECE5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918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A443-60A5-6A99-66FA-275AA927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E0DC-2A04-2A4C-9F13-539EC8E72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350C-C458-3E7A-6001-3A26F92B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3C1-E01B-4785-98D1-D9F7C2D9C4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06DE0-2B07-A623-D498-F3551798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9EA47-07A1-A22A-FFCE-2DF4CB34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CB56-9966-4B0A-BA25-625AECE5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41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A8BC-1313-0308-6252-8594AD8A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E9C0-A2DA-2EFC-B8FB-B9E8DD6B4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AC038-97FA-AF21-6755-3AB615F9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3C1-E01B-4785-98D1-D9F7C2D9C4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59A58-CECD-203D-4C37-58FC8422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6E817-D880-ADE6-8E74-82FCF776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CB56-9966-4B0A-BA25-625AECE5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63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91F6-0D8D-5D7E-CE26-3978E17E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23049-A3AD-1799-976D-9D2B6F8F9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7DBEC-3253-1B1B-ED42-3BCD7D98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3C1-E01B-4785-98D1-D9F7C2D9C4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CE845-E9B1-38F4-41F2-BAE10FEB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90B5A-8D92-7941-F5F8-28A7CA74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CB56-9966-4B0A-BA25-625AECE5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45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1806-B6BB-9EC0-DC4D-688725F3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A331-722F-A5F8-BEF2-2EBA39B4F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A155F-EDC4-4703-2F8C-4B785F56C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C8CA9-557B-5519-DCF4-CE43F242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3C1-E01B-4785-98D1-D9F7C2D9C4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C03D-0DC4-C2CC-6178-0FC3D4A4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90A6F-9BAB-7EFE-8D85-622630F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CB56-9966-4B0A-BA25-625AECE5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19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3208-6901-44DE-34A0-15CC9838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6828B-815F-7F99-9CCC-500598D32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5F542-A973-0223-3024-4B631249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639EF-C7CC-3F39-3AC5-1D251F237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3A501-7C5F-9033-C6D3-14C45BB19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72CFF-0C4A-E855-4F01-4FCA7FE8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3C1-E01B-4785-98D1-D9F7C2D9C4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44979-0FF1-A921-0FC0-89EA7C33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19D93-1EDA-5ADC-EC75-AB939F40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CB56-9966-4B0A-BA25-625AECE5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3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D8A3-BE2E-7CE9-B129-48ADB1C9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FA64F-AC35-22CD-DF98-65750031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3C1-E01B-4785-98D1-D9F7C2D9C4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026CB-9AF1-58C6-900C-F8A12F2E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9E70B-6A0C-30EC-D40C-E0049578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CB56-9966-4B0A-BA25-625AECE5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50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39D15-92D8-2B13-0CA1-ECAE517F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3C1-E01B-4785-98D1-D9F7C2D9C4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F80D0-5FF6-DA9B-50D9-9EC641E6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02F67-6216-FD35-6737-AB0C6FD4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CB56-9966-4B0A-BA25-625AECE5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9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90D4-A505-FA20-4543-2963F154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3C4-E163-E9D5-83D4-2BF8536E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51934-A8E8-A6BE-E7E1-153BBE57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9D3E7-066D-7E8C-0A15-298C39CE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3C1-E01B-4785-98D1-D9F7C2D9C4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64C1D-9345-010E-C121-7238B77D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361FE-CF24-81D9-51A8-D9CE8607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CB56-9966-4B0A-BA25-625AECE5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34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6692-A4B7-0060-ABFE-B95CA2AC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5C41E-5032-CC48-9E28-810055CC9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9C483-04FF-D7E3-B112-AF3201091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A72CB-E538-191F-B7E5-7154152C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B3C1-E01B-4785-98D1-D9F7C2D9C4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C6F7B-61FC-3E00-B63E-2BA612AD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6CC8F-A2CB-1B94-51A7-073F65CA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CB56-9966-4B0A-BA25-625AECE5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4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7CF2B-6415-5AAB-E81C-4BB3C397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41D9-EDED-7B93-7D7F-E76F24543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C00A7-2AD4-30E1-5460-659ACC21E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B3C1-E01B-4785-98D1-D9F7C2D9C4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339BF-7D43-2BCF-0E66-0F04912E6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C518F-C998-C302-F3F3-ADCC0766B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CB56-9966-4B0A-BA25-625AECE5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52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DAA9-EE47-B7B2-88FF-9EA2CC7F6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Creating an Engaging eCommerce Website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6A64C-5962-9CEB-0F10-1B1EAEBA1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Maximizing Sales and User Experience</a:t>
            </a:r>
          </a:p>
          <a:p>
            <a:r>
              <a:rPr lang="en-US"/>
              <a:t>Your Name/Organization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2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6758-20F3-FC39-E7BA-9B62A640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Call to Action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3F595-7DD2-8068-D7CC-B0C5314C6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Recap key points from the presentation</a:t>
            </a:r>
          </a:p>
          <a:p>
            <a:r>
              <a:rPr lang="en-US"/>
              <a:t>Encourage businesses to invest in eCommerce</a:t>
            </a:r>
          </a:p>
          <a:p>
            <a:r>
              <a:rPr lang="en-US"/>
              <a:t>Call to action for starting or improving their eCommerce website</a:t>
            </a:r>
          </a:p>
          <a:p>
            <a:r>
              <a:rPr lang="en-US"/>
              <a:t>Contact information for further inquiries or consultations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91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B07-C4B5-FF73-E1C8-29465E7E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to eCommerce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9DE94-5ED6-AEB1-E7F5-0BB5F80BC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Definition of eCommerce</a:t>
            </a:r>
          </a:p>
          <a:p>
            <a:r>
              <a:rPr lang="en-US"/>
              <a:t>Growth and importance of online shopping</a:t>
            </a:r>
          </a:p>
          <a:p>
            <a:r>
              <a:rPr lang="en-US"/>
              <a:t>Statistics on eCommerce market size and trends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05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5AAB-727E-8145-B686-B12EF3C9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an eCommerce Website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5DF9-E933-A7C5-EBC0-DB5E3A009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having an eCommerce website for businesses</a:t>
            </a:r>
          </a:p>
          <a:p>
            <a:r>
              <a:rPr lang="en-US"/>
              <a:t>Reach a wider audience</a:t>
            </a:r>
          </a:p>
          <a:p>
            <a:r>
              <a:rPr lang="en-US"/>
              <a:t>Convenience for customers</a:t>
            </a:r>
          </a:p>
          <a:p>
            <a:r>
              <a:rPr lang="en-US"/>
              <a:t>Ability to operate 24/7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1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AD31-14D6-F8D1-B782-E6F70711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 of a Successful eCommerce Website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C9271-6638-25AA-1511-AFA35666B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Responsive design for mobile and desktop</a:t>
            </a:r>
          </a:p>
          <a:p>
            <a:r>
              <a:rPr lang="en-US"/>
              <a:t>User-friendly navigation and search functionality</a:t>
            </a:r>
          </a:p>
          <a:p>
            <a:r>
              <a:rPr lang="en-US"/>
              <a:t>Secure payment gateways</a:t>
            </a:r>
          </a:p>
          <a:p>
            <a:r>
              <a:rPr lang="en-US"/>
              <a:t>Product categorization and filtering options</a:t>
            </a:r>
          </a:p>
          <a:p>
            <a:r>
              <a:rPr lang="en-US"/>
              <a:t>Customer reviews and ratings</a:t>
            </a:r>
          </a:p>
          <a:p>
            <a:r>
              <a:rPr lang="en-US"/>
              <a:t>Seamless checkout process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96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2DED-BBFC-08DA-E545-7C5FBCF6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Design and Branding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76BEF-1547-4BE1-A2A6-5DCCB354D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Importance of branding in eCommerce</a:t>
            </a:r>
          </a:p>
          <a:p>
            <a:r>
              <a:rPr lang="en-US"/>
              <a:t>Consistent branding elements (logo, colors, fonts)</a:t>
            </a:r>
          </a:p>
          <a:p>
            <a:r>
              <a:rPr lang="en-US"/>
              <a:t>User interface design for optimal user experience</a:t>
            </a:r>
          </a:p>
          <a:p>
            <a:r>
              <a:rPr lang="en-US"/>
              <a:t>Showcase of visually appealing product images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67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4E85-1A2F-2A9F-F01C-8A7BEB1E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Customer Engagement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3016C-2952-DCC5-147D-E2F783BC9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Personalized recommendations based on user behavior</a:t>
            </a:r>
          </a:p>
          <a:p>
            <a:r>
              <a:rPr lang="en-US"/>
              <a:t>Email marketing campaigns for promotions and new arrivals</a:t>
            </a:r>
          </a:p>
          <a:p>
            <a:r>
              <a:rPr lang="en-US"/>
              <a:t>Loyalty programs and rewards for repeat customers</a:t>
            </a:r>
          </a:p>
          <a:p>
            <a:r>
              <a:rPr lang="en-US"/>
              <a:t>Social media integration for sharing and engagement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97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85B9-53B5-FD25-196C-D79952FD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Payment and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73D34-E8E5-DB7F-E41B-438454872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Secure payment options (credit/debit cards, PayPal, etc.)</a:t>
            </a:r>
          </a:p>
          <a:p>
            <a:r>
              <a:rPr lang="en-IN"/>
              <a:t>SSL encryption for secure transactions</a:t>
            </a:r>
          </a:p>
          <a:p>
            <a:r>
              <a:rPr lang="en-IN"/>
              <a:t>Compliance with data protection regulations (GDPR, CCPA, etc.)</a:t>
            </a:r>
          </a:p>
          <a:p>
            <a:r>
              <a:rPr lang="en-IN"/>
              <a:t>Trust signals such as SSL certificates and trust badges</a:t>
            </a:r>
          </a:p>
        </p:txBody>
      </p:sp>
    </p:spTree>
    <p:extLst>
      <p:ext uri="{BB962C8B-B14F-4D97-AF65-F5344CB8AC3E}">
        <p14:creationId xmlns:p14="http://schemas.microsoft.com/office/powerpoint/2010/main" val="141682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EB66-725C-E7C4-CF61-9654DE2C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Studies and Success Stories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7052D-FD12-DEB7-723B-A853DE30D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Showcase real-life examples of successful eCommerce websites</a:t>
            </a:r>
          </a:p>
          <a:p>
            <a:r>
              <a:rPr lang="en-US"/>
              <a:t>Highlight unique features, strategies, and results</a:t>
            </a:r>
          </a:p>
          <a:p>
            <a:r>
              <a:rPr lang="en-US"/>
              <a:t>Customer testimonials and reviews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13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FA42-CA07-DF20-EF65-D03EC3FC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Trends in eCommerce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0F0FD-802A-78AD-0231-BBFABC9B05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Emerging technologies (AI, AR/VR, voice commerce)</a:t>
            </a:r>
          </a:p>
          <a:p>
            <a:r>
              <a:rPr lang="en-US"/>
              <a:t>Rise of mobile shopping and m-commerce</a:t>
            </a:r>
          </a:p>
          <a:p>
            <a:r>
              <a:rPr lang="en-US"/>
              <a:t>Sustainability and eco-friendly practices</a:t>
            </a:r>
          </a:p>
          <a:p>
            <a:r>
              <a:rPr lang="en-US"/>
              <a:t>Integration of social commerce and influencer marketing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19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Creating an Engaging eCommerce Website</vt:lpstr>
      <vt:lpstr>Introduction to eCommerce</vt:lpstr>
      <vt:lpstr>Importance of an eCommerce Website</vt:lpstr>
      <vt:lpstr>Key Features of a Successful eCommerce Website</vt:lpstr>
      <vt:lpstr>Design and Branding</vt:lpstr>
      <vt:lpstr>Customer Engagement Strategies</vt:lpstr>
      <vt:lpstr>Payment and Security</vt:lpstr>
      <vt:lpstr>Case Studies and Success Stories</vt:lpstr>
      <vt:lpstr>Future Trends in eCommerce</vt:lpstr>
      <vt:lpstr>Conclusion and 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 Engaging eCommerce Website</dc:title>
  <dc:creator>Aditi Johari</dc:creator>
  <cp:lastModifiedBy>Aditi Johari</cp:lastModifiedBy>
  <cp:revision>1</cp:revision>
  <dcterms:created xsi:type="dcterms:W3CDTF">2024-04-28T18:27:59Z</dcterms:created>
  <dcterms:modified xsi:type="dcterms:W3CDTF">2024-04-28T18:28:14Z</dcterms:modified>
</cp:coreProperties>
</file>