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9" r:id="rId4"/>
    <p:sldId id="267" r:id="rId5"/>
    <p:sldId id="268" r:id="rId6"/>
    <p:sldId id="260" r:id="rId7"/>
    <p:sldId id="266"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Gopnar" userId="643fba7586de1557" providerId="LiveId" clId="{2BEA00E9-49EE-407D-ACD4-177D31A048ED}"/>
    <pc:docChg chg="undo custSel addSld delSld modSld">
      <pc:chgData name="Vaibhav Gopnar" userId="643fba7586de1557" providerId="LiveId" clId="{2BEA00E9-49EE-407D-ACD4-177D31A048ED}" dt="2023-02-25T07:17:56.888" v="1233" actId="5793"/>
      <pc:docMkLst>
        <pc:docMk/>
      </pc:docMkLst>
      <pc:sldChg chg="modSp mod">
        <pc:chgData name="Vaibhav Gopnar" userId="643fba7586de1557" providerId="LiveId" clId="{2BEA00E9-49EE-407D-ACD4-177D31A048ED}" dt="2023-02-25T07:16:46.076" v="1230" actId="688"/>
        <pc:sldMkLst>
          <pc:docMk/>
          <pc:sldMk cId="3845318749" sldId="257"/>
        </pc:sldMkLst>
        <pc:spChg chg="mod">
          <ac:chgData name="Vaibhav Gopnar" userId="643fba7586de1557" providerId="LiveId" clId="{2BEA00E9-49EE-407D-ACD4-177D31A048ED}" dt="2023-02-25T07:16:46.076" v="1230" actId="688"/>
          <ac:spMkLst>
            <pc:docMk/>
            <pc:sldMk cId="3845318749" sldId="257"/>
            <ac:spMk id="2" creationId="{C206A99E-962C-51A7-059D-2C615DA1DF27}"/>
          </ac:spMkLst>
        </pc:spChg>
      </pc:sldChg>
      <pc:sldChg chg="modSp mod">
        <pc:chgData name="Vaibhav Gopnar" userId="643fba7586de1557" providerId="LiveId" clId="{2BEA00E9-49EE-407D-ACD4-177D31A048ED}" dt="2023-02-25T04:54:42.143" v="211" actId="27636"/>
        <pc:sldMkLst>
          <pc:docMk/>
          <pc:sldMk cId="2851682569" sldId="263"/>
        </pc:sldMkLst>
        <pc:spChg chg="mod">
          <ac:chgData name="Vaibhav Gopnar" userId="643fba7586de1557" providerId="LiveId" clId="{2BEA00E9-49EE-407D-ACD4-177D31A048ED}" dt="2023-02-25T04:54:42.143" v="211" actId="27636"/>
          <ac:spMkLst>
            <pc:docMk/>
            <pc:sldMk cId="2851682569" sldId="263"/>
            <ac:spMk id="3" creationId="{6608BCE3-FA70-D193-1B3F-49AD3A4368D0}"/>
          </ac:spMkLst>
        </pc:spChg>
      </pc:sldChg>
      <pc:sldChg chg="modSp mod">
        <pc:chgData name="Vaibhav Gopnar" userId="643fba7586de1557" providerId="LiveId" clId="{2BEA00E9-49EE-407D-ACD4-177D31A048ED}" dt="2023-02-25T04:59:11.525" v="397" actId="20577"/>
        <pc:sldMkLst>
          <pc:docMk/>
          <pc:sldMk cId="1845256493" sldId="264"/>
        </pc:sldMkLst>
        <pc:spChg chg="mod">
          <ac:chgData name="Vaibhav Gopnar" userId="643fba7586de1557" providerId="LiveId" clId="{2BEA00E9-49EE-407D-ACD4-177D31A048ED}" dt="2023-02-25T04:59:11.525" v="397" actId="20577"/>
          <ac:spMkLst>
            <pc:docMk/>
            <pc:sldMk cId="1845256493" sldId="264"/>
            <ac:spMk id="3" creationId="{D82F2BBF-6B22-B9A1-6E0B-DFA82863A8E2}"/>
          </ac:spMkLst>
        </pc:spChg>
      </pc:sldChg>
      <pc:sldChg chg="new del">
        <pc:chgData name="Vaibhav Gopnar" userId="643fba7586de1557" providerId="LiveId" clId="{2BEA00E9-49EE-407D-ACD4-177D31A048ED}" dt="2023-02-25T06:14:32.053" v="399" actId="47"/>
        <pc:sldMkLst>
          <pc:docMk/>
          <pc:sldMk cId="207810154" sldId="265"/>
        </pc:sldMkLst>
      </pc:sldChg>
      <pc:sldChg chg="modSp new mod">
        <pc:chgData name="Vaibhav Gopnar" userId="643fba7586de1557" providerId="LiveId" clId="{2BEA00E9-49EE-407D-ACD4-177D31A048ED}" dt="2023-02-25T06:15:45.301" v="492" actId="20577"/>
        <pc:sldMkLst>
          <pc:docMk/>
          <pc:sldMk cId="2064620544" sldId="265"/>
        </pc:sldMkLst>
        <pc:spChg chg="mod">
          <ac:chgData name="Vaibhav Gopnar" userId="643fba7586de1557" providerId="LiveId" clId="{2BEA00E9-49EE-407D-ACD4-177D31A048ED}" dt="2023-02-25T06:14:55.349" v="419" actId="20577"/>
          <ac:spMkLst>
            <pc:docMk/>
            <pc:sldMk cId="2064620544" sldId="265"/>
            <ac:spMk id="2" creationId="{C79A0C8D-18EC-852B-E3CB-02AE7032E32D}"/>
          </ac:spMkLst>
        </pc:spChg>
        <pc:spChg chg="mod">
          <ac:chgData name="Vaibhav Gopnar" userId="643fba7586de1557" providerId="LiveId" clId="{2BEA00E9-49EE-407D-ACD4-177D31A048ED}" dt="2023-02-25T06:15:45.301" v="492" actId="20577"/>
          <ac:spMkLst>
            <pc:docMk/>
            <pc:sldMk cId="2064620544" sldId="265"/>
            <ac:spMk id="3" creationId="{D0792F5F-B57B-FD52-F18A-11DEA83085C7}"/>
          </ac:spMkLst>
        </pc:spChg>
      </pc:sldChg>
      <pc:sldChg chg="modSp new mod">
        <pc:chgData name="Vaibhav Gopnar" userId="643fba7586de1557" providerId="LiveId" clId="{2BEA00E9-49EE-407D-ACD4-177D31A048ED}" dt="2023-02-25T07:03:20.531" v="1172" actId="5793"/>
        <pc:sldMkLst>
          <pc:docMk/>
          <pc:sldMk cId="3897968208" sldId="266"/>
        </pc:sldMkLst>
        <pc:spChg chg="mod">
          <ac:chgData name="Vaibhav Gopnar" userId="643fba7586de1557" providerId="LiveId" clId="{2BEA00E9-49EE-407D-ACD4-177D31A048ED}" dt="2023-02-25T06:30:31.860" v="510" actId="20577"/>
          <ac:spMkLst>
            <pc:docMk/>
            <pc:sldMk cId="3897968208" sldId="266"/>
            <ac:spMk id="2" creationId="{823DEC66-AD75-F6CF-0C0F-A5DB8AB04C5B}"/>
          </ac:spMkLst>
        </pc:spChg>
        <pc:spChg chg="mod">
          <ac:chgData name="Vaibhav Gopnar" userId="643fba7586de1557" providerId="LiveId" clId="{2BEA00E9-49EE-407D-ACD4-177D31A048ED}" dt="2023-02-25T07:03:20.531" v="1172" actId="5793"/>
          <ac:spMkLst>
            <pc:docMk/>
            <pc:sldMk cId="3897968208" sldId="266"/>
            <ac:spMk id="3" creationId="{8499795C-F23D-3DA5-1332-0753596EF311}"/>
          </ac:spMkLst>
        </pc:spChg>
      </pc:sldChg>
      <pc:sldChg chg="modSp new mod">
        <pc:chgData name="Vaibhav Gopnar" userId="643fba7586de1557" providerId="LiveId" clId="{2BEA00E9-49EE-407D-ACD4-177D31A048ED}" dt="2023-02-25T06:39:27.898" v="1096" actId="313"/>
        <pc:sldMkLst>
          <pc:docMk/>
          <pc:sldMk cId="3067796064" sldId="267"/>
        </pc:sldMkLst>
        <pc:spChg chg="mod">
          <ac:chgData name="Vaibhav Gopnar" userId="643fba7586de1557" providerId="LiveId" clId="{2BEA00E9-49EE-407D-ACD4-177D31A048ED}" dt="2023-02-25T06:33:04.769" v="593" actId="20577"/>
          <ac:spMkLst>
            <pc:docMk/>
            <pc:sldMk cId="3067796064" sldId="267"/>
            <ac:spMk id="2" creationId="{25C933F4-08FA-8428-D6C5-922646142468}"/>
          </ac:spMkLst>
        </pc:spChg>
        <pc:spChg chg="mod">
          <ac:chgData name="Vaibhav Gopnar" userId="643fba7586de1557" providerId="LiveId" clId="{2BEA00E9-49EE-407D-ACD4-177D31A048ED}" dt="2023-02-25T06:39:27.898" v="1096" actId="313"/>
          <ac:spMkLst>
            <pc:docMk/>
            <pc:sldMk cId="3067796064" sldId="267"/>
            <ac:spMk id="3" creationId="{10104C8E-A525-E93B-01F6-DC7CE6390025}"/>
          </ac:spMkLst>
        </pc:spChg>
      </pc:sldChg>
      <pc:sldChg chg="modSp new mod">
        <pc:chgData name="Vaibhav Gopnar" userId="643fba7586de1557" providerId="LiveId" clId="{2BEA00E9-49EE-407D-ACD4-177D31A048ED}" dt="2023-02-25T07:17:56.888" v="1233" actId="5793"/>
        <pc:sldMkLst>
          <pc:docMk/>
          <pc:sldMk cId="1207678354" sldId="268"/>
        </pc:sldMkLst>
        <pc:spChg chg="mod">
          <ac:chgData name="Vaibhav Gopnar" userId="643fba7586de1557" providerId="LiveId" clId="{2BEA00E9-49EE-407D-ACD4-177D31A048ED}" dt="2023-02-25T06:50:15.957" v="1119" actId="20577"/>
          <ac:spMkLst>
            <pc:docMk/>
            <pc:sldMk cId="1207678354" sldId="268"/>
            <ac:spMk id="2" creationId="{2201AC79-DA40-32E5-A4E4-69E24BAC1745}"/>
          </ac:spMkLst>
        </pc:spChg>
        <pc:spChg chg="mod">
          <ac:chgData name="Vaibhav Gopnar" userId="643fba7586de1557" providerId="LiveId" clId="{2BEA00E9-49EE-407D-ACD4-177D31A048ED}" dt="2023-02-25T07:17:56.888" v="1233" actId="5793"/>
          <ac:spMkLst>
            <pc:docMk/>
            <pc:sldMk cId="1207678354" sldId="268"/>
            <ac:spMk id="3" creationId="{A9CC8FA4-1354-6AB1-EA4C-598B4B1002FF}"/>
          </ac:spMkLst>
        </pc:spChg>
      </pc:sldChg>
      <pc:sldChg chg="new del">
        <pc:chgData name="Vaibhav Gopnar" userId="643fba7586de1557" providerId="LiveId" clId="{2BEA00E9-49EE-407D-ACD4-177D31A048ED}" dt="2023-02-25T07:15:21.092" v="1174" actId="47"/>
        <pc:sldMkLst>
          <pc:docMk/>
          <pc:sldMk cId="2195571488" sldId="2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D8153F9-A588-4BA6-959A-51348617B853}" type="datetimeFigureOut">
              <a:rPr lang="en-IN" smtClean="0"/>
              <a:t>25-02-2023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B6DE68E-DD75-4E56-BB25-DCEC13942F8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762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331297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1510225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7168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203730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8153F9-A588-4BA6-959A-51348617B853}" type="datetimeFigureOut">
              <a:rPr lang="en-IN" smtClean="0"/>
              <a:t>25-02-2023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391308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8153F9-A588-4BA6-959A-51348617B853}" type="datetimeFigureOut">
              <a:rPr lang="en-IN" smtClean="0"/>
              <a:t>25-02-2023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2277520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153F9-A588-4BA6-959A-51348617B853}"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2176348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153F9-A588-4BA6-959A-51348617B853}"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1814361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A79A7-95C6-4E3E-8B96-00615060DE57}"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EA727-421C-4C9C-B16E-20227A17E49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07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153F9-A588-4BA6-959A-51348617B853}"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197692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8153F9-A588-4BA6-959A-51348617B853}"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312516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237058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8153F9-A588-4BA6-959A-51348617B853}" type="datetimeFigureOut">
              <a:rPr lang="en-IN" smtClean="0"/>
              <a:t>25-02-2023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167661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8153F9-A588-4BA6-959A-51348617B853}" type="datetimeFigureOut">
              <a:rPr lang="en-IN" smtClean="0"/>
              <a:t>25-02-2023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42350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153F9-A588-4BA6-959A-51348617B853}" type="datetimeFigureOut">
              <a:rPr lang="en-IN" smtClean="0"/>
              <a:t>25-02-2023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307523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59767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53F9-A588-4BA6-959A-51348617B853}"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DE68E-DD75-4E56-BB25-DCEC13942F8F}" type="slidenum">
              <a:rPr lang="en-IN" smtClean="0"/>
              <a:t>‹#›</a:t>
            </a:fld>
            <a:endParaRPr lang="en-IN"/>
          </a:p>
        </p:txBody>
      </p:sp>
    </p:spTree>
    <p:extLst>
      <p:ext uri="{BB962C8B-B14F-4D97-AF65-F5344CB8AC3E}">
        <p14:creationId xmlns:p14="http://schemas.microsoft.com/office/powerpoint/2010/main" val="366908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D8153F9-A588-4BA6-959A-51348617B853}" type="datetimeFigureOut">
              <a:rPr lang="en-IN" smtClean="0"/>
              <a:t>25-02-2023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B6DE68E-DD75-4E56-BB25-DCEC13942F8F}" type="slidenum">
              <a:rPr lang="en-IN" smtClean="0"/>
              <a:t>‹#›</a:t>
            </a:fld>
            <a:endParaRPr lang="en-IN"/>
          </a:p>
        </p:txBody>
      </p:sp>
    </p:spTree>
    <p:extLst>
      <p:ext uri="{BB962C8B-B14F-4D97-AF65-F5344CB8AC3E}">
        <p14:creationId xmlns:p14="http://schemas.microsoft.com/office/powerpoint/2010/main" val="881202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vaibhavgp7436@gmail.com"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aibhavgopnar/EmployeeManagementSystem"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A99E-962C-51A7-059D-2C615DA1DF27}"/>
              </a:ext>
            </a:extLst>
          </p:cNvPr>
          <p:cNvSpPr>
            <a:spLocks noGrp="1"/>
          </p:cNvSpPr>
          <p:nvPr>
            <p:ph type="title"/>
          </p:nvPr>
        </p:nvSpPr>
        <p:spPr>
          <a:xfrm rot="20959701">
            <a:off x="282388" y="2124635"/>
            <a:ext cx="11349318" cy="1304366"/>
          </a:xfrm>
        </p:spPr>
        <p:txBody>
          <a:bodyPr>
            <a:normAutofit fontScale="90000"/>
          </a:bodyPr>
          <a:lstStyle/>
          <a:p>
            <a:r>
              <a:rPr lang="en-US" dirty="0"/>
              <a:t>Welcome To employee management system</a:t>
            </a:r>
            <a:br>
              <a:rPr lang="en-US" dirty="0"/>
            </a:br>
            <a:r>
              <a:rPr lang="en-US" dirty="0"/>
              <a:t>							</a:t>
            </a:r>
            <a:r>
              <a:rPr lang="en-US" sz="2800" dirty="0">
                <a:solidFill>
                  <a:srgbClr val="FFC000"/>
                </a:solidFill>
              </a:rPr>
              <a:t>by using java crud operations</a:t>
            </a:r>
            <a:endParaRPr lang="en-IN" dirty="0">
              <a:solidFill>
                <a:srgbClr val="FFC000"/>
              </a:solidFill>
            </a:endParaRPr>
          </a:p>
        </p:txBody>
      </p:sp>
    </p:spTree>
    <p:extLst>
      <p:ext uri="{BB962C8B-B14F-4D97-AF65-F5344CB8AC3E}">
        <p14:creationId xmlns:p14="http://schemas.microsoft.com/office/powerpoint/2010/main" val="384531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E3E4-63A0-2A09-3D96-17F43876830A}"/>
              </a:ext>
            </a:extLst>
          </p:cNvPr>
          <p:cNvSpPr>
            <a:spLocks noGrp="1"/>
          </p:cNvSpPr>
          <p:nvPr>
            <p:ph type="title"/>
          </p:nvPr>
        </p:nvSpPr>
        <p:spPr/>
        <p:txBody>
          <a:bodyPr anchor="ctr"/>
          <a:lstStyle/>
          <a:p>
            <a:pPr algn="ctr"/>
            <a:r>
              <a:rPr lang="en-US" dirty="0">
                <a:solidFill>
                  <a:srgbClr val="002060"/>
                </a:solidFill>
              </a:rPr>
              <a:t>Description</a:t>
            </a:r>
            <a:endParaRPr lang="en-IN" dirty="0">
              <a:solidFill>
                <a:srgbClr val="002060"/>
              </a:solidFill>
            </a:endParaRPr>
          </a:p>
        </p:txBody>
      </p:sp>
      <p:sp>
        <p:nvSpPr>
          <p:cNvPr id="3" name="Content Placeholder 2">
            <a:extLst>
              <a:ext uri="{FF2B5EF4-FFF2-40B4-BE49-F238E27FC236}">
                <a16:creationId xmlns:a16="http://schemas.microsoft.com/office/drawing/2014/main" id="{D82F2BBF-6B22-B9A1-6E0B-DFA82863A8E2}"/>
              </a:ext>
            </a:extLst>
          </p:cNvPr>
          <p:cNvSpPr>
            <a:spLocks noGrp="1"/>
          </p:cNvSpPr>
          <p:nvPr>
            <p:ph idx="1"/>
          </p:nvPr>
        </p:nvSpPr>
        <p:spPr/>
        <p:txBody>
          <a:bodyPr>
            <a:normAutofit/>
          </a:bodyPr>
          <a:lstStyle/>
          <a:p>
            <a:pPr marL="0" indent="0">
              <a:lnSpc>
                <a:spcPct val="150000"/>
              </a:lnSpc>
              <a:buNone/>
            </a:pPr>
            <a:r>
              <a:rPr lang="en-US" dirty="0"/>
              <a:t>	</a:t>
            </a:r>
            <a:r>
              <a:rPr lang="en-US" dirty="0">
                <a:solidFill>
                  <a:schemeClr val="tx1"/>
                </a:solidFill>
              </a:rPr>
              <a:t>employee management system is store the employee records for employees all records management. There are a few important modules in the project like employee Data Add, Remove employee data, update  employee data, Search employee name etc. The data is accessed using JDBC API into the Application using Prepared statements. For store all data I am using MySQL database.. It is very easy to access any employee from the Database searching by their id and they can update the data.  I took almost 40 - 50 hrs. to complete this project. Skill Lync helped me by providing the wire-frames for all relevant feature frames.</a:t>
            </a:r>
            <a:endParaRPr lang="en-IN" dirty="0">
              <a:solidFill>
                <a:schemeClr val="tx1"/>
              </a:solidFill>
            </a:endParaRPr>
          </a:p>
        </p:txBody>
      </p:sp>
    </p:spTree>
    <p:extLst>
      <p:ext uri="{BB962C8B-B14F-4D97-AF65-F5344CB8AC3E}">
        <p14:creationId xmlns:p14="http://schemas.microsoft.com/office/powerpoint/2010/main" val="184525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DF69-A4A6-0687-4878-887E346BBC1C}"/>
              </a:ext>
            </a:extLst>
          </p:cNvPr>
          <p:cNvSpPr>
            <a:spLocks noGrp="1"/>
          </p:cNvSpPr>
          <p:nvPr>
            <p:ph type="ctrTitle"/>
          </p:nvPr>
        </p:nvSpPr>
        <p:spPr/>
        <p:txBody>
          <a:bodyPr/>
          <a:lstStyle/>
          <a:p>
            <a:r>
              <a:rPr lang="en-US" dirty="0"/>
              <a:t>Created by</a:t>
            </a:r>
            <a:endParaRPr lang="en-IN" dirty="0"/>
          </a:p>
        </p:txBody>
      </p:sp>
      <p:sp>
        <p:nvSpPr>
          <p:cNvPr id="3" name="Subtitle 2">
            <a:extLst>
              <a:ext uri="{FF2B5EF4-FFF2-40B4-BE49-F238E27FC236}">
                <a16:creationId xmlns:a16="http://schemas.microsoft.com/office/drawing/2014/main" id="{D84D2867-495A-FCBC-90DA-C2D418A46128}"/>
              </a:ext>
            </a:extLst>
          </p:cNvPr>
          <p:cNvSpPr>
            <a:spLocks noGrp="1"/>
          </p:cNvSpPr>
          <p:nvPr>
            <p:ph type="subTitle" idx="1"/>
          </p:nvPr>
        </p:nvSpPr>
        <p:spPr/>
        <p:txBody>
          <a:bodyPr/>
          <a:lstStyle/>
          <a:p>
            <a:r>
              <a:rPr lang="en-US" dirty="0">
                <a:solidFill>
                  <a:srgbClr val="0070C0"/>
                </a:solidFill>
              </a:rPr>
              <a:t>Vaibhav gopnar</a:t>
            </a:r>
            <a:endParaRPr lang="en-IN" dirty="0">
              <a:solidFill>
                <a:srgbClr val="0070C0"/>
              </a:solidFill>
            </a:endParaRPr>
          </a:p>
        </p:txBody>
      </p:sp>
    </p:spTree>
    <p:extLst>
      <p:ext uri="{BB962C8B-B14F-4D97-AF65-F5344CB8AC3E}">
        <p14:creationId xmlns:p14="http://schemas.microsoft.com/office/powerpoint/2010/main" val="21719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2270-5329-CEBD-31B6-80908DA5F06B}"/>
              </a:ext>
            </a:extLst>
          </p:cNvPr>
          <p:cNvSpPr>
            <a:spLocks noGrp="1"/>
          </p:cNvSpPr>
          <p:nvPr>
            <p:ph type="title"/>
          </p:nvPr>
        </p:nvSpPr>
        <p:spPr>
          <a:xfrm>
            <a:off x="1467098" y="514066"/>
            <a:ext cx="8596668" cy="1320800"/>
          </a:xfrm>
        </p:spPr>
        <p:txBody>
          <a:bodyPr anchor="ctr">
            <a:normAutofit/>
          </a:bodyPr>
          <a:lstStyle/>
          <a:p>
            <a:pPr algn="ctr"/>
            <a:r>
              <a:rPr lang="en-US" sz="4000" dirty="0">
                <a:solidFill>
                  <a:schemeClr val="tx1"/>
                </a:solidFill>
              </a:rPr>
              <a:t>SKILL LYNC</a:t>
            </a:r>
            <a:endParaRPr lang="en-IN" sz="4000" dirty="0">
              <a:solidFill>
                <a:schemeClr val="tx1"/>
              </a:solidFill>
            </a:endParaRPr>
          </a:p>
        </p:txBody>
      </p:sp>
      <p:sp>
        <p:nvSpPr>
          <p:cNvPr id="3" name="Content Placeholder 2">
            <a:extLst>
              <a:ext uri="{FF2B5EF4-FFF2-40B4-BE49-F238E27FC236}">
                <a16:creationId xmlns:a16="http://schemas.microsoft.com/office/drawing/2014/main" id="{E6CB70B7-406E-2099-F1BA-5AD5B4EDF0DF}"/>
              </a:ext>
            </a:extLst>
          </p:cNvPr>
          <p:cNvSpPr>
            <a:spLocks noGrp="1"/>
          </p:cNvSpPr>
          <p:nvPr>
            <p:ph idx="1"/>
          </p:nvPr>
        </p:nvSpPr>
        <p:spPr>
          <a:xfrm>
            <a:off x="1467098" y="1930400"/>
            <a:ext cx="8596668" cy="3880773"/>
          </a:xfrm>
        </p:spPr>
        <p:txBody>
          <a:bodyPr anchor="ctr">
            <a:normAutofit/>
          </a:bodyPr>
          <a:lstStyle/>
          <a:p>
            <a:pPr marL="0" indent="0" algn="ctr">
              <a:lnSpc>
                <a:spcPct val="200000"/>
              </a:lnSpc>
              <a:buNone/>
            </a:pPr>
            <a:r>
              <a:rPr lang="en-US" sz="1600" dirty="0"/>
              <a:t>A PROJECT REPORT</a:t>
            </a:r>
          </a:p>
          <a:p>
            <a:pPr marL="0" indent="0" algn="ctr">
              <a:lnSpc>
                <a:spcPct val="200000"/>
              </a:lnSpc>
              <a:buNone/>
            </a:pPr>
            <a:r>
              <a:rPr lang="en-US" sz="2000" dirty="0"/>
              <a:t>“STUDENT REGISTRATION”</a:t>
            </a:r>
          </a:p>
          <a:p>
            <a:pPr marL="0" indent="0" algn="ctr">
              <a:lnSpc>
                <a:spcPct val="200000"/>
              </a:lnSpc>
              <a:buNone/>
            </a:pPr>
            <a:r>
              <a:rPr lang="en-US" dirty="0"/>
              <a:t>SUBMITTED BY</a:t>
            </a:r>
          </a:p>
          <a:p>
            <a:pPr marL="0" indent="0" algn="ctr">
              <a:lnSpc>
                <a:spcPct val="200000"/>
              </a:lnSpc>
              <a:buNone/>
            </a:pPr>
            <a:r>
              <a:rPr lang="en-US" sz="2000" dirty="0">
                <a:solidFill>
                  <a:srgbClr val="0070C0"/>
                </a:solidFill>
              </a:rPr>
              <a:t>VAIBHAV MANOHAR GOPNAR</a:t>
            </a:r>
          </a:p>
          <a:p>
            <a:pPr marL="0" indent="0" algn="ctr">
              <a:buNone/>
            </a:pPr>
            <a:r>
              <a:rPr lang="en-US" dirty="0">
                <a:solidFill>
                  <a:srgbClr val="0070C0"/>
                </a:solidFill>
                <a:hlinkClick r:id="rId2">
                  <a:extLst>
                    <a:ext uri="{A12FA001-AC4F-418D-AE19-62706E023703}">
                      <ahyp:hlinkClr xmlns:ahyp="http://schemas.microsoft.com/office/drawing/2018/hyperlinkcolor" val="tx"/>
                    </a:ext>
                  </a:extLst>
                </a:hlinkClick>
              </a:rPr>
              <a:t>vaibhavgp7436@gmail.com</a:t>
            </a:r>
            <a:endParaRPr lang="en-US" dirty="0">
              <a:solidFill>
                <a:srgbClr val="0070C0"/>
              </a:solidFill>
            </a:endParaRPr>
          </a:p>
          <a:p>
            <a:pPr marL="0" indent="0" algn="ctr">
              <a:buNone/>
            </a:pPr>
            <a:r>
              <a:rPr lang="en-US" dirty="0">
                <a:solidFill>
                  <a:srgbClr val="0070C0"/>
                </a:solidFill>
              </a:rPr>
              <a:t>+91 8459056689</a:t>
            </a:r>
          </a:p>
          <a:p>
            <a:pPr marL="0" indent="0" algn="ctr">
              <a:buNone/>
            </a:pPr>
            <a:endParaRPr lang="en-IN" dirty="0"/>
          </a:p>
        </p:txBody>
      </p:sp>
    </p:spTree>
    <p:extLst>
      <p:ext uri="{BB962C8B-B14F-4D97-AF65-F5344CB8AC3E}">
        <p14:creationId xmlns:p14="http://schemas.microsoft.com/office/powerpoint/2010/main" val="170489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33F4-08FA-8428-D6C5-92264614246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0104C8E-A525-E93B-01F6-DC7CE6390025}"/>
              </a:ext>
            </a:extLst>
          </p:cNvPr>
          <p:cNvSpPr>
            <a:spLocks noGrp="1"/>
          </p:cNvSpPr>
          <p:nvPr>
            <p:ph idx="1"/>
          </p:nvPr>
        </p:nvSpPr>
        <p:spPr/>
        <p:txBody>
          <a:bodyPr/>
          <a:lstStyle/>
          <a:p>
            <a:r>
              <a:rPr lang="en-US" dirty="0"/>
              <a:t>The employee management system project is a java-based console application that allows companies to manage their employee data effectively. The project is developed using java programming language, MySQL database, Jdbc driver and built in eclipse ide. </a:t>
            </a:r>
          </a:p>
          <a:p>
            <a:r>
              <a:rPr lang="en-US" dirty="0"/>
              <a:t>Objective</a:t>
            </a:r>
          </a:p>
          <a:p>
            <a:r>
              <a:rPr lang="en-US" dirty="0"/>
              <a:t>The project aims to create system that is easy to use and can handle a large number of employees.</a:t>
            </a:r>
          </a:p>
          <a:p>
            <a:r>
              <a:rPr lang="en-US" dirty="0"/>
              <a:t>Project ensure data security and reliability by using the MySQL database and Jdbc driver.</a:t>
            </a:r>
            <a:endParaRPr lang="en-IN" dirty="0"/>
          </a:p>
        </p:txBody>
      </p:sp>
    </p:spTree>
    <p:extLst>
      <p:ext uri="{BB962C8B-B14F-4D97-AF65-F5344CB8AC3E}">
        <p14:creationId xmlns:p14="http://schemas.microsoft.com/office/powerpoint/2010/main" val="306779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AC79-DA40-32E5-A4E4-69E24BAC1745}"/>
              </a:ext>
            </a:extLst>
          </p:cNvPr>
          <p:cNvSpPr>
            <a:spLocks noGrp="1"/>
          </p:cNvSpPr>
          <p:nvPr>
            <p:ph type="title"/>
          </p:nvPr>
        </p:nvSpPr>
        <p:spPr/>
        <p:txBody>
          <a:bodyPr/>
          <a:lstStyle/>
          <a:p>
            <a:r>
              <a:rPr lang="en-US" dirty="0"/>
              <a:t>Project required link</a:t>
            </a:r>
            <a:endParaRPr lang="en-IN" dirty="0"/>
          </a:p>
        </p:txBody>
      </p:sp>
      <p:sp>
        <p:nvSpPr>
          <p:cNvPr id="3" name="Content Placeholder 2">
            <a:extLst>
              <a:ext uri="{FF2B5EF4-FFF2-40B4-BE49-F238E27FC236}">
                <a16:creationId xmlns:a16="http://schemas.microsoft.com/office/drawing/2014/main" id="{A9CC8FA4-1354-6AB1-EA4C-598B4B1002FF}"/>
              </a:ext>
            </a:extLst>
          </p:cNvPr>
          <p:cNvSpPr>
            <a:spLocks noGrp="1"/>
          </p:cNvSpPr>
          <p:nvPr>
            <p:ph idx="1"/>
          </p:nvPr>
        </p:nvSpPr>
        <p:spPr/>
        <p:txBody>
          <a:bodyPr/>
          <a:lstStyle/>
          <a:p>
            <a:r>
              <a:rPr lang="en-US" dirty="0" err="1"/>
              <a:t>Porject</a:t>
            </a:r>
            <a:r>
              <a:rPr lang="en-US" dirty="0"/>
              <a:t> </a:t>
            </a:r>
            <a:r>
              <a:rPr lang="en-US" dirty="0" err="1"/>
              <a:t>github</a:t>
            </a:r>
            <a:r>
              <a:rPr lang="en-US" dirty="0"/>
              <a:t> link</a:t>
            </a:r>
          </a:p>
          <a:p>
            <a:r>
              <a:rPr lang="en-IN" dirty="0">
                <a:hlinkClick r:id="rId2"/>
              </a:rPr>
              <a:t>https://github.com/Vaibhavgopnar/EmployeeManagementSystem</a:t>
            </a:r>
            <a:endParaRPr lang="en-US" dirty="0"/>
          </a:p>
          <a:p>
            <a:pPr marL="0" indent="0">
              <a:buNone/>
            </a:pPr>
            <a:endParaRPr lang="en-US" dirty="0"/>
          </a:p>
        </p:txBody>
      </p:sp>
    </p:spTree>
    <p:extLst>
      <p:ext uri="{BB962C8B-B14F-4D97-AF65-F5344CB8AC3E}">
        <p14:creationId xmlns:p14="http://schemas.microsoft.com/office/powerpoint/2010/main" val="12076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1734-9294-D26C-F4D8-E492DE20FE84}"/>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F0A1280A-3C81-631E-685B-3E5B16D94F19}"/>
              </a:ext>
            </a:extLst>
          </p:cNvPr>
          <p:cNvSpPr>
            <a:spLocks noGrp="1"/>
          </p:cNvSpPr>
          <p:nvPr>
            <p:ph idx="1"/>
          </p:nvPr>
        </p:nvSpPr>
        <p:spPr/>
        <p:txBody>
          <a:bodyPr/>
          <a:lstStyle/>
          <a:p>
            <a:r>
              <a:rPr lang="en-IN" dirty="0"/>
              <a:t>Java</a:t>
            </a:r>
          </a:p>
          <a:p>
            <a:r>
              <a:rPr lang="en-IN" dirty="0"/>
              <a:t>MySQL</a:t>
            </a:r>
          </a:p>
          <a:p>
            <a:r>
              <a:rPr lang="en-IN" dirty="0"/>
              <a:t>Java Swing API</a:t>
            </a:r>
          </a:p>
        </p:txBody>
      </p:sp>
    </p:spTree>
    <p:extLst>
      <p:ext uri="{BB962C8B-B14F-4D97-AF65-F5344CB8AC3E}">
        <p14:creationId xmlns:p14="http://schemas.microsoft.com/office/powerpoint/2010/main" val="309760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EC66-AD75-F6CF-0C0F-A5DB8AB04C5B}"/>
              </a:ext>
            </a:extLst>
          </p:cNvPr>
          <p:cNvSpPr>
            <a:spLocks noGrp="1"/>
          </p:cNvSpPr>
          <p:nvPr>
            <p:ph type="title"/>
          </p:nvPr>
        </p:nvSpPr>
        <p:spPr/>
        <p:txBody>
          <a:bodyPr/>
          <a:lstStyle/>
          <a:p>
            <a:r>
              <a:rPr lang="en-US" dirty="0"/>
              <a:t>Software required</a:t>
            </a:r>
            <a:endParaRPr lang="en-IN" dirty="0"/>
          </a:p>
        </p:txBody>
      </p:sp>
      <p:sp>
        <p:nvSpPr>
          <p:cNvPr id="3" name="Content Placeholder 2">
            <a:extLst>
              <a:ext uri="{FF2B5EF4-FFF2-40B4-BE49-F238E27FC236}">
                <a16:creationId xmlns:a16="http://schemas.microsoft.com/office/drawing/2014/main" id="{8499795C-F23D-3DA5-1332-0753596EF311}"/>
              </a:ext>
            </a:extLst>
          </p:cNvPr>
          <p:cNvSpPr>
            <a:spLocks noGrp="1"/>
          </p:cNvSpPr>
          <p:nvPr>
            <p:ph idx="1"/>
          </p:nvPr>
        </p:nvSpPr>
        <p:spPr/>
        <p:txBody>
          <a:bodyPr/>
          <a:lstStyle/>
          <a:p>
            <a:r>
              <a:rPr lang="en-US" dirty="0"/>
              <a:t>Java JDK </a:t>
            </a:r>
          </a:p>
          <a:p>
            <a:r>
              <a:rPr lang="en-IN" dirty="0"/>
              <a:t>MySQL database server</a:t>
            </a:r>
          </a:p>
          <a:p>
            <a:r>
              <a:rPr lang="en-IN" dirty="0" err="1"/>
              <a:t>Jdbc</a:t>
            </a:r>
            <a:r>
              <a:rPr lang="en-IN" dirty="0"/>
              <a:t> driver</a:t>
            </a:r>
          </a:p>
          <a:p>
            <a:r>
              <a:rPr lang="en-IN" dirty="0"/>
              <a:t>Java Programming Editor</a:t>
            </a:r>
          </a:p>
          <a:p>
            <a:endParaRPr lang="en-IN" dirty="0"/>
          </a:p>
        </p:txBody>
      </p:sp>
    </p:spTree>
    <p:extLst>
      <p:ext uri="{BB962C8B-B14F-4D97-AF65-F5344CB8AC3E}">
        <p14:creationId xmlns:p14="http://schemas.microsoft.com/office/powerpoint/2010/main" val="389796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0C8D-18EC-852B-E3CB-02AE7032E32D}"/>
              </a:ext>
            </a:extLst>
          </p:cNvPr>
          <p:cNvSpPr>
            <a:spLocks noGrp="1"/>
          </p:cNvSpPr>
          <p:nvPr>
            <p:ph type="title"/>
          </p:nvPr>
        </p:nvSpPr>
        <p:spPr/>
        <p:txBody>
          <a:bodyPr/>
          <a:lstStyle/>
          <a:p>
            <a:r>
              <a:rPr lang="en-US" dirty="0"/>
              <a:t>functionalities</a:t>
            </a:r>
            <a:endParaRPr lang="en-IN" dirty="0"/>
          </a:p>
        </p:txBody>
      </p:sp>
      <p:sp>
        <p:nvSpPr>
          <p:cNvPr id="3" name="Content Placeholder 2">
            <a:extLst>
              <a:ext uri="{FF2B5EF4-FFF2-40B4-BE49-F238E27FC236}">
                <a16:creationId xmlns:a16="http://schemas.microsoft.com/office/drawing/2014/main" id="{D0792F5F-B57B-FD52-F18A-11DEA83085C7}"/>
              </a:ext>
            </a:extLst>
          </p:cNvPr>
          <p:cNvSpPr>
            <a:spLocks noGrp="1"/>
          </p:cNvSpPr>
          <p:nvPr>
            <p:ph sz="quarter" idx="13"/>
          </p:nvPr>
        </p:nvSpPr>
        <p:spPr/>
        <p:txBody>
          <a:bodyPr/>
          <a:lstStyle/>
          <a:p>
            <a:r>
              <a:rPr lang="en-US" dirty="0"/>
              <a:t>Add record</a:t>
            </a:r>
          </a:p>
          <a:p>
            <a:r>
              <a:rPr lang="en-US" dirty="0"/>
              <a:t>Delete record</a:t>
            </a:r>
          </a:p>
          <a:p>
            <a:r>
              <a:rPr lang="en-US" dirty="0"/>
              <a:t>Update record</a:t>
            </a:r>
          </a:p>
          <a:p>
            <a:r>
              <a:rPr lang="en-US" dirty="0"/>
              <a:t>Display record</a:t>
            </a:r>
          </a:p>
          <a:p>
            <a:r>
              <a:rPr lang="en-US" dirty="0"/>
              <a:t>Search record</a:t>
            </a:r>
            <a:endParaRPr lang="en-IN" dirty="0"/>
          </a:p>
        </p:txBody>
      </p:sp>
    </p:spTree>
    <p:extLst>
      <p:ext uri="{BB962C8B-B14F-4D97-AF65-F5344CB8AC3E}">
        <p14:creationId xmlns:p14="http://schemas.microsoft.com/office/powerpoint/2010/main" val="206462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9D3B-E362-149B-88EB-87DA620DDB1A}"/>
              </a:ext>
            </a:extLst>
          </p:cNvPr>
          <p:cNvSpPr>
            <a:spLocks noGrp="1"/>
          </p:cNvSpPr>
          <p:nvPr>
            <p:ph type="title"/>
          </p:nvPr>
        </p:nvSpPr>
        <p:spPr/>
        <p:txBody>
          <a:bodyPr/>
          <a:lstStyle/>
          <a:p>
            <a:r>
              <a:rPr lang="en-IN" dirty="0">
                <a:solidFill>
                  <a:srgbClr val="0070C0"/>
                </a:solidFill>
              </a:rPr>
              <a:t>Features</a:t>
            </a:r>
          </a:p>
        </p:txBody>
      </p:sp>
      <p:sp>
        <p:nvSpPr>
          <p:cNvPr id="3" name="Content Placeholder 2">
            <a:extLst>
              <a:ext uri="{FF2B5EF4-FFF2-40B4-BE49-F238E27FC236}">
                <a16:creationId xmlns:a16="http://schemas.microsoft.com/office/drawing/2014/main" id="{6608BCE3-FA70-D193-1B3F-49AD3A4368D0}"/>
              </a:ext>
            </a:extLst>
          </p:cNvPr>
          <p:cNvSpPr>
            <a:spLocks noGrp="1"/>
          </p:cNvSpPr>
          <p:nvPr>
            <p:ph idx="1"/>
          </p:nvPr>
        </p:nvSpPr>
        <p:spPr/>
        <p:txBody>
          <a:bodyPr>
            <a:normAutofit fontScale="85000" lnSpcReduction="10000"/>
          </a:bodyPr>
          <a:lstStyle/>
          <a:p>
            <a:r>
              <a:rPr lang="en-IN" dirty="0"/>
              <a:t>Easily Understandable Instructions in console</a:t>
            </a:r>
          </a:p>
          <a:p>
            <a:r>
              <a:rPr lang="en-IN" dirty="0"/>
              <a:t>Whenever you add record it will give you successful message to conformation</a:t>
            </a:r>
          </a:p>
          <a:p>
            <a:r>
              <a:rPr lang="en-IN" dirty="0"/>
              <a:t>Also it will  display the all records by display number press and you can see your added record</a:t>
            </a:r>
          </a:p>
          <a:p>
            <a:r>
              <a:rPr lang="en-IN" dirty="0"/>
              <a:t>For select any record for do any operation it will selected by id no of the record</a:t>
            </a:r>
          </a:p>
          <a:p>
            <a:r>
              <a:rPr lang="en-IN" dirty="0"/>
              <a:t>You can able to Update the record by selecting the record from table by id and press update number</a:t>
            </a:r>
          </a:p>
          <a:p>
            <a:r>
              <a:rPr lang="en-IN" dirty="0"/>
              <a:t>You can able to Delete the record by selecting the record from table  by id and press Delete button number</a:t>
            </a:r>
          </a:p>
          <a:p>
            <a:r>
              <a:rPr lang="en-IN" dirty="0"/>
              <a:t>You can search employee by its Id in Search number it will automatically show data</a:t>
            </a:r>
          </a:p>
          <a:p>
            <a:r>
              <a:rPr lang="en-IN" dirty="0"/>
              <a:t>At the Last Exit button will Terminate your Application</a:t>
            </a:r>
          </a:p>
        </p:txBody>
      </p:sp>
    </p:spTree>
    <p:extLst>
      <p:ext uri="{BB962C8B-B14F-4D97-AF65-F5344CB8AC3E}">
        <p14:creationId xmlns:p14="http://schemas.microsoft.com/office/powerpoint/2010/main" val="28516825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152</TotalTime>
  <Words>397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Impact</vt:lpstr>
      <vt:lpstr>Main Event</vt:lpstr>
      <vt:lpstr>Welcome To employee management system        by using java crud operations</vt:lpstr>
      <vt:lpstr>Created by</vt:lpstr>
      <vt:lpstr>SKILL LYNC</vt:lpstr>
      <vt:lpstr>introduction</vt:lpstr>
      <vt:lpstr>Project required link</vt:lpstr>
      <vt:lpstr>Technologies</vt:lpstr>
      <vt:lpstr>Software required</vt:lpstr>
      <vt:lpstr>functionalities</vt:lpstr>
      <vt:lpstr>Features</vt:lpstr>
      <vt:lpstr>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employee management system</dc:title>
  <dc:creator>Vaibhav Gopnar</dc:creator>
  <cp:lastModifiedBy>Vaibhav Gopnar</cp:lastModifiedBy>
  <cp:revision>1</cp:revision>
  <dcterms:created xsi:type="dcterms:W3CDTF">2023-02-25T04:45:33Z</dcterms:created>
  <dcterms:modified xsi:type="dcterms:W3CDTF">2023-02-25T07:17:58Z</dcterms:modified>
</cp:coreProperties>
</file>