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5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5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41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5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8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89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6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87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79A7-95C6-4E3E-8B96-00615060DE5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727-421C-4C9C-B16E-20227A17E49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3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471190-A419-418E-BD73-B6BB437919AA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66C387-2EDA-4D0C-951E-51C82DF3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aibhavgp7436@gmail.com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bhavgopnar/SignUp_Login_Registration-app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0115-72A2-9C19-5692-D3E53B7B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259998" y="1753794"/>
            <a:ext cx="10414963" cy="1691918"/>
          </a:xfrm>
        </p:spPr>
        <p:txBody>
          <a:bodyPr/>
          <a:lstStyle/>
          <a:p>
            <a:r>
              <a:rPr lang="en-IN" dirty="0"/>
              <a:t>Login and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CFC5A-ED40-A783-FBA5-BB4A331BB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Full stack web project</a:t>
            </a:r>
          </a:p>
        </p:txBody>
      </p:sp>
    </p:spTree>
    <p:extLst>
      <p:ext uri="{BB962C8B-B14F-4D97-AF65-F5344CB8AC3E}">
        <p14:creationId xmlns:p14="http://schemas.microsoft.com/office/powerpoint/2010/main" val="26257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2270-5329-CEBD-31B6-80908DA5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98" y="514066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SKILL LYNC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70B7-406E-2099-F1BA-5AD5B4ED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098" y="1930400"/>
            <a:ext cx="8596668" cy="388077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600" dirty="0"/>
              <a:t>A PROJECT REPORT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/>
              <a:t>“login and REGISTRATION full stack web project”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SUBMITTED BY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VAIBHAV MANOHAR GOPNAR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vaibhavgp7436@gmail.com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+91 8459056689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1BB4-A1AD-9FA2-8CD5-B0D2DA52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DB1E-F42E-68ED-E030-B2A41B0D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Login and registration project is a full stack web development project.</a:t>
            </a:r>
          </a:p>
          <a:p>
            <a:r>
              <a:rPr lang="en-IN" dirty="0"/>
              <a:t>Project is Based on java, servlet, jsp, html, CSS, JavaScript.</a:t>
            </a:r>
          </a:p>
          <a:p>
            <a:r>
              <a:rPr lang="en-IN" dirty="0"/>
              <a:t>The project allows to register to the portal and can login for users.</a:t>
            </a:r>
          </a:p>
          <a:p>
            <a:r>
              <a:rPr lang="en-IN" dirty="0"/>
              <a:t>it have all the pages separately like</a:t>
            </a:r>
          </a:p>
          <a:p>
            <a:r>
              <a:rPr lang="en-IN" dirty="0"/>
              <a:t>Signup page</a:t>
            </a:r>
          </a:p>
          <a:p>
            <a:r>
              <a:rPr lang="en-IN" dirty="0"/>
              <a:t>Sign in page</a:t>
            </a:r>
          </a:p>
          <a:p>
            <a:r>
              <a:rPr lang="en-IN" dirty="0"/>
              <a:t>Home page </a:t>
            </a:r>
          </a:p>
        </p:txBody>
      </p:sp>
    </p:spTree>
    <p:extLst>
      <p:ext uri="{BB962C8B-B14F-4D97-AF65-F5344CB8AC3E}">
        <p14:creationId xmlns:p14="http://schemas.microsoft.com/office/powerpoint/2010/main" val="21529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CC03-5E67-972B-B338-107AA381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8292-63E0-5D8F-F3ED-D299D32E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  <a:p>
            <a:r>
              <a:rPr lang="en-IN" dirty="0">
                <a:hlinkClick r:id="rId2"/>
              </a:rPr>
              <a:t>https://github.com/Vaibhavgopnar/SignUp_Login_Registration-app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57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0D8-070C-BD38-7590-215E6FC6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4D26-C79B-6A23-528A-D23C72BD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  <a:p>
            <a:r>
              <a:rPr lang="en-IN" dirty="0"/>
              <a:t>MySQL</a:t>
            </a:r>
          </a:p>
          <a:p>
            <a:r>
              <a:rPr lang="en-IN" dirty="0"/>
              <a:t>Jsp- html, CSS, JavaScript</a:t>
            </a:r>
          </a:p>
          <a:p>
            <a:r>
              <a:rPr lang="en-IN" dirty="0"/>
              <a:t>Servlet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13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BA0E-5497-81E9-67D7-5F350084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46E8-14B7-0844-4B78-5B0A4BD0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Jdk</a:t>
            </a:r>
            <a:r>
              <a:rPr lang="en-IN" dirty="0"/>
              <a:t> above-1.8</a:t>
            </a:r>
          </a:p>
          <a:p>
            <a:r>
              <a:rPr lang="en-IN" dirty="0"/>
              <a:t>Java programming editor</a:t>
            </a:r>
          </a:p>
          <a:p>
            <a:r>
              <a:rPr lang="en-IN" dirty="0" err="1"/>
              <a:t>Mysql</a:t>
            </a:r>
            <a:r>
              <a:rPr lang="en-IN" dirty="0"/>
              <a:t> database server</a:t>
            </a:r>
          </a:p>
          <a:p>
            <a:r>
              <a:rPr lang="en-IN" dirty="0" err="1"/>
              <a:t>Jdbc</a:t>
            </a:r>
            <a:r>
              <a:rPr lang="en-IN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9326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639B-4414-B63D-5880-E2512482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9457-C365-3FF7-1863-D276301B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 up – it will store user data into database</a:t>
            </a:r>
          </a:p>
          <a:p>
            <a:r>
              <a:rPr lang="en-IN" dirty="0"/>
              <a:t>Sign in – it will retrieve data from database to verify user</a:t>
            </a:r>
          </a:p>
          <a:p>
            <a:r>
              <a:rPr lang="en-IN" dirty="0"/>
              <a:t>Home page </a:t>
            </a:r>
          </a:p>
        </p:txBody>
      </p:sp>
    </p:spTree>
    <p:extLst>
      <p:ext uri="{BB962C8B-B14F-4D97-AF65-F5344CB8AC3E}">
        <p14:creationId xmlns:p14="http://schemas.microsoft.com/office/powerpoint/2010/main" val="7350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7714-36EA-8207-BAC0-011327A7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7851-8532-5D23-1EFA-6D7597D6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this project I used httpsession to store the session/user data in to one attribute and it is used in login page to verify user.</a:t>
            </a:r>
          </a:p>
          <a:p>
            <a:r>
              <a:rPr lang="en-IN" dirty="0"/>
              <a:t>If session get any data then it will go ahead on home page and if not then throes on same page.</a:t>
            </a:r>
          </a:p>
          <a:p>
            <a:r>
              <a:rPr lang="en-IN" dirty="0"/>
              <a:t>On successful login it display popup as “congrats” and on failed it will display popup as “</a:t>
            </a:r>
            <a:r>
              <a:rPr lang="en-IN" dirty="0" err="1"/>
              <a:t>opps</a:t>
            </a:r>
            <a:r>
              <a:rPr lang="en-IN" dirty="0"/>
              <a:t> failed”.</a:t>
            </a:r>
          </a:p>
          <a:p>
            <a:r>
              <a:rPr lang="en-IN" dirty="0"/>
              <a:t>On successful login the username will display on the homepage which is stored in httpsession.</a:t>
            </a:r>
          </a:p>
        </p:txBody>
      </p:sp>
    </p:spTree>
    <p:extLst>
      <p:ext uri="{BB962C8B-B14F-4D97-AF65-F5344CB8AC3E}">
        <p14:creationId xmlns:p14="http://schemas.microsoft.com/office/powerpoint/2010/main" val="285841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226-0BA2-70E7-C0C9-9BC8248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E541-457F-FA82-F063-94704D28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registration project is a full stack web development project. Project is Based on java, servlet, JSP, HTML, CSS, JavaScript. The project allows to Register to the portal and Login to user. </a:t>
            </a:r>
          </a:p>
          <a:p>
            <a:r>
              <a:rPr lang="en-US" dirty="0"/>
              <a:t> Login and Registration is a responsive Login-Registration Project. There are a few important modules in the project like home page, </a:t>
            </a:r>
            <a:r>
              <a:rPr lang="en-US" dirty="0" err="1"/>
              <a:t>SignUP</a:t>
            </a:r>
            <a:r>
              <a:rPr lang="en-US" dirty="0"/>
              <a:t> page, Login page. The data is accessed using ajax call, </a:t>
            </a:r>
            <a:r>
              <a:rPr lang="en-US" dirty="0" err="1"/>
              <a:t>HTTPsesion</a:t>
            </a:r>
            <a:r>
              <a:rPr lang="en-US" dirty="0"/>
              <a:t> and then rendered into the webpage using dynamic html template created using string literals. I took almost 40 - 50 </a:t>
            </a:r>
            <a:r>
              <a:rPr lang="en-US" dirty="0" err="1"/>
              <a:t>hrs</a:t>
            </a:r>
            <a:r>
              <a:rPr lang="en-US" dirty="0"/>
              <a:t> to complete this project. </a:t>
            </a:r>
            <a:r>
              <a:rPr lang="en-US" dirty="0" err="1"/>
              <a:t>SkillLync</a:t>
            </a:r>
            <a:r>
              <a:rPr lang="en-US" dirty="0"/>
              <a:t> helped me by providing the wire-frames for all relevant feature pages.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7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129</TotalTime>
  <Words>364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Login and registration</vt:lpstr>
      <vt:lpstr>SKILL LYNC</vt:lpstr>
      <vt:lpstr>introduction</vt:lpstr>
      <vt:lpstr>Project link</vt:lpstr>
      <vt:lpstr>technologies</vt:lpstr>
      <vt:lpstr>Software required</vt:lpstr>
      <vt:lpstr>functionalities</vt:lpstr>
      <vt:lpstr>features</vt:lpstr>
      <vt:lpstr>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and registration</dc:title>
  <dc:creator>Vaibhav Gopnar</dc:creator>
  <cp:lastModifiedBy>Vaibhav Gopnar</cp:lastModifiedBy>
  <cp:revision>2</cp:revision>
  <dcterms:created xsi:type="dcterms:W3CDTF">2023-03-23T06:35:18Z</dcterms:created>
  <dcterms:modified xsi:type="dcterms:W3CDTF">2023-03-23T08:44:36Z</dcterms:modified>
</cp:coreProperties>
</file>