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8" r:id="rId3"/>
    <p:sldId id="259" r:id="rId4"/>
    <p:sldId id="260" r:id="rId5"/>
    <p:sldId id="261" r:id="rId6"/>
    <p:sldId id="262" r:id="rId7"/>
    <p:sldId id="263" r:id="rId8"/>
    <p:sldId id="264" r:id="rId9"/>
    <p:sldId id="266" r:id="rId10"/>
    <p:sldId id="265"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ibhav Gopnar" userId="643fba7586de1557" providerId="LiveId" clId="{A51C1785-E8A8-4355-A941-9B2357C08D66}"/>
    <pc:docChg chg="undo redo custSel addSld delSld modSld">
      <pc:chgData name="Vaibhav Gopnar" userId="643fba7586de1557" providerId="LiveId" clId="{A51C1785-E8A8-4355-A941-9B2357C08D66}" dt="2023-04-24T12:21:18.653" v="4381" actId="122"/>
      <pc:docMkLst>
        <pc:docMk/>
      </pc:docMkLst>
      <pc:sldChg chg="modSp mod">
        <pc:chgData name="Vaibhav Gopnar" userId="643fba7586de1557" providerId="LiveId" clId="{A51C1785-E8A8-4355-A941-9B2357C08D66}" dt="2023-04-18T04:03:22.310" v="45" actId="1076"/>
        <pc:sldMkLst>
          <pc:docMk/>
          <pc:sldMk cId="3646469841" sldId="256"/>
        </pc:sldMkLst>
        <pc:spChg chg="mod">
          <ac:chgData name="Vaibhav Gopnar" userId="643fba7586de1557" providerId="LiveId" clId="{A51C1785-E8A8-4355-A941-9B2357C08D66}" dt="2023-04-18T04:03:22.310" v="45" actId="1076"/>
          <ac:spMkLst>
            <pc:docMk/>
            <pc:sldMk cId="3646469841" sldId="256"/>
            <ac:spMk id="2" creationId="{ABEAAD25-0B83-7502-2E86-B800119CCFF8}"/>
          </ac:spMkLst>
        </pc:spChg>
        <pc:spChg chg="mod">
          <ac:chgData name="Vaibhav Gopnar" userId="643fba7586de1557" providerId="LiveId" clId="{A51C1785-E8A8-4355-A941-9B2357C08D66}" dt="2023-04-18T04:02:57.011" v="44" actId="1076"/>
          <ac:spMkLst>
            <pc:docMk/>
            <pc:sldMk cId="3646469841" sldId="256"/>
            <ac:spMk id="3" creationId="{20579428-1A16-A26A-1BAF-D95B854E60E7}"/>
          </ac:spMkLst>
        </pc:spChg>
      </pc:sldChg>
      <pc:sldChg chg="new del">
        <pc:chgData name="Vaibhav Gopnar" userId="643fba7586de1557" providerId="LiveId" clId="{A51C1785-E8A8-4355-A941-9B2357C08D66}" dt="2023-04-18T04:08:26.922" v="156" actId="47"/>
        <pc:sldMkLst>
          <pc:docMk/>
          <pc:sldMk cId="2524589253" sldId="257"/>
        </pc:sldMkLst>
      </pc:sldChg>
      <pc:sldChg chg="new del">
        <pc:chgData name="Vaibhav Gopnar" userId="643fba7586de1557" providerId="LiveId" clId="{A51C1785-E8A8-4355-A941-9B2357C08D66}" dt="2023-04-18T04:02:21.228" v="39" actId="47"/>
        <pc:sldMkLst>
          <pc:docMk/>
          <pc:sldMk cId="3263032711" sldId="257"/>
        </pc:sldMkLst>
      </pc:sldChg>
      <pc:sldChg chg="addSp modSp new mod">
        <pc:chgData name="Vaibhav Gopnar" userId="643fba7586de1557" providerId="LiveId" clId="{A51C1785-E8A8-4355-A941-9B2357C08D66}" dt="2023-04-18T04:10:20.809" v="161" actId="1076"/>
        <pc:sldMkLst>
          <pc:docMk/>
          <pc:sldMk cId="913517597" sldId="258"/>
        </pc:sldMkLst>
        <pc:spChg chg="add mod">
          <ac:chgData name="Vaibhav Gopnar" userId="643fba7586de1557" providerId="LiveId" clId="{A51C1785-E8A8-4355-A941-9B2357C08D66}" dt="2023-04-18T04:08:16.243" v="155" actId="1076"/>
          <ac:spMkLst>
            <pc:docMk/>
            <pc:sldMk cId="913517597" sldId="258"/>
            <ac:spMk id="2" creationId="{0977CE6E-E887-6F45-F50E-CD3CF6DC651C}"/>
          </ac:spMkLst>
        </pc:spChg>
        <pc:cxnChg chg="add mod">
          <ac:chgData name="Vaibhav Gopnar" userId="643fba7586de1557" providerId="LiveId" clId="{A51C1785-E8A8-4355-A941-9B2357C08D66}" dt="2023-04-18T04:10:20.809" v="161" actId="1076"/>
          <ac:cxnSpMkLst>
            <pc:docMk/>
            <pc:sldMk cId="913517597" sldId="258"/>
            <ac:cxnSpMk id="4" creationId="{BAF6E0EB-6F2F-6493-43DA-AD7325FFB2A7}"/>
          </ac:cxnSpMkLst>
        </pc:cxnChg>
      </pc:sldChg>
      <pc:sldChg chg="new del">
        <pc:chgData name="Vaibhav Gopnar" userId="643fba7586de1557" providerId="LiveId" clId="{A51C1785-E8A8-4355-A941-9B2357C08D66}" dt="2023-04-18T04:03:58.022" v="48" actId="47"/>
        <pc:sldMkLst>
          <pc:docMk/>
          <pc:sldMk cId="947128475" sldId="258"/>
        </pc:sldMkLst>
      </pc:sldChg>
      <pc:sldChg chg="addSp delSp modSp new mod">
        <pc:chgData name="Vaibhav Gopnar" userId="643fba7586de1557" providerId="LiveId" clId="{A51C1785-E8A8-4355-A941-9B2357C08D66}" dt="2023-04-22T05:53:56.608" v="354" actId="404"/>
        <pc:sldMkLst>
          <pc:docMk/>
          <pc:sldMk cId="2448003344" sldId="259"/>
        </pc:sldMkLst>
        <pc:spChg chg="add del mod">
          <ac:chgData name="Vaibhav Gopnar" userId="643fba7586de1557" providerId="LiveId" clId="{A51C1785-E8A8-4355-A941-9B2357C08D66}" dt="2023-04-18T04:11:15.869" v="167"/>
          <ac:spMkLst>
            <pc:docMk/>
            <pc:sldMk cId="2448003344" sldId="259"/>
            <ac:spMk id="2" creationId="{569B4740-1D1E-73D1-99EC-A34EE1325AC3}"/>
          </ac:spMkLst>
        </pc:spChg>
        <pc:spChg chg="add mod">
          <ac:chgData name="Vaibhav Gopnar" userId="643fba7586de1557" providerId="LiveId" clId="{A51C1785-E8A8-4355-A941-9B2357C08D66}" dt="2023-04-22T05:53:56.608" v="354" actId="404"/>
          <ac:spMkLst>
            <pc:docMk/>
            <pc:sldMk cId="2448003344" sldId="259"/>
            <ac:spMk id="3" creationId="{56576C97-C199-2015-BE8C-1BE49127B1A6}"/>
          </ac:spMkLst>
        </pc:spChg>
      </pc:sldChg>
      <pc:sldChg chg="addSp modSp new mod">
        <pc:chgData name="Vaibhav Gopnar" userId="643fba7586de1557" providerId="LiveId" clId="{A51C1785-E8A8-4355-A941-9B2357C08D66}" dt="2023-04-22T05:56:04.175" v="369" actId="12"/>
        <pc:sldMkLst>
          <pc:docMk/>
          <pc:sldMk cId="3639562885" sldId="260"/>
        </pc:sldMkLst>
        <pc:spChg chg="add mod">
          <ac:chgData name="Vaibhav Gopnar" userId="643fba7586de1557" providerId="LiveId" clId="{A51C1785-E8A8-4355-A941-9B2357C08D66}" dt="2023-04-22T05:56:04.175" v="369" actId="12"/>
          <ac:spMkLst>
            <pc:docMk/>
            <pc:sldMk cId="3639562885" sldId="260"/>
            <ac:spMk id="2" creationId="{CC70B121-C11C-A2E4-0436-80B6EC25D201}"/>
          </ac:spMkLst>
        </pc:spChg>
      </pc:sldChg>
      <pc:sldChg chg="addSp modSp new mod">
        <pc:chgData name="Vaibhav Gopnar" userId="643fba7586de1557" providerId="LiveId" clId="{A51C1785-E8A8-4355-A941-9B2357C08D66}" dt="2023-04-22T05:57:55.360" v="418" actId="20577"/>
        <pc:sldMkLst>
          <pc:docMk/>
          <pc:sldMk cId="3151974162" sldId="261"/>
        </pc:sldMkLst>
        <pc:spChg chg="add mod">
          <ac:chgData name="Vaibhav Gopnar" userId="643fba7586de1557" providerId="LiveId" clId="{A51C1785-E8A8-4355-A941-9B2357C08D66}" dt="2023-04-22T05:57:55.360" v="418" actId="20577"/>
          <ac:spMkLst>
            <pc:docMk/>
            <pc:sldMk cId="3151974162" sldId="261"/>
            <ac:spMk id="2" creationId="{018EE4D5-DEDC-FD33-911B-98879B7E6B72}"/>
          </ac:spMkLst>
        </pc:spChg>
      </pc:sldChg>
      <pc:sldChg chg="addSp delSp modSp new mod">
        <pc:chgData name="Vaibhav Gopnar" userId="643fba7586de1557" providerId="LiveId" clId="{A51C1785-E8A8-4355-A941-9B2357C08D66}" dt="2023-04-22T06:02:30.819" v="595" actId="404"/>
        <pc:sldMkLst>
          <pc:docMk/>
          <pc:sldMk cId="1281304592" sldId="262"/>
        </pc:sldMkLst>
        <pc:spChg chg="add del mod">
          <ac:chgData name="Vaibhav Gopnar" userId="643fba7586de1557" providerId="LiveId" clId="{A51C1785-E8A8-4355-A941-9B2357C08D66}" dt="2023-04-22T05:58:28.627" v="424"/>
          <ac:spMkLst>
            <pc:docMk/>
            <pc:sldMk cId="1281304592" sldId="262"/>
            <ac:spMk id="2" creationId="{9830E858-E19F-1C15-5D37-78BA72A102E3}"/>
          </ac:spMkLst>
        </pc:spChg>
        <pc:spChg chg="add mod">
          <ac:chgData name="Vaibhav Gopnar" userId="643fba7586de1557" providerId="LiveId" clId="{A51C1785-E8A8-4355-A941-9B2357C08D66}" dt="2023-04-22T06:02:30.819" v="595" actId="404"/>
          <ac:spMkLst>
            <pc:docMk/>
            <pc:sldMk cId="1281304592" sldId="262"/>
            <ac:spMk id="3" creationId="{095EF363-AB54-4134-E053-A0DDE00516F7}"/>
          </ac:spMkLst>
        </pc:spChg>
      </pc:sldChg>
      <pc:sldChg chg="addSp modSp new mod">
        <pc:chgData name="Vaibhav Gopnar" userId="643fba7586de1557" providerId="LiveId" clId="{A51C1785-E8A8-4355-A941-9B2357C08D66}" dt="2023-04-22T07:35:13.911" v="923" actId="5793"/>
        <pc:sldMkLst>
          <pc:docMk/>
          <pc:sldMk cId="2104097795" sldId="263"/>
        </pc:sldMkLst>
        <pc:spChg chg="add mod">
          <ac:chgData name="Vaibhav Gopnar" userId="643fba7586de1557" providerId="LiveId" clId="{A51C1785-E8A8-4355-A941-9B2357C08D66}" dt="2023-04-22T07:35:13.911" v="923" actId="5793"/>
          <ac:spMkLst>
            <pc:docMk/>
            <pc:sldMk cId="2104097795" sldId="263"/>
            <ac:spMk id="2" creationId="{94EC705E-DB2A-D4B7-7CB2-652C224F7D11}"/>
          </ac:spMkLst>
        </pc:spChg>
      </pc:sldChg>
      <pc:sldChg chg="addSp delSp modSp new mod">
        <pc:chgData name="Vaibhav Gopnar" userId="643fba7586de1557" providerId="LiveId" clId="{A51C1785-E8A8-4355-A941-9B2357C08D66}" dt="2023-04-22T07:42:57.979" v="1205" actId="404"/>
        <pc:sldMkLst>
          <pc:docMk/>
          <pc:sldMk cId="1013694793" sldId="264"/>
        </pc:sldMkLst>
        <pc:spChg chg="add del mod">
          <ac:chgData name="Vaibhav Gopnar" userId="643fba7586de1557" providerId="LiveId" clId="{A51C1785-E8A8-4355-A941-9B2357C08D66}" dt="2023-04-22T07:34:57.770" v="918"/>
          <ac:spMkLst>
            <pc:docMk/>
            <pc:sldMk cId="1013694793" sldId="264"/>
            <ac:spMk id="2" creationId="{800A7EA9-B731-557A-B5A8-40AC6494CD48}"/>
          </ac:spMkLst>
        </pc:spChg>
        <pc:spChg chg="add mod">
          <ac:chgData name="Vaibhav Gopnar" userId="643fba7586de1557" providerId="LiveId" clId="{A51C1785-E8A8-4355-A941-9B2357C08D66}" dt="2023-04-22T07:42:57.979" v="1205" actId="404"/>
          <ac:spMkLst>
            <pc:docMk/>
            <pc:sldMk cId="1013694793" sldId="264"/>
            <ac:spMk id="3" creationId="{AE60EABD-3F87-CC17-04E0-8403E59952ED}"/>
          </ac:spMkLst>
        </pc:spChg>
      </pc:sldChg>
      <pc:sldChg chg="addSp modSp new mod">
        <pc:chgData name="Vaibhav Gopnar" userId="643fba7586de1557" providerId="LiveId" clId="{A51C1785-E8A8-4355-A941-9B2357C08D66}" dt="2023-04-24T11:18:58.183" v="1988" actId="113"/>
        <pc:sldMkLst>
          <pc:docMk/>
          <pc:sldMk cId="1490071343" sldId="265"/>
        </pc:sldMkLst>
        <pc:spChg chg="add mod">
          <ac:chgData name="Vaibhav Gopnar" userId="643fba7586de1557" providerId="LiveId" clId="{A51C1785-E8A8-4355-A941-9B2357C08D66}" dt="2023-04-24T11:18:58.183" v="1988" actId="113"/>
          <ac:spMkLst>
            <pc:docMk/>
            <pc:sldMk cId="1490071343" sldId="265"/>
            <ac:spMk id="2" creationId="{8C51B792-62B1-342D-D899-715EB401F203}"/>
          </ac:spMkLst>
        </pc:spChg>
      </pc:sldChg>
      <pc:sldChg chg="addSp modSp new mod">
        <pc:chgData name="Vaibhav Gopnar" userId="643fba7586de1557" providerId="LiveId" clId="{A51C1785-E8A8-4355-A941-9B2357C08D66}" dt="2023-04-24T11:35:14.605" v="2937" actId="20577"/>
        <pc:sldMkLst>
          <pc:docMk/>
          <pc:sldMk cId="2480682378" sldId="266"/>
        </pc:sldMkLst>
        <pc:spChg chg="add mod">
          <ac:chgData name="Vaibhav Gopnar" userId="643fba7586de1557" providerId="LiveId" clId="{A51C1785-E8A8-4355-A941-9B2357C08D66}" dt="2023-04-24T11:35:14.605" v="2937" actId="20577"/>
          <ac:spMkLst>
            <pc:docMk/>
            <pc:sldMk cId="2480682378" sldId="266"/>
            <ac:spMk id="2" creationId="{D2E843F5-B1FA-E750-257D-C429CEAB94FC}"/>
          </ac:spMkLst>
        </pc:spChg>
      </pc:sldChg>
      <pc:sldChg chg="addSp modSp new mod">
        <pc:chgData name="Vaibhav Gopnar" userId="643fba7586de1557" providerId="LiveId" clId="{A51C1785-E8A8-4355-A941-9B2357C08D66}" dt="2023-04-24T11:27:42.239" v="2570" actId="20577"/>
        <pc:sldMkLst>
          <pc:docMk/>
          <pc:sldMk cId="2719829695" sldId="267"/>
        </pc:sldMkLst>
        <pc:spChg chg="add mod">
          <ac:chgData name="Vaibhav Gopnar" userId="643fba7586de1557" providerId="LiveId" clId="{A51C1785-E8A8-4355-A941-9B2357C08D66}" dt="2023-04-24T11:27:42.239" v="2570" actId="20577"/>
          <ac:spMkLst>
            <pc:docMk/>
            <pc:sldMk cId="2719829695" sldId="267"/>
            <ac:spMk id="2" creationId="{F5ABEDC2-B4FD-C2B1-4170-C2A616240DE4}"/>
          </ac:spMkLst>
        </pc:spChg>
      </pc:sldChg>
      <pc:sldChg chg="addSp modSp new mod">
        <pc:chgData name="Vaibhav Gopnar" userId="643fba7586de1557" providerId="LiveId" clId="{A51C1785-E8A8-4355-A941-9B2357C08D66}" dt="2023-04-24T11:48:00.802" v="3530" actId="20577"/>
        <pc:sldMkLst>
          <pc:docMk/>
          <pc:sldMk cId="1883929067" sldId="268"/>
        </pc:sldMkLst>
        <pc:spChg chg="add mod">
          <ac:chgData name="Vaibhav Gopnar" userId="643fba7586de1557" providerId="LiveId" clId="{A51C1785-E8A8-4355-A941-9B2357C08D66}" dt="2023-04-24T11:48:00.802" v="3530" actId="20577"/>
          <ac:spMkLst>
            <pc:docMk/>
            <pc:sldMk cId="1883929067" sldId="268"/>
            <ac:spMk id="2" creationId="{1FFAE933-E90A-BBE0-DFE7-92773C344A72}"/>
          </ac:spMkLst>
        </pc:spChg>
      </pc:sldChg>
      <pc:sldChg chg="addSp modSp new mod">
        <pc:chgData name="Vaibhav Gopnar" userId="643fba7586de1557" providerId="LiveId" clId="{A51C1785-E8A8-4355-A941-9B2357C08D66}" dt="2023-04-24T12:12:34.689" v="4125" actId="20577"/>
        <pc:sldMkLst>
          <pc:docMk/>
          <pc:sldMk cId="2923452720" sldId="269"/>
        </pc:sldMkLst>
        <pc:spChg chg="add mod">
          <ac:chgData name="Vaibhav Gopnar" userId="643fba7586de1557" providerId="LiveId" clId="{A51C1785-E8A8-4355-A941-9B2357C08D66}" dt="2023-04-24T12:12:34.689" v="4125" actId="20577"/>
          <ac:spMkLst>
            <pc:docMk/>
            <pc:sldMk cId="2923452720" sldId="269"/>
            <ac:spMk id="2" creationId="{9772BBC7-7015-1ECC-21FC-C8C2E52B2EF1}"/>
          </ac:spMkLst>
        </pc:spChg>
      </pc:sldChg>
      <pc:sldChg chg="addSp modSp new mod">
        <pc:chgData name="Vaibhav Gopnar" userId="643fba7586de1557" providerId="LiveId" clId="{A51C1785-E8A8-4355-A941-9B2357C08D66}" dt="2023-04-24T12:17:15.578" v="4349" actId="20577"/>
        <pc:sldMkLst>
          <pc:docMk/>
          <pc:sldMk cId="1819219114" sldId="270"/>
        </pc:sldMkLst>
        <pc:spChg chg="add mod">
          <ac:chgData name="Vaibhav Gopnar" userId="643fba7586de1557" providerId="LiveId" clId="{A51C1785-E8A8-4355-A941-9B2357C08D66}" dt="2023-04-24T12:17:15.578" v="4349" actId="20577"/>
          <ac:spMkLst>
            <pc:docMk/>
            <pc:sldMk cId="1819219114" sldId="270"/>
            <ac:spMk id="2" creationId="{63DAE53A-866E-E2BF-D52F-4721D3B49D6E}"/>
          </ac:spMkLst>
        </pc:spChg>
      </pc:sldChg>
      <pc:sldChg chg="new del">
        <pc:chgData name="Vaibhav Gopnar" userId="643fba7586de1557" providerId="LiveId" clId="{A51C1785-E8A8-4355-A941-9B2357C08D66}" dt="2023-04-24T12:18:10.163" v="4351" actId="47"/>
        <pc:sldMkLst>
          <pc:docMk/>
          <pc:sldMk cId="1601008301" sldId="271"/>
        </pc:sldMkLst>
      </pc:sldChg>
      <pc:sldChg chg="addSp modSp new mod">
        <pc:chgData name="Vaibhav Gopnar" userId="643fba7586de1557" providerId="LiveId" clId="{A51C1785-E8A8-4355-A941-9B2357C08D66}" dt="2023-04-24T12:21:18.653" v="4381" actId="122"/>
        <pc:sldMkLst>
          <pc:docMk/>
          <pc:sldMk cId="2532797450" sldId="271"/>
        </pc:sldMkLst>
        <pc:spChg chg="add mod">
          <ac:chgData name="Vaibhav Gopnar" userId="643fba7586de1557" providerId="LiveId" clId="{A51C1785-E8A8-4355-A941-9B2357C08D66}" dt="2023-04-24T12:21:18.653" v="4381" actId="122"/>
          <ac:spMkLst>
            <pc:docMk/>
            <pc:sldMk cId="2532797450" sldId="271"/>
            <ac:spMk id="2" creationId="{62FC7617-83E0-6C2C-9939-DE7486BEFAA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C08662-F400-4267-8CFE-07663AA0BE49}" type="datetimeFigureOut">
              <a:rPr lang="en-IN" smtClean="0"/>
              <a:t>24-04-2023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F6A8C6-D37F-423B-8FE8-B7E6D42E5E34}" type="slidenum">
              <a:rPr lang="en-IN" smtClean="0"/>
              <a:t>‹#›</a:t>
            </a:fld>
            <a:endParaRPr lang="en-IN"/>
          </a:p>
        </p:txBody>
      </p:sp>
    </p:spTree>
    <p:extLst>
      <p:ext uri="{BB962C8B-B14F-4D97-AF65-F5344CB8AC3E}">
        <p14:creationId xmlns:p14="http://schemas.microsoft.com/office/powerpoint/2010/main" val="1647392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C2ACCCC3-AF71-4936-9B3E-6C0F2832779D}" type="datetimeFigureOut">
              <a:rPr lang="en-IN" smtClean="0"/>
              <a:t>24-04-2023</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DCED7176-A006-4F7F-919E-45FF3E771CB2}" type="slidenum">
              <a:rPr lang="en-IN" smtClean="0"/>
              <a:t>‹#›</a:t>
            </a:fld>
            <a:endParaRPr lang="en-IN"/>
          </a:p>
        </p:txBody>
      </p:sp>
    </p:spTree>
    <p:extLst>
      <p:ext uri="{BB962C8B-B14F-4D97-AF65-F5344CB8AC3E}">
        <p14:creationId xmlns:p14="http://schemas.microsoft.com/office/powerpoint/2010/main" val="3540513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ACCCC3-AF71-4936-9B3E-6C0F2832779D}" type="datetimeFigureOut">
              <a:rPr lang="en-IN" smtClean="0"/>
              <a:t>24-04-2023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ED7176-A006-4F7F-919E-45FF3E771CB2}" type="slidenum">
              <a:rPr lang="en-IN" smtClean="0"/>
              <a:t>‹#›</a:t>
            </a:fld>
            <a:endParaRPr lang="en-IN"/>
          </a:p>
        </p:txBody>
      </p:sp>
    </p:spTree>
    <p:extLst>
      <p:ext uri="{BB962C8B-B14F-4D97-AF65-F5344CB8AC3E}">
        <p14:creationId xmlns:p14="http://schemas.microsoft.com/office/powerpoint/2010/main" val="2082418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2ACCCC3-AF71-4936-9B3E-6C0F2832779D}" type="datetimeFigureOut">
              <a:rPr lang="en-IN" smtClean="0"/>
              <a:t>24-04-2023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DCED7176-A006-4F7F-919E-45FF3E771CB2}" type="slidenum">
              <a:rPr lang="en-IN" smtClean="0"/>
              <a:t>‹#›</a:t>
            </a:fld>
            <a:endParaRPr lang="en-IN"/>
          </a:p>
        </p:txBody>
      </p:sp>
    </p:spTree>
    <p:extLst>
      <p:ext uri="{BB962C8B-B14F-4D97-AF65-F5344CB8AC3E}">
        <p14:creationId xmlns:p14="http://schemas.microsoft.com/office/powerpoint/2010/main" val="39459926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2ACCCC3-AF71-4936-9B3E-6C0F2832779D}" type="datetimeFigureOut">
              <a:rPr lang="en-IN" smtClean="0"/>
              <a:t>24-04-2023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DCED7176-A006-4F7F-919E-45FF3E771CB2}"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646549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C2ACCCC3-AF71-4936-9B3E-6C0F2832779D}" type="datetimeFigureOut">
              <a:rPr lang="en-IN" smtClean="0"/>
              <a:t>24-04-2023</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DCED7176-A006-4F7F-919E-45FF3E771CB2}" type="slidenum">
              <a:rPr lang="en-IN" smtClean="0"/>
              <a:t>‹#›</a:t>
            </a:fld>
            <a:endParaRPr lang="en-IN"/>
          </a:p>
        </p:txBody>
      </p:sp>
    </p:spTree>
    <p:extLst>
      <p:ext uri="{BB962C8B-B14F-4D97-AF65-F5344CB8AC3E}">
        <p14:creationId xmlns:p14="http://schemas.microsoft.com/office/powerpoint/2010/main" val="17533357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2ACCCC3-AF71-4936-9B3E-6C0F2832779D}" type="datetimeFigureOut">
              <a:rPr lang="en-IN" smtClean="0"/>
              <a:t>24-04-2023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CED7176-A006-4F7F-919E-45FF3E771CB2}" type="slidenum">
              <a:rPr lang="en-IN" smtClean="0"/>
              <a:t>‹#›</a:t>
            </a:fld>
            <a:endParaRPr lang="en-IN"/>
          </a:p>
        </p:txBody>
      </p:sp>
    </p:spTree>
    <p:extLst>
      <p:ext uri="{BB962C8B-B14F-4D97-AF65-F5344CB8AC3E}">
        <p14:creationId xmlns:p14="http://schemas.microsoft.com/office/powerpoint/2010/main" val="39903235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2ACCCC3-AF71-4936-9B3E-6C0F2832779D}" type="datetimeFigureOut">
              <a:rPr lang="en-IN" smtClean="0"/>
              <a:t>24-04-2023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CED7176-A006-4F7F-919E-45FF3E771CB2}" type="slidenum">
              <a:rPr lang="en-IN" smtClean="0"/>
              <a:t>‹#›</a:t>
            </a:fld>
            <a:endParaRPr lang="en-IN"/>
          </a:p>
        </p:txBody>
      </p:sp>
    </p:spTree>
    <p:extLst>
      <p:ext uri="{BB962C8B-B14F-4D97-AF65-F5344CB8AC3E}">
        <p14:creationId xmlns:p14="http://schemas.microsoft.com/office/powerpoint/2010/main" val="2649314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ACCCC3-AF71-4936-9B3E-6C0F2832779D}" type="datetimeFigureOut">
              <a:rPr lang="en-IN" smtClean="0"/>
              <a:t>24-04-2023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ED7176-A006-4F7F-919E-45FF3E771CB2}" type="slidenum">
              <a:rPr lang="en-IN" smtClean="0"/>
              <a:t>‹#›</a:t>
            </a:fld>
            <a:endParaRPr lang="en-IN"/>
          </a:p>
        </p:txBody>
      </p:sp>
    </p:spTree>
    <p:extLst>
      <p:ext uri="{BB962C8B-B14F-4D97-AF65-F5344CB8AC3E}">
        <p14:creationId xmlns:p14="http://schemas.microsoft.com/office/powerpoint/2010/main" val="17212297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C2ACCCC3-AF71-4936-9B3E-6C0F2832779D}" type="datetimeFigureOut">
              <a:rPr lang="en-IN" smtClean="0"/>
              <a:t>24-04-2023</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DCED7176-A006-4F7F-919E-45FF3E771CB2}" type="slidenum">
              <a:rPr lang="en-IN" smtClean="0"/>
              <a:t>‹#›</a:t>
            </a:fld>
            <a:endParaRPr lang="en-IN"/>
          </a:p>
        </p:txBody>
      </p:sp>
    </p:spTree>
    <p:extLst>
      <p:ext uri="{BB962C8B-B14F-4D97-AF65-F5344CB8AC3E}">
        <p14:creationId xmlns:p14="http://schemas.microsoft.com/office/powerpoint/2010/main" val="289698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ACCCC3-AF71-4936-9B3E-6C0F2832779D}" type="datetimeFigureOut">
              <a:rPr lang="en-IN" smtClean="0"/>
              <a:t>24-04-2023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ED7176-A006-4F7F-919E-45FF3E771CB2}" type="slidenum">
              <a:rPr lang="en-IN" smtClean="0"/>
              <a:t>‹#›</a:t>
            </a:fld>
            <a:endParaRPr lang="en-IN"/>
          </a:p>
        </p:txBody>
      </p:sp>
    </p:spTree>
    <p:extLst>
      <p:ext uri="{BB962C8B-B14F-4D97-AF65-F5344CB8AC3E}">
        <p14:creationId xmlns:p14="http://schemas.microsoft.com/office/powerpoint/2010/main" val="3494011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C2ACCCC3-AF71-4936-9B3E-6C0F2832779D}" type="datetimeFigureOut">
              <a:rPr lang="en-IN" smtClean="0"/>
              <a:t>24-04-2023</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DCED7176-A006-4F7F-919E-45FF3E771CB2}" type="slidenum">
              <a:rPr lang="en-IN" smtClean="0"/>
              <a:t>‹#›</a:t>
            </a:fld>
            <a:endParaRPr lang="en-IN"/>
          </a:p>
        </p:txBody>
      </p:sp>
    </p:spTree>
    <p:extLst>
      <p:ext uri="{BB962C8B-B14F-4D97-AF65-F5344CB8AC3E}">
        <p14:creationId xmlns:p14="http://schemas.microsoft.com/office/powerpoint/2010/main" val="2255706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ACCCC3-AF71-4936-9B3E-6C0F2832779D}" type="datetimeFigureOut">
              <a:rPr lang="en-IN" smtClean="0"/>
              <a:t>24-04-2023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ED7176-A006-4F7F-919E-45FF3E771CB2}" type="slidenum">
              <a:rPr lang="en-IN" smtClean="0"/>
              <a:t>‹#›</a:t>
            </a:fld>
            <a:endParaRPr lang="en-IN"/>
          </a:p>
        </p:txBody>
      </p:sp>
    </p:spTree>
    <p:extLst>
      <p:ext uri="{BB962C8B-B14F-4D97-AF65-F5344CB8AC3E}">
        <p14:creationId xmlns:p14="http://schemas.microsoft.com/office/powerpoint/2010/main" val="1581463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ACCCC3-AF71-4936-9B3E-6C0F2832779D}" type="datetimeFigureOut">
              <a:rPr lang="en-IN" smtClean="0"/>
              <a:t>24-04-2023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CED7176-A006-4F7F-919E-45FF3E771CB2}" type="slidenum">
              <a:rPr lang="en-IN" smtClean="0"/>
              <a:t>‹#›</a:t>
            </a:fld>
            <a:endParaRPr lang="en-IN"/>
          </a:p>
        </p:txBody>
      </p:sp>
    </p:spTree>
    <p:extLst>
      <p:ext uri="{BB962C8B-B14F-4D97-AF65-F5344CB8AC3E}">
        <p14:creationId xmlns:p14="http://schemas.microsoft.com/office/powerpoint/2010/main" val="1953288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ACCCC3-AF71-4936-9B3E-6C0F2832779D}" type="datetimeFigureOut">
              <a:rPr lang="en-IN" smtClean="0"/>
              <a:t>24-04-2023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CED7176-A006-4F7F-919E-45FF3E771CB2}" type="slidenum">
              <a:rPr lang="en-IN" smtClean="0"/>
              <a:t>‹#›</a:t>
            </a:fld>
            <a:endParaRPr lang="en-IN"/>
          </a:p>
        </p:txBody>
      </p:sp>
    </p:spTree>
    <p:extLst>
      <p:ext uri="{BB962C8B-B14F-4D97-AF65-F5344CB8AC3E}">
        <p14:creationId xmlns:p14="http://schemas.microsoft.com/office/powerpoint/2010/main" val="1078940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ACCCC3-AF71-4936-9B3E-6C0F2832779D}" type="datetimeFigureOut">
              <a:rPr lang="en-IN" smtClean="0"/>
              <a:t>24-04-2023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CED7176-A006-4F7F-919E-45FF3E771CB2}" type="slidenum">
              <a:rPr lang="en-IN" smtClean="0"/>
              <a:t>‹#›</a:t>
            </a:fld>
            <a:endParaRPr lang="en-IN"/>
          </a:p>
        </p:txBody>
      </p:sp>
    </p:spTree>
    <p:extLst>
      <p:ext uri="{BB962C8B-B14F-4D97-AF65-F5344CB8AC3E}">
        <p14:creationId xmlns:p14="http://schemas.microsoft.com/office/powerpoint/2010/main" val="825400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ACCCC3-AF71-4936-9B3E-6C0F2832779D}" type="datetimeFigureOut">
              <a:rPr lang="en-IN" smtClean="0"/>
              <a:t>24-04-2023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ED7176-A006-4F7F-919E-45FF3E771CB2}" type="slidenum">
              <a:rPr lang="en-IN" smtClean="0"/>
              <a:t>‹#›</a:t>
            </a:fld>
            <a:endParaRPr lang="en-IN"/>
          </a:p>
        </p:txBody>
      </p:sp>
    </p:spTree>
    <p:extLst>
      <p:ext uri="{BB962C8B-B14F-4D97-AF65-F5344CB8AC3E}">
        <p14:creationId xmlns:p14="http://schemas.microsoft.com/office/powerpoint/2010/main" val="4080859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ACCCC3-AF71-4936-9B3E-6C0F2832779D}" type="datetimeFigureOut">
              <a:rPr lang="en-IN" smtClean="0"/>
              <a:t>24-04-2023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ED7176-A006-4F7F-919E-45FF3E771CB2}" type="slidenum">
              <a:rPr lang="en-IN" smtClean="0"/>
              <a:t>‹#›</a:t>
            </a:fld>
            <a:endParaRPr lang="en-IN"/>
          </a:p>
        </p:txBody>
      </p:sp>
    </p:spTree>
    <p:extLst>
      <p:ext uri="{BB962C8B-B14F-4D97-AF65-F5344CB8AC3E}">
        <p14:creationId xmlns:p14="http://schemas.microsoft.com/office/powerpoint/2010/main" val="1748096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2ACCCC3-AF71-4936-9B3E-6C0F2832779D}" type="datetimeFigureOut">
              <a:rPr lang="en-IN" smtClean="0"/>
              <a:t>24-04-2023</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CED7176-A006-4F7F-919E-45FF3E771CB2}" type="slidenum">
              <a:rPr lang="en-IN" smtClean="0"/>
              <a:t>‹#›</a:t>
            </a:fld>
            <a:endParaRPr lang="en-IN"/>
          </a:p>
        </p:txBody>
      </p:sp>
    </p:spTree>
    <p:extLst>
      <p:ext uri="{BB962C8B-B14F-4D97-AF65-F5344CB8AC3E}">
        <p14:creationId xmlns:p14="http://schemas.microsoft.com/office/powerpoint/2010/main" val="41799539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mailto:vaibhavgp7436@gmail.com"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AAD25-0B83-7502-2E86-B800119CCFF8}"/>
              </a:ext>
            </a:extLst>
          </p:cNvPr>
          <p:cNvSpPr>
            <a:spLocks noGrp="1"/>
          </p:cNvSpPr>
          <p:nvPr>
            <p:ph type="ctrTitle"/>
          </p:nvPr>
        </p:nvSpPr>
        <p:spPr>
          <a:xfrm>
            <a:off x="1524000" y="2235200"/>
            <a:ext cx="9144000" cy="2387600"/>
          </a:xfrm>
        </p:spPr>
        <p:txBody>
          <a:bodyPr/>
          <a:lstStyle/>
          <a:p>
            <a:r>
              <a:rPr lang="en-US" dirty="0"/>
              <a:t>SOCIAL MEDIA APPLICATION WEBSITE</a:t>
            </a:r>
            <a:endParaRPr lang="en-IN" dirty="0"/>
          </a:p>
        </p:txBody>
      </p:sp>
      <p:sp>
        <p:nvSpPr>
          <p:cNvPr id="3" name="Subtitle 2">
            <a:extLst>
              <a:ext uri="{FF2B5EF4-FFF2-40B4-BE49-F238E27FC236}">
                <a16:creationId xmlns:a16="http://schemas.microsoft.com/office/drawing/2014/main" id="{20579428-1A16-A26A-1BAF-D95B854E60E7}"/>
              </a:ext>
            </a:extLst>
          </p:cNvPr>
          <p:cNvSpPr>
            <a:spLocks noGrp="1"/>
          </p:cNvSpPr>
          <p:nvPr>
            <p:ph type="subTitle" idx="1"/>
          </p:nvPr>
        </p:nvSpPr>
        <p:spPr>
          <a:xfrm flipH="1" flipV="1">
            <a:off x="12909177" y="739589"/>
            <a:ext cx="53788" cy="107576"/>
          </a:xfrm>
        </p:spPr>
        <p:txBody>
          <a:bodyPr>
            <a:normAutofit fontScale="25000" lnSpcReduction="20000"/>
          </a:bodyPr>
          <a:lstStyle/>
          <a:p>
            <a:endParaRPr lang="en-IN" dirty="0"/>
          </a:p>
        </p:txBody>
      </p:sp>
    </p:spTree>
    <p:extLst>
      <p:ext uri="{BB962C8B-B14F-4D97-AF65-F5344CB8AC3E}">
        <p14:creationId xmlns:p14="http://schemas.microsoft.com/office/powerpoint/2010/main" val="3646469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51B792-62B1-342D-D899-715EB401F203}"/>
              </a:ext>
            </a:extLst>
          </p:cNvPr>
          <p:cNvSpPr txBox="1"/>
          <p:nvPr/>
        </p:nvSpPr>
        <p:spPr>
          <a:xfrm>
            <a:off x="923365" y="1069041"/>
            <a:ext cx="10345270" cy="5693866"/>
          </a:xfrm>
          <a:prstGeom prst="rect">
            <a:avLst/>
          </a:prstGeom>
          <a:noFill/>
        </p:spPr>
        <p:txBody>
          <a:bodyPr wrap="square" rtlCol="0">
            <a:spAutoFit/>
          </a:bodyPr>
          <a:lstStyle/>
          <a:p>
            <a:r>
              <a:rPr lang="en-IN" sz="2800" b="1" dirty="0"/>
              <a:t>Home</a:t>
            </a:r>
            <a:r>
              <a:rPr lang="en-IN" sz="2800" dirty="0"/>
              <a:t> – Home tab is display the homepage of the website.</a:t>
            </a:r>
          </a:p>
          <a:p>
            <a:r>
              <a:rPr lang="en-IN" sz="2800" dirty="0"/>
              <a:t>If you move to any another page then  home button will help to move directly to the home page.</a:t>
            </a:r>
          </a:p>
          <a:p>
            <a:endParaRPr lang="en-IN" sz="2800" dirty="0"/>
          </a:p>
          <a:p>
            <a:r>
              <a:rPr lang="en-IN" sz="2800" b="1" dirty="0"/>
              <a:t>Explore</a:t>
            </a:r>
            <a:r>
              <a:rPr lang="en-IN" sz="2800" dirty="0"/>
              <a:t> – Explore will explore all the information about website and user.</a:t>
            </a:r>
          </a:p>
          <a:p>
            <a:endParaRPr lang="en-IN" sz="2800" dirty="0"/>
          </a:p>
          <a:p>
            <a:r>
              <a:rPr lang="en-IN" sz="2800" b="1" dirty="0"/>
              <a:t>Notifications</a:t>
            </a:r>
            <a:r>
              <a:rPr lang="en-IN" sz="2800" dirty="0"/>
              <a:t> – It shows the how many notifications is collect to user. It contains any person sent the friend request, accept request etc.</a:t>
            </a:r>
          </a:p>
          <a:p>
            <a:endParaRPr lang="en-IN" sz="2800" dirty="0"/>
          </a:p>
          <a:p>
            <a:r>
              <a:rPr lang="en-IN" sz="2800" b="1" dirty="0"/>
              <a:t>Messages</a:t>
            </a:r>
            <a:r>
              <a:rPr lang="en-IN" sz="2800" dirty="0"/>
              <a:t> – It shows how many messages is collect to user. </a:t>
            </a:r>
          </a:p>
          <a:p>
            <a:endParaRPr lang="en-IN" sz="2800" dirty="0"/>
          </a:p>
        </p:txBody>
      </p:sp>
    </p:spTree>
    <p:extLst>
      <p:ext uri="{BB962C8B-B14F-4D97-AF65-F5344CB8AC3E}">
        <p14:creationId xmlns:p14="http://schemas.microsoft.com/office/powerpoint/2010/main" val="1490071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ABEDC2-B4FD-C2B1-4170-C2A616240DE4}"/>
              </a:ext>
            </a:extLst>
          </p:cNvPr>
          <p:cNvSpPr txBox="1"/>
          <p:nvPr/>
        </p:nvSpPr>
        <p:spPr>
          <a:xfrm>
            <a:off x="831476" y="826994"/>
            <a:ext cx="10529047" cy="5109091"/>
          </a:xfrm>
          <a:prstGeom prst="rect">
            <a:avLst/>
          </a:prstGeom>
          <a:noFill/>
        </p:spPr>
        <p:txBody>
          <a:bodyPr wrap="square" rtlCol="0">
            <a:spAutoFit/>
          </a:bodyPr>
          <a:lstStyle/>
          <a:p>
            <a:r>
              <a:rPr lang="en-IN" sz="2800" b="1" dirty="0"/>
              <a:t>Theme – It will change the theme of HTML page. It will change the font size from 10px t0 22px. And to change font size you will see the line of points when you click it will activate.</a:t>
            </a:r>
          </a:p>
          <a:p>
            <a:r>
              <a:rPr lang="en-IN" sz="2800" b="1" dirty="0"/>
              <a:t>It will change the colour of the components. It will change HTML page in 5 different colours. </a:t>
            </a:r>
            <a:r>
              <a:rPr lang="en-US" sz="2800" b="1" dirty="0"/>
              <a:t>to change color you will see the line of points when you click it will activate.</a:t>
            </a:r>
          </a:p>
          <a:p>
            <a:r>
              <a:rPr lang="en-US" sz="2800" b="1" dirty="0"/>
              <a:t>It will change the background color of whole page. In this there are three </a:t>
            </a:r>
            <a:r>
              <a:rPr lang="en-US" sz="2800" b="1" dirty="0" err="1"/>
              <a:t>bg</a:t>
            </a:r>
            <a:r>
              <a:rPr lang="en-US" sz="2800" b="1" dirty="0"/>
              <a:t>-colors – white, dark, dark lightness.</a:t>
            </a:r>
          </a:p>
          <a:p>
            <a:endParaRPr lang="en-US" sz="2800" b="1" dirty="0"/>
          </a:p>
          <a:p>
            <a:r>
              <a:rPr lang="en-US" sz="2800" b="1" dirty="0"/>
              <a:t>Setting – Settings will modify the all settings of page.</a:t>
            </a:r>
          </a:p>
          <a:p>
            <a:endParaRPr lang="en-IN" b="1" dirty="0"/>
          </a:p>
        </p:txBody>
      </p:sp>
    </p:spTree>
    <p:extLst>
      <p:ext uri="{BB962C8B-B14F-4D97-AF65-F5344CB8AC3E}">
        <p14:creationId xmlns:p14="http://schemas.microsoft.com/office/powerpoint/2010/main" val="2719829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FAE933-E90A-BBE0-DFE7-92773C344A72}"/>
              </a:ext>
            </a:extLst>
          </p:cNvPr>
          <p:cNvSpPr txBox="1"/>
          <p:nvPr/>
        </p:nvSpPr>
        <p:spPr>
          <a:xfrm>
            <a:off x="777688" y="887505"/>
            <a:ext cx="10636624" cy="5693866"/>
          </a:xfrm>
          <a:prstGeom prst="rect">
            <a:avLst/>
          </a:prstGeom>
          <a:noFill/>
        </p:spPr>
        <p:txBody>
          <a:bodyPr wrap="square" rtlCol="0">
            <a:spAutoFit/>
          </a:bodyPr>
          <a:lstStyle/>
          <a:p>
            <a:r>
              <a:rPr lang="en-IN" sz="2800" b="1" dirty="0"/>
              <a:t>Middle Feeds functionalities :</a:t>
            </a:r>
          </a:p>
          <a:p>
            <a:endParaRPr lang="en-IN" sz="2800" b="1" dirty="0"/>
          </a:p>
          <a:p>
            <a:r>
              <a:rPr lang="en-IN" sz="2800" b="1" dirty="0"/>
              <a:t>Stories – In this area user can see the stories of his friends. It will display the status and name of the friend. This area is fixed at top position. </a:t>
            </a:r>
          </a:p>
          <a:p>
            <a:endParaRPr lang="en-IN" sz="2800" b="1" dirty="0"/>
          </a:p>
          <a:p>
            <a:r>
              <a:rPr lang="en-IN" sz="2800" b="1" dirty="0"/>
              <a:t>Feeds – In this area user can see the posts of his friends. It will display the profile photo with name, place of picture with time, views and likes.</a:t>
            </a:r>
          </a:p>
          <a:p>
            <a:r>
              <a:rPr lang="en-IN" sz="2800" b="1" dirty="0"/>
              <a:t>You can like there posts you can comment there posts and share there posts.</a:t>
            </a:r>
          </a:p>
          <a:p>
            <a:r>
              <a:rPr lang="en-IN" sz="2800" b="1" dirty="0"/>
              <a:t>By scrolling down you can see all the posts.</a:t>
            </a:r>
          </a:p>
          <a:p>
            <a:r>
              <a:rPr lang="en-IN" sz="2800" b="1" dirty="0"/>
              <a:t> </a:t>
            </a:r>
            <a:endParaRPr lang="en-IN" sz="2400" b="1" dirty="0"/>
          </a:p>
        </p:txBody>
      </p:sp>
    </p:spTree>
    <p:extLst>
      <p:ext uri="{BB962C8B-B14F-4D97-AF65-F5344CB8AC3E}">
        <p14:creationId xmlns:p14="http://schemas.microsoft.com/office/powerpoint/2010/main" val="1883929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72BBC7-7015-1ECC-21FC-C8C2E52B2EF1}"/>
              </a:ext>
            </a:extLst>
          </p:cNvPr>
          <p:cNvSpPr txBox="1"/>
          <p:nvPr/>
        </p:nvSpPr>
        <p:spPr>
          <a:xfrm>
            <a:off x="643217" y="954741"/>
            <a:ext cx="10905565" cy="5262979"/>
          </a:xfrm>
          <a:prstGeom prst="rect">
            <a:avLst/>
          </a:prstGeom>
          <a:noFill/>
        </p:spPr>
        <p:txBody>
          <a:bodyPr wrap="square" rtlCol="0">
            <a:spAutoFit/>
          </a:bodyPr>
          <a:lstStyle/>
          <a:p>
            <a:r>
              <a:rPr lang="en-IN" sz="2800" b="1" dirty="0"/>
              <a:t>Right side functionalities :</a:t>
            </a:r>
          </a:p>
          <a:p>
            <a:endParaRPr lang="en-IN" sz="2800" b="1" dirty="0"/>
          </a:p>
          <a:p>
            <a:r>
              <a:rPr lang="en-IN" sz="2800" b="1" dirty="0"/>
              <a:t>Message Box – In the message box you will see the all the messages and chats which you have done with your friends. You can see who’s message has got and what is it. </a:t>
            </a:r>
          </a:p>
          <a:p>
            <a:r>
              <a:rPr lang="en-IN" sz="2800" b="1" dirty="0"/>
              <a:t>You can see the who is active now to chat by checking the green dot. Who is active then it will show green dot on there profile picture.</a:t>
            </a:r>
          </a:p>
          <a:p>
            <a:endParaRPr lang="en-IN" sz="2800" b="1" dirty="0"/>
          </a:p>
          <a:p>
            <a:r>
              <a:rPr lang="en-IN" sz="2800" b="1" dirty="0"/>
              <a:t>Search Box – In the search box if you enter any letter then it will suggest you to only these name which having this letter. So your searching speed will increase.</a:t>
            </a:r>
          </a:p>
        </p:txBody>
      </p:sp>
    </p:spTree>
    <p:extLst>
      <p:ext uri="{BB962C8B-B14F-4D97-AF65-F5344CB8AC3E}">
        <p14:creationId xmlns:p14="http://schemas.microsoft.com/office/powerpoint/2010/main" val="2923452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DAE53A-866E-E2BF-D52F-4721D3B49D6E}"/>
              </a:ext>
            </a:extLst>
          </p:cNvPr>
          <p:cNvSpPr txBox="1"/>
          <p:nvPr/>
        </p:nvSpPr>
        <p:spPr>
          <a:xfrm>
            <a:off x="909918" y="981635"/>
            <a:ext cx="10367682" cy="2246769"/>
          </a:xfrm>
          <a:prstGeom prst="rect">
            <a:avLst/>
          </a:prstGeom>
          <a:noFill/>
        </p:spPr>
        <p:txBody>
          <a:bodyPr wrap="square" rtlCol="0">
            <a:spAutoFit/>
          </a:bodyPr>
          <a:lstStyle/>
          <a:p>
            <a:r>
              <a:rPr lang="en-IN" sz="2800" b="1" dirty="0"/>
              <a:t>Friend Request – It will display the friend who wants to make you friend. There are two buttons one for accept the friend request and another for decline if you don’t know the person.</a:t>
            </a:r>
          </a:p>
          <a:p>
            <a:endParaRPr lang="en-IN" sz="2800" b="1" dirty="0"/>
          </a:p>
        </p:txBody>
      </p:sp>
    </p:spTree>
    <p:extLst>
      <p:ext uri="{BB962C8B-B14F-4D97-AF65-F5344CB8AC3E}">
        <p14:creationId xmlns:p14="http://schemas.microsoft.com/office/powerpoint/2010/main" val="1819219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FC7617-83E0-6C2C-9939-DE7486BEFAAA}"/>
              </a:ext>
            </a:extLst>
          </p:cNvPr>
          <p:cNvSpPr txBox="1"/>
          <p:nvPr/>
        </p:nvSpPr>
        <p:spPr>
          <a:xfrm rot="21012694">
            <a:off x="2640106" y="2736506"/>
            <a:ext cx="6911788" cy="1015663"/>
          </a:xfrm>
          <a:prstGeom prst="rect">
            <a:avLst/>
          </a:prstGeom>
          <a:noFill/>
        </p:spPr>
        <p:txBody>
          <a:bodyPr wrap="square" rtlCol="0">
            <a:spAutoFit/>
          </a:bodyPr>
          <a:lstStyle/>
          <a:p>
            <a:pPr algn="ctr"/>
            <a:r>
              <a:rPr lang="en-IN" sz="6000" b="1" i="1" dirty="0">
                <a:latin typeface="Chiller" panose="04020404031007020602" pitchFamily="82" charset="0"/>
              </a:rPr>
              <a:t>THANK YOU</a:t>
            </a:r>
          </a:p>
        </p:txBody>
      </p:sp>
    </p:spTree>
    <p:extLst>
      <p:ext uri="{BB962C8B-B14F-4D97-AF65-F5344CB8AC3E}">
        <p14:creationId xmlns:p14="http://schemas.microsoft.com/office/powerpoint/2010/main" val="2532797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77CE6E-E887-6F45-F50E-CD3CF6DC651C}"/>
              </a:ext>
            </a:extLst>
          </p:cNvPr>
          <p:cNvSpPr txBox="1"/>
          <p:nvPr/>
        </p:nvSpPr>
        <p:spPr>
          <a:xfrm>
            <a:off x="2613212" y="1474619"/>
            <a:ext cx="6965576" cy="3908762"/>
          </a:xfrm>
          <a:prstGeom prst="rect">
            <a:avLst/>
          </a:prstGeom>
          <a:noFill/>
        </p:spPr>
        <p:txBody>
          <a:bodyPr wrap="square" rtlCol="0">
            <a:spAutoFit/>
          </a:bodyPr>
          <a:lstStyle/>
          <a:p>
            <a:pPr algn="ctr"/>
            <a:r>
              <a:rPr lang="en-US" sz="4000" dirty="0"/>
              <a:t>SKILL LYNC</a:t>
            </a:r>
          </a:p>
          <a:p>
            <a:pPr algn="ctr"/>
            <a:endParaRPr lang="en-IN" dirty="0"/>
          </a:p>
          <a:p>
            <a:pPr marL="0" indent="0" algn="ctr">
              <a:lnSpc>
                <a:spcPct val="200000"/>
              </a:lnSpc>
              <a:buNone/>
            </a:pPr>
            <a:r>
              <a:rPr lang="en-US" sz="1400" dirty="0"/>
              <a:t>A PROJECT REPORT</a:t>
            </a:r>
          </a:p>
          <a:p>
            <a:pPr marL="0" indent="0" algn="ctr">
              <a:lnSpc>
                <a:spcPct val="200000"/>
              </a:lnSpc>
              <a:buNone/>
            </a:pPr>
            <a:r>
              <a:rPr lang="en-US" sz="1800" dirty="0"/>
              <a:t>“SOCIAL MEDIA APPLICATION WEBSITE”</a:t>
            </a:r>
          </a:p>
          <a:p>
            <a:pPr marL="0" indent="0" algn="ctr">
              <a:lnSpc>
                <a:spcPct val="200000"/>
              </a:lnSpc>
              <a:buNone/>
            </a:pPr>
            <a:r>
              <a:rPr lang="en-US" dirty="0"/>
              <a:t>SUBMITTED BY</a:t>
            </a:r>
          </a:p>
          <a:p>
            <a:pPr marL="0" indent="0" algn="ctr">
              <a:lnSpc>
                <a:spcPct val="200000"/>
              </a:lnSpc>
              <a:buNone/>
            </a:pPr>
            <a:r>
              <a:rPr lang="en-US" sz="1800" dirty="0">
                <a:solidFill>
                  <a:srgbClr val="0070C0"/>
                </a:solidFill>
              </a:rPr>
              <a:t>VAIBHAV MANOHAR GOPNAR</a:t>
            </a:r>
          </a:p>
          <a:p>
            <a:pPr marL="0" indent="0" algn="ctr">
              <a:buNone/>
            </a:pPr>
            <a:r>
              <a:rPr lang="en-US" dirty="0">
                <a:solidFill>
                  <a:srgbClr val="0070C0"/>
                </a:solidFill>
                <a:hlinkClick r:id="rId2">
                  <a:extLst>
                    <a:ext uri="{A12FA001-AC4F-418D-AE19-62706E023703}">
                      <ahyp:hlinkClr xmlns:ahyp="http://schemas.microsoft.com/office/drawing/2018/hyperlinkcolor" val="tx"/>
                    </a:ext>
                  </a:extLst>
                </a:hlinkClick>
              </a:rPr>
              <a:t>vaibhavgp7436@gmail.com</a:t>
            </a:r>
            <a:endParaRPr lang="en-US" dirty="0">
              <a:solidFill>
                <a:srgbClr val="0070C0"/>
              </a:solidFill>
            </a:endParaRPr>
          </a:p>
          <a:p>
            <a:pPr marL="0" indent="0" algn="ctr">
              <a:buNone/>
            </a:pPr>
            <a:r>
              <a:rPr lang="en-US" dirty="0">
                <a:solidFill>
                  <a:srgbClr val="0070C0"/>
                </a:solidFill>
              </a:rPr>
              <a:t>+91 8459056689</a:t>
            </a:r>
          </a:p>
          <a:p>
            <a:pPr algn="ctr"/>
            <a:endParaRPr lang="en-IN" dirty="0"/>
          </a:p>
        </p:txBody>
      </p:sp>
      <p:cxnSp>
        <p:nvCxnSpPr>
          <p:cNvPr id="4" name="Straight Connector 3">
            <a:extLst>
              <a:ext uri="{FF2B5EF4-FFF2-40B4-BE49-F238E27FC236}">
                <a16:creationId xmlns:a16="http://schemas.microsoft.com/office/drawing/2014/main" id="{BAF6E0EB-6F2F-6493-43DA-AD7325FFB2A7}"/>
              </a:ext>
            </a:extLst>
          </p:cNvPr>
          <p:cNvCxnSpPr>
            <a:cxnSpLocks/>
          </p:cNvCxnSpPr>
          <p:nvPr/>
        </p:nvCxnSpPr>
        <p:spPr>
          <a:xfrm>
            <a:off x="3425638" y="2191871"/>
            <a:ext cx="53407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3517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576C97-C199-2015-BE8C-1BE49127B1A6}"/>
              </a:ext>
            </a:extLst>
          </p:cNvPr>
          <p:cNvSpPr txBox="1"/>
          <p:nvPr/>
        </p:nvSpPr>
        <p:spPr>
          <a:xfrm>
            <a:off x="1093694" y="733246"/>
            <a:ext cx="10004612" cy="5078313"/>
          </a:xfrm>
          <a:prstGeom prst="rect">
            <a:avLst/>
          </a:prstGeom>
          <a:noFill/>
        </p:spPr>
        <p:txBody>
          <a:bodyPr wrap="square" rtlCol="0">
            <a:spAutoFit/>
          </a:bodyPr>
          <a:lstStyle/>
          <a:p>
            <a:pPr algn="ctr"/>
            <a:r>
              <a:rPr lang="en-US" sz="2800" b="1" dirty="0"/>
              <a:t>INTRODUCTION</a:t>
            </a:r>
          </a:p>
          <a:p>
            <a:pPr algn="ctr"/>
            <a:endParaRPr lang="en-US" sz="2800" b="1" dirty="0"/>
          </a:p>
          <a:p>
            <a:r>
              <a:rPr lang="en-US" sz="2800" b="1" dirty="0"/>
              <a:t>	</a:t>
            </a:r>
            <a:r>
              <a:rPr lang="en-US" sz="2400" b="1" dirty="0"/>
              <a:t>This Project is based on social media platform.</a:t>
            </a:r>
          </a:p>
          <a:p>
            <a:r>
              <a:rPr lang="en-US" sz="2400" b="1" dirty="0"/>
              <a:t>Where user can sharing of ideas and information through virtual networks.</a:t>
            </a:r>
          </a:p>
          <a:p>
            <a:endParaRPr lang="en-US" sz="2400" b="1" dirty="0"/>
          </a:p>
          <a:p>
            <a:r>
              <a:rPr lang="en-US" sz="2400" b="1" dirty="0"/>
              <a:t>More than 4.7 billion people use social media, equal to roughly 60% of the world’s population.</a:t>
            </a:r>
          </a:p>
          <a:p>
            <a:r>
              <a:rPr lang="en-US" sz="2400" b="1" dirty="0"/>
              <a:t>Today, social media messaging apps and platforms are the most commonly used sites worldwide. In early 2023, 94.8% of users accessed chat and messaging apps and websites, followed closely by social platforms, at 94.6% of users. Search engine sites were next, with 81.8% of users accessing them.</a:t>
            </a:r>
          </a:p>
        </p:txBody>
      </p:sp>
    </p:spTree>
    <p:extLst>
      <p:ext uri="{BB962C8B-B14F-4D97-AF65-F5344CB8AC3E}">
        <p14:creationId xmlns:p14="http://schemas.microsoft.com/office/powerpoint/2010/main" val="2448003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70B121-C11C-A2E4-0436-80B6EC25D201}"/>
              </a:ext>
            </a:extLst>
          </p:cNvPr>
          <p:cNvSpPr txBox="1"/>
          <p:nvPr/>
        </p:nvSpPr>
        <p:spPr>
          <a:xfrm>
            <a:off x="1008529" y="1116105"/>
            <a:ext cx="10429540" cy="4585871"/>
          </a:xfrm>
          <a:prstGeom prst="rect">
            <a:avLst/>
          </a:prstGeom>
          <a:noFill/>
        </p:spPr>
        <p:txBody>
          <a:bodyPr wrap="square" rtlCol="0">
            <a:spAutoFit/>
          </a:bodyPr>
          <a:lstStyle/>
          <a:p>
            <a:pPr algn="ctr"/>
            <a:r>
              <a:rPr lang="en-US" sz="2800" b="1" dirty="0"/>
              <a:t>Description</a:t>
            </a:r>
          </a:p>
          <a:p>
            <a:pPr algn="ctr"/>
            <a:r>
              <a:rPr lang="en-US" sz="2400" b="1" dirty="0"/>
              <a:t> </a:t>
            </a:r>
          </a:p>
          <a:p>
            <a:pPr marL="342900" indent="-342900">
              <a:buFont typeface="Arial" panose="020B0604020202020204" pitchFamily="34" charset="0"/>
              <a:buChar char="•"/>
            </a:pPr>
            <a:r>
              <a:rPr lang="en-US" sz="2400" b="1" dirty="0"/>
              <a:t>	Social media is a digital technology that facilitates the sharing of text and multimedia through virtual networks and communities.</a:t>
            </a:r>
          </a:p>
          <a:p>
            <a:pPr marL="342900" indent="-342900">
              <a:buFont typeface="Arial" panose="020B0604020202020204" pitchFamily="34" charset="0"/>
              <a:buChar char="•"/>
            </a:pPr>
            <a:r>
              <a:rPr lang="en-US" sz="2400" b="1" dirty="0"/>
              <a:t>More than 4.7 billion people around the world use social media.</a:t>
            </a:r>
          </a:p>
          <a:p>
            <a:pPr marL="342900" indent="-342900">
              <a:buFont typeface="Arial" panose="020B0604020202020204" pitchFamily="34" charset="0"/>
              <a:buChar char="•"/>
            </a:pPr>
            <a:r>
              <a:rPr lang="en-US" sz="2400" b="1" dirty="0"/>
              <a:t>In 2022, the number of social media users worldwide grew by 137 million, or about 3%.</a:t>
            </a:r>
          </a:p>
          <a:p>
            <a:pPr marL="342900" indent="-342900">
              <a:buFont typeface="Arial" panose="020B0604020202020204" pitchFamily="34" charset="0"/>
              <a:buChar char="•"/>
            </a:pPr>
            <a:r>
              <a:rPr lang="en-US" sz="2400" b="1" dirty="0"/>
              <a:t>The largest social media platforms are Facebook, YouTube, WhatsApp, Instagram, and WeChat.</a:t>
            </a:r>
          </a:p>
          <a:p>
            <a:pPr marL="342900" indent="-342900">
              <a:buFont typeface="Arial" panose="020B0604020202020204" pitchFamily="34" charset="0"/>
              <a:buChar char="•"/>
            </a:pPr>
            <a:r>
              <a:rPr lang="en-US" sz="2400" b="1" dirty="0"/>
              <a:t>Social media typically features user-generated content and personalized profiles that lend themselves to engagement via likes, shares, comments, and discussion.</a:t>
            </a:r>
            <a:endParaRPr lang="en-IN" sz="2400" b="1" dirty="0"/>
          </a:p>
        </p:txBody>
      </p:sp>
    </p:spTree>
    <p:extLst>
      <p:ext uri="{BB962C8B-B14F-4D97-AF65-F5344CB8AC3E}">
        <p14:creationId xmlns:p14="http://schemas.microsoft.com/office/powerpoint/2010/main" val="3639562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8EE4D5-DEDC-FD33-911B-98879B7E6B72}"/>
              </a:ext>
            </a:extLst>
          </p:cNvPr>
          <p:cNvSpPr txBox="1"/>
          <p:nvPr/>
        </p:nvSpPr>
        <p:spPr>
          <a:xfrm>
            <a:off x="1955426" y="1613118"/>
            <a:ext cx="8281147" cy="2246769"/>
          </a:xfrm>
          <a:prstGeom prst="rect">
            <a:avLst/>
          </a:prstGeom>
          <a:noFill/>
        </p:spPr>
        <p:txBody>
          <a:bodyPr wrap="square" rtlCol="0">
            <a:spAutoFit/>
          </a:bodyPr>
          <a:lstStyle/>
          <a:p>
            <a:pPr algn="ctr"/>
            <a:r>
              <a:rPr lang="en-US" sz="2800" dirty="0"/>
              <a:t>Technologies</a:t>
            </a:r>
          </a:p>
          <a:p>
            <a:pPr algn="ctr"/>
            <a:endParaRPr lang="en-US" sz="2800" dirty="0"/>
          </a:p>
          <a:p>
            <a:pPr marL="457200" indent="-457200">
              <a:buFont typeface="Arial" panose="020B0604020202020204" pitchFamily="34" charset="0"/>
              <a:buChar char="•"/>
            </a:pPr>
            <a:r>
              <a:rPr lang="en-IN" sz="2800" dirty="0"/>
              <a:t>HTML</a:t>
            </a:r>
          </a:p>
          <a:p>
            <a:pPr marL="457200" indent="-457200">
              <a:buFont typeface="Arial" panose="020B0604020202020204" pitchFamily="34" charset="0"/>
              <a:buChar char="•"/>
            </a:pPr>
            <a:r>
              <a:rPr lang="en-IN" sz="2800" dirty="0"/>
              <a:t>CSS</a:t>
            </a:r>
          </a:p>
          <a:p>
            <a:pPr marL="457200" indent="-457200">
              <a:buFont typeface="Arial" panose="020B0604020202020204" pitchFamily="34" charset="0"/>
              <a:buChar char="•"/>
            </a:pPr>
            <a:r>
              <a:rPr lang="en-IN" sz="2800" dirty="0"/>
              <a:t>JAVASCRIPT</a:t>
            </a:r>
          </a:p>
        </p:txBody>
      </p:sp>
    </p:spTree>
    <p:extLst>
      <p:ext uri="{BB962C8B-B14F-4D97-AF65-F5344CB8AC3E}">
        <p14:creationId xmlns:p14="http://schemas.microsoft.com/office/powerpoint/2010/main" val="3151974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5EF363-AB54-4134-E053-A0DDE00516F7}"/>
              </a:ext>
            </a:extLst>
          </p:cNvPr>
          <p:cNvSpPr txBox="1"/>
          <p:nvPr/>
        </p:nvSpPr>
        <p:spPr>
          <a:xfrm>
            <a:off x="2122394" y="1593476"/>
            <a:ext cx="7947212" cy="2308324"/>
          </a:xfrm>
          <a:prstGeom prst="rect">
            <a:avLst/>
          </a:prstGeom>
          <a:noFill/>
        </p:spPr>
        <p:txBody>
          <a:bodyPr wrap="square" rtlCol="0">
            <a:spAutoFit/>
          </a:bodyPr>
          <a:lstStyle/>
          <a:p>
            <a:pPr algn="ctr"/>
            <a:r>
              <a:rPr lang="en-US" sz="2400" b="1" dirty="0"/>
              <a:t>SOFTWARE REQUIREDS</a:t>
            </a:r>
          </a:p>
          <a:p>
            <a:pPr algn="ctr"/>
            <a:endParaRPr lang="en-US" sz="2400" b="1" dirty="0"/>
          </a:p>
          <a:p>
            <a:pPr marL="342900" indent="-342900">
              <a:buFont typeface="Wingdings" panose="05000000000000000000" pitchFamily="2" charset="2"/>
              <a:buChar char="q"/>
            </a:pPr>
            <a:r>
              <a:rPr lang="en-US" sz="2400" b="1" dirty="0"/>
              <a:t>HTML EDITOR</a:t>
            </a:r>
          </a:p>
          <a:p>
            <a:pPr marL="342900" indent="-342900">
              <a:buFont typeface="Wingdings" panose="05000000000000000000" pitchFamily="2" charset="2"/>
              <a:buChar char="q"/>
            </a:pPr>
            <a:r>
              <a:rPr lang="en-US" sz="2400" b="1" dirty="0"/>
              <a:t>LIVE SERVER EXTENSION </a:t>
            </a:r>
          </a:p>
          <a:p>
            <a:pPr marL="342900" indent="-342900">
              <a:buFont typeface="Wingdings" panose="05000000000000000000" pitchFamily="2" charset="2"/>
              <a:buChar char="q"/>
            </a:pPr>
            <a:r>
              <a:rPr lang="en-US" sz="2400" b="1" dirty="0"/>
              <a:t>WEB BROWSER (</a:t>
            </a:r>
            <a:r>
              <a:rPr lang="en-US" sz="2000" b="1" dirty="0"/>
              <a:t>CHROME </a:t>
            </a:r>
            <a:r>
              <a:rPr lang="en-US" sz="2000" dirty="0"/>
              <a:t>IS PREFERABLE BECAUSE OF DEVELOPER TOOLS</a:t>
            </a:r>
            <a:r>
              <a:rPr lang="en-US" sz="2400" b="1" dirty="0"/>
              <a:t>)</a:t>
            </a:r>
          </a:p>
        </p:txBody>
      </p:sp>
    </p:spTree>
    <p:extLst>
      <p:ext uri="{BB962C8B-B14F-4D97-AF65-F5344CB8AC3E}">
        <p14:creationId xmlns:p14="http://schemas.microsoft.com/office/powerpoint/2010/main" val="1281304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EC705E-DB2A-D4B7-7CB2-652C224F7D11}"/>
              </a:ext>
            </a:extLst>
          </p:cNvPr>
          <p:cNvSpPr txBox="1"/>
          <p:nvPr/>
        </p:nvSpPr>
        <p:spPr>
          <a:xfrm>
            <a:off x="1530723" y="1035424"/>
            <a:ext cx="9130553" cy="4739759"/>
          </a:xfrm>
          <a:prstGeom prst="rect">
            <a:avLst/>
          </a:prstGeom>
          <a:noFill/>
        </p:spPr>
        <p:txBody>
          <a:bodyPr wrap="square" rtlCol="0">
            <a:spAutoFit/>
          </a:bodyPr>
          <a:lstStyle/>
          <a:p>
            <a:pPr algn="ctr"/>
            <a:r>
              <a:rPr lang="en-US" sz="2800" b="1" dirty="0"/>
              <a:t>FUNCTIONALITIES</a:t>
            </a:r>
          </a:p>
          <a:p>
            <a:pPr algn="ctr"/>
            <a:endParaRPr lang="en-US" sz="2800" b="1" dirty="0"/>
          </a:p>
          <a:p>
            <a:r>
              <a:rPr lang="en-US" sz="2800" b="1" dirty="0"/>
              <a:t>NAVBAR –</a:t>
            </a:r>
          </a:p>
          <a:p>
            <a:endParaRPr lang="en-US" sz="2800" b="1" dirty="0"/>
          </a:p>
          <a:p>
            <a:r>
              <a:rPr lang="en-US" sz="2800" b="1" dirty="0"/>
              <a:t>	</a:t>
            </a:r>
            <a:r>
              <a:rPr lang="en-US" sz="2400" b="1" dirty="0"/>
              <a:t>Navbar is a main thing for handle things dynamically.</a:t>
            </a:r>
          </a:p>
          <a:p>
            <a:r>
              <a:rPr lang="en-US" sz="2400" b="1" dirty="0"/>
              <a:t>In this website I created navbar which contains </a:t>
            </a:r>
          </a:p>
          <a:p>
            <a:pPr marL="285750" indent="-285750">
              <a:buFont typeface="Arial" panose="020B0604020202020204" pitchFamily="34" charset="0"/>
              <a:buChar char="•"/>
            </a:pPr>
            <a:r>
              <a:rPr lang="en-US" sz="2400" b="1" dirty="0"/>
              <a:t>Logo of portal</a:t>
            </a:r>
          </a:p>
          <a:p>
            <a:pPr marL="285750" indent="-285750">
              <a:buFont typeface="Arial" panose="020B0604020202020204" pitchFamily="34" charset="0"/>
              <a:buChar char="•"/>
            </a:pPr>
            <a:r>
              <a:rPr lang="en-US" sz="2400" b="1" dirty="0"/>
              <a:t>Name of website</a:t>
            </a:r>
          </a:p>
          <a:p>
            <a:pPr marL="285750" indent="-285750">
              <a:buFont typeface="Arial" panose="020B0604020202020204" pitchFamily="34" charset="0"/>
              <a:buChar char="•"/>
            </a:pPr>
            <a:r>
              <a:rPr lang="en-US" sz="2400" b="1" dirty="0"/>
              <a:t>Search bar</a:t>
            </a:r>
          </a:p>
          <a:p>
            <a:pPr marL="285750" indent="-285750">
              <a:buFont typeface="Arial" panose="020B0604020202020204" pitchFamily="34" charset="0"/>
              <a:buChar char="•"/>
            </a:pPr>
            <a:r>
              <a:rPr lang="en-US" sz="2400" b="1" dirty="0"/>
              <a:t>CREATE button for create an Account for user</a:t>
            </a:r>
          </a:p>
          <a:p>
            <a:pPr marL="285750" indent="-285750">
              <a:buFont typeface="Arial" panose="020B0604020202020204" pitchFamily="34" charset="0"/>
              <a:buChar char="•"/>
            </a:pPr>
            <a:r>
              <a:rPr lang="en-US" sz="2400" b="1" dirty="0"/>
              <a:t>Profile photo</a:t>
            </a:r>
          </a:p>
          <a:p>
            <a:pPr marL="285750" indent="-285750">
              <a:buFont typeface="Arial" panose="020B0604020202020204" pitchFamily="34" charset="0"/>
              <a:buChar char="•"/>
            </a:pPr>
            <a:endParaRPr lang="en-IN" b="1" dirty="0"/>
          </a:p>
        </p:txBody>
      </p:sp>
    </p:spTree>
    <p:extLst>
      <p:ext uri="{BB962C8B-B14F-4D97-AF65-F5344CB8AC3E}">
        <p14:creationId xmlns:p14="http://schemas.microsoft.com/office/powerpoint/2010/main" val="2104097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60EABD-3F87-CC17-04E0-8403E59952ED}"/>
              </a:ext>
            </a:extLst>
          </p:cNvPr>
          <p:cNvSpPr txBox="1"/>
          <p:nvPr/>
        </p:nvSpPr>
        <p:spPr>
          <a:xfrm>
            <a:off x="878541" y="847164"/>
            <a:ext cx="10434918" cy="5755422"/>
          </a:xfrm>
          <a:prstGeom prst="rect">
            <a:avLst/>
          </a:prstGeom>
          <a:noFill/>
        </p:spPr>
        <p:txBody>
          <a:bodyPr wrap="square" rtlCol="0">
            <a:spAutoFit/>
          </a:bodyPr>
          <a:lstStyle/>
          <a:p>
            <a:r>
              <a:rPr lang="en-IN" sz="2800" b="1" dirty="0"/>
              <a:t>LEFT SIDEBAR –</a:t>
            </a:r>
          </a:p>
          <a:p>
            <a:endParaRPr lang="en-IN" sz="2800" dirty="0"/>
          </a:p>
          <a:p>
            <a:r>
              <a:rPr lang="en-IN" sz="2800" dirty="0"/>
              <a:t>	</a:t>
            </a:r>
            <a:r>
              <a:rPr lang="en-IN" sz="2800" b="1" dirty="0"/>
              <a:t>Left sidebar contains functionality to manipulating the user data, HTML page.</a:t>
            </a:r>
          </a:p>
          <a:p>
            <a:r>
              <a:rPr lang="en-IN" sz="2800" b="1" dirty="0"/>
              <a:t>It contains –</a:t>
            </a:r>
          </a:p>
          <a:p>
            <a:endParaRPr lang="en-IN" sz="2800" b="1" dirty="0"/>
          </a:p>
          <a:p>
            <a:pPr marL="457200" indent="-457200">
              <a:buFont typeface="Arial" panose="020B0604020202020204" pitchFamily="34" charset="0"/>
              <a:buChar char="•"/>
            </a:pPr>
            <a:r>
              <a:rPr lang="en-IN" sz="2000" b="1" dirty="0"/>
              <a:t>User Profile </a:t>
            </a:r>
          </a:p>
          <a:p>
            <a:pPr marL="457200" indent="-457200">
              <a:buFont typeface="Arial" panose="020B0604020202020204" pitchFamily="34" charset="0"/>
              <a:buChar char="•"/>
            </a:pPr>
            <a:r>
              <a:rPr lang="en-IN" sz="2000" b="1" dirty="0"/>
              <a:t>Home</a:t>
            </a:r>
          </a:p>
          <a:p>
            <a:pPr marL="457200" indent="-457200">
              <a:buFont typeface="Arial" panose="020B0604020202020204" pitchFamily="34" charset="0"/>
              <a:buChar char="•"/>
            </a:pPr>
            <a:r>
              <a:rPr lang="en-IN" sz="2000" b="1" dirty="0"/>
              <a:t>Explore</a:t>
            </a:r>
          </a:p>
          <a:p>
            <a:pPr marL="457200" indent="-457200">
              <a:buFont typeface="Arial" panose="020B0604020202020204" pitchFamily="34" charset="0"/>
              <a:buChar char="•"/>
            </a:pPr>
            <a:r>
              <a:rPr lang="en-IN" sz="2000" b="1" dirty="0"/>
              <a:t>Notifications</a:t>
            </a:r>
          </a:p>
          <a:p>
            <a:pPr marL="457200" indent="-457200">
              <a:buFont typeface="Arial" panose="020B0604020202020204" pitchFamily="34" charset="0"/>
              <a:buChar char="•"/>
            </a:pPr>
            <a:r>
              <a:rPr lang="en-IN" sz="2000" b="1" dirty="0"/>
              <a:t>Messages</a:t>
            </a:r>
          </a:p>
          <a:p>
            <a:pPr marL="457200" indent="-457200">
              <a:buFont typeface="Arial" panose="020B0604020202020204" pitchFamily="34" charset="0"/>
              <a:buChar char="•"/>
            </a:pPr>
            <a:r>
              <a:rPr lang="en-IN" sz="2000" b="1" dirty="0"/>
              <a:t>Bookmarks</a:t>
            </a:r>
          </a:p>
          <a:p>
            <a:pPr marL="457200" indent="-457200">
              <a:buFont typeface="Arial" panose="020B0604020202020204" pitchFamily="34" charset="0"/>
              <a:buChar char="•"/>
            </a:pPr>
            <a:r>
              <a:rPr lang="en-IN" sz="2000" b="1" dirty="0"/>
              <a:t>Analytics</a:t>
            </a:r>
          </a:p>
          <a:p>
            <a:pPr marL="457200" indent="-457200">
              <a:buFont typeface="Arial" panose="020B0604020202020204" pitchFamily="34" charset="0"/>
              <a:buChar char="•"/>
            </a:pPr>
            <a:r>
              <a:rPr lang="en-IN" sz="2000" b="1" dirty="0"/>
              <a:t>Theme</a:t>
            </a:r>
          </a:p>
          <a:p>
            <a:pPr marL="457200" indent="-457200">
              <a:buFont typeface="Arial" panose="020B0604020202020204" pitchFamily="34" charset="0"/>
              <a:buChar char="•"/>
            </a:pPr>
            <a:r>
              <a:rPr lang="en-IN" sz="2000" b="1" dirty="0"/>
              <a:t>Settings</a:t>
            </a:r>
          </a:p>
          <a:p>
            <a:pPr marL="457200" indent="-457200">
              <a:buFont typeface="Arial" panose="020B0604020202020204" pitchFamily="34" charset="0"/>
              <a:buChar char="•"/>
            </a:pPr>
            <a:r>
              <a:rPr lang="en-IN" sz="2000" b="1" dirty="0"/>
              <a:t>Create Post button</a:t>
            </a:r>
            <a:endParaRPr lang="en-IN" sz="2000" dirty="0"/>
          </a:p>
        </p:txBody>
      </p:sp>
    </p:spTree>
    <p:extLst>
      <p:ext uri="{BB962C8B-B14F-4D97-AF65-F5344CB8AC3E}">
        <p14:creationId xmlns:p14="http://schemas.microsoft.com/office/powerpoint/2010/main" val="1013694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E843F5-B1FA-E750-257D-C429CEAB94FC}"/>
              </a:ext>
            </a:extLst>
          </p:cNvPr>
          <p:cNvSpPr txBox="1"/>
          <p:nvPr/>
        </p:nvSpPr>
        <p:spPr>
          <a:xfrm>
            <a:off x="1053353" y="1163170"/>
            <a:ext cx="10085294" cy="3662541"/>
          </a:xfrm>
          <a:prstGeom prst="rect">
            <a:avLst/>
          </a:prstGeom>
          <a:noFill/>
        </p:spPr>
        <p:txBody>
          <a:bodyPr wrap="square" rtlCol="0">
            <a:spAutoFit/>
          </a:bodyPr>
          <a:lstStyle/>
          <a:p>
            <a:r>
              <a:rPr lang="en-IN" sz="2400" dirty="0">
                <a:latin typeface="Castellar" panose="020A0402060406010301" pitchFamily="18" charset="0"/>
              </a:rPr>
              <a:t>On left sidebar I applied JavaScript.</a:t>
            </a:r>
          </a:p>
          <a:p>
            <a:r>
              <a:rPr lang="en-IN" sz="2400" dirty="0">
                <a:latin typeface="Castellar" panose="020A0402060406010301" pitchFamily="18" charset="0"/>
              </a:rPr>
              <a:t>	It always show at one side if you move any page.</a:t>
            </a:r>
          </a:p>
          <a:p>
            <a:r>
              <a:rPr lang="en-IN" sz="2400" dirty="0">
                <a:latin typeface="Castellar" panose="020A0402060406010301" pitchFamily="18" charset="0"/>
              </a:rPr>
              <a:t>	</a:t>
            </a:r>
          </a:p>
          <a:p>
            <a:r>
              <a:rPr lang="en-IN" sz="2400" dirty="0">
                <a:latin typeface="Castellar" panose="020A0402060406010301" pitchFamily="18" charset="0"/>
              </a:rPr>
              <a:t>If Website is opened in laptop or tab then in that small type of screen left sidebar will hide there names and only shows icons of the left side  navbar because of mediaqueries.</a:t>
            </a:r>
          </a:p>
          <a:p>
            <a:endParaRPr lang="en-IN" sz="2400" dirty="0">
              <a:latin typeface="Castellar" panose="020A0402060406010301" pitchFamily="18" charset="0"/>
            </a:endParaRPr>
          </a:p>
          <a:p>
            <a:r>
              <a:rPr lang="en-IN" sz="2000" dirty="0">
                <a:latin typeface="Castellar" panose="020A0402060406010301" pitchFamily="18" charset="0"/>
              </a:rPr>
              <a:t>When click on the Notifications and messages then popup will show and count will not display.</a:t>
            </a:r>
          </a:p>
        </p:txBody>
      </p:sp>
    </p:spTree>
    <p:extLst>
      <p:ext uri="{BB962C8B-B14F-4D97-AF65-F5344CB8AC3E}">
        <p14:creationId xmlns:p14="http://schemas.microsoft.com/office/powerpoint/2010/main" val="2480682378"/>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211</TotalTime>
  <Words>822</Words>
  <Application>Microsoft Office PowerPoint</Application>
  <PresentationFormat>Widescreen</PresentationFormat>
  <Paragraphs>94</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Castellar</vt:lpstr>
      <vt:lpstr>Century Gothic</vt:lpstr>
      <vt:lpstr>Chiller</vt:lpstr>
      <vt:lpstr>Wingdings</vt:lpstr>
      <vt:lpstr>Vapor Trail</vt:lpstr>
      <vt:lpstr>SOCIAL MEDIA APPLICATION WEBSITE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Vaibhav Gopnar</dc:creator>
  <cp:lastModifiedBy>Vaibhav Gopnar</cp:lastModifiedBy>
  <cp:revision>1</cp:revision>
  <dcterms:created xsi:type="dcterms:W3CDTF">2023-04-18T04:01:06Z</dcterms:created>
  <dcterms:modified xsi:type="dcterms:W3CDTF">2023-04-24T12:21:22Z</dcterms:modified>
</cp:coreProperties>
</file>