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288" y="270119"/>
            <a:ext cx="8607423" cy="816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96853" y="6351672"/>
            <a:ext cx="1550035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78217" y="6443112"/>
            <a:ext cx="1739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59457" y="315815"/>
            <a:ext cx="2625725" cy="874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999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PBL</a:t>
            </a:r>
            <a:r>
              <a:rPr dirty="0" sz="1600" spc="-1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Project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Title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Finalization </a:t>
            </a:r>
            <a:r>
              <a:rPr dirty="0" sz="1600" spc="-25" b="1">
                <a:latin typeface="Times New Roman"/>
                <a:cs typeface="Times New Roman"/>
              </a:rPr>
              <a:t>ON</a:t>
            </a:r>
            <a:endParaRPr sz="1600">
              <a:latin typeface="Times New Roman"/>
              <a:cs typeface="Times New Roman"/>
            </a:endParaRPr>
          </a:p>
          <a:p>
            <a:pPr algn="ctr" marL="52069">
              <a:lnSpc>
                <a:spcPct val="100000"/>
              </a:lnSpc>
              <a:spcBef>
                <a:spcPts val="305"/>
              </a:spcBef>
            </a:pPr>
            <a:r>
              <a:rPr dirty="0" sz="1600" spc="-10" b="1">
                <a:latin typeface="Times New Roman"/>
                <a:cs typeface="Times New Roman"/>
              </a:rPr>
              <a:t>“TITLE”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6" y="1500174"/>
            <a:ext cx="1263807" cy="100013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56397" y="2755425"/>
            <a:ext cx="7028815" cy="34061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05"/>
              </a:spcBef>
            </a:pPr>
            <a:r>
              <a:rPr dirty="0" sz="1600" b="1">
                <a:latin typeface="Times New Roman"/>
                <a:cs typeface="Times New Roman"/>
              </a:rPr>
              <a:t>PRESENTED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 algn="just" marL="2410460" marR="2400300">
              <a:lnSpc>
                <a:spcPct val="115999"/>
              </a:lnSpc>
            </a:pPr>
            <a:r>
              <a:rPr dirty="0" sz="1600">
                <a:latin typeface="Times New Roman"/>
                <a:cs typeface="Times New Roman"/>
              </a:rPr>
              <a:t>Roll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student </a:t>
            </a:r>
            <a:r>
              <a:rPr dirty="0" sz="1600">
                <a:latin typeface="Times New Roman"/>
                <a:cs typeface="Times New Roman"/>
              </a:rPr>
              <a:t>Roll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student </a:t>
            </a:r>
            <a:r>
              <a:rPr dirty="0" sz="1600">
                <a:latin typeface="Times New Roman"/>
                <a:cs typeface="Times New Roman"/>
              </a:rPr>
              <a:t>Roll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student </a:t>
            </a:r>
            <a:r>
              <a:rPr dirty="0" sz="1600">
                <a:latin typeface="Times New Roman"/>
                <a:cs typeface="Times New Roman"/>
              </a:rPr>
              <a:t>Roll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student </a:t>
            </a:r>
            <a:r>
              <a:rPr dirty="0" sz="1600">
                <a:latin typeface="Times New Roman"/>
                <a:cs typeface="Times New Roman"/>
              </a:rPr>
              <a:t>Roll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student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1905">
              <a:lnSpc>
                <a:spcPts val="2050"/>
              </a:lnSpc>
            </a:pPr>
            <a:r>
              <a:rPr dirty="0" sz="1800" b="1">
                <a:latin typeface="Times New Roman"/>
                <a:cs typeface="Times New Roman"/>
              </a:rPr>
              <a:t>Guided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By:</a:t>
            </a:r>
            <a:endParaRPr sz="1800">
              <a:latin typeface="Times New Roman"/>
              <a:cs typeface="Times New Roman"/>
            </a:endParaRPr>
          </a:p>
          <a:p>
            <a:pPr algn="ctr" marL="635">
              <a:lnSpc>
                <a:spcPts val="2050"/>
              </a:lnSpc>
            </a:pPr>
            <a:r>
              <a:rPr dirty="0" sz="1800" spc="-10" b="1">
                <a:latin typeface="Times New Roman"/>
                <a:cs typeface="Times New Roman"/>
              </a:rPr>
              <a:t>Prof.XYZ</a:t>
            </a:r>
            <a:endParaRPr sz="18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520"/>
              </a:spcBef>
            </a:pPr>
            <a:r>
              <a:rPr dirty="0" sz="1800" spc="-10" b="1">
                <a:latin typeface="Times New Roman"/>
                <a:cs typeface="Times New Roman"/>
              </a:rPr>
              <a:t>Academic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Year:2024-</a:t>
            </a:r>
            <a:r>
              <a:rPr dirty="0" sz="1800" spc="-20" b="1">
                <a:latin typeface="Times New Roman"/>
                <a:cs typeface="Times New Roman"/>
              </a:rPr>
              <a:t>2025</a:t>
            </a:r>
            <a:endParaRPr sz="18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310"/>
              </a:spcBef>
            </a:pPr>
            <a:r>
              <a:rPr dirty="0" sz="1600" spc="-25" b="1">
                <a:latin typeface="Times New Roman"/>
                <a:cs typeface="Times New Roman"/>
              </a:rPr>
              <a:t>DEPARTMENT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COMPUTER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1600" b="1">
                <a:latin typeface="Times New Roman"/>
                <a:cs typeface="Times New Roman"/>
              </a:rPr>
              <a:t>PIMPRI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CHINCHWAD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COLLEGE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ENGINEERING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&amp;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RESEARCH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PUNE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CONTENT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339826" y="1444991"/>
            <a:ext cx="3410585" cy="183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745" indent="-360045">
              <a:lnSpc>
                <a:spcPct val="100000"/>
              </a:lnSpc>
              <a:spcBef>
                <a:spcPts val="100"/>
              </a:spcBef>
              <a:buClr>
                <a:srgbClr val="996666"/>
              </a:buClr>
              <a:buSzPct val="77777"/>
              <a:buFont typeface="Arial MT"/>
              <a:buChar char="●"/>
              <a:tabLst>
                <a:tab pos="372745" algn="l"/>
              </a:tabLst>
            </a:pPr>
            <a:r>
              <a:rPr dirty="0" sz="1800" spc="-10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 marL="372745" indent="-360045">
              <a:lnSpc>
                <a:spcPct val="100000"/>
              </a:lnSpc>
              <a:spcBef>
                <a:spcPts val="1880"/>
              </a:spcBef>
              <a:buClr>
                <a:srgbClr val="996666"/>
              </a:buClr>
              <a:buSzPct val="77777"/>
              <a:buFont typeface="Arial MT"/>
              <a:buChar char="●"/>
              <a:tabLst>
                <a:tab pos="372745" algn="l"/>
              </a:tabLst>
            </a:pPr>
            <a:r>
              <a:rPr dirty="0" sz="1800" spc="-10">
                <a:latin typeface="Times New Roman"/>
                <a:cs typeface="Times New Roman"/>
              </a:rPr>
              <a:t>Introduction.</a:t>
            </a:r>
            <a:endParaRPr sz="1800">
              <a:latin typeface="Times New Roman"/>
              <a:cs typeface="Times New Roman"/>
            </a:endParaRPr>
          </a:p>
          <a:p>
            <a:pPr marL="372745" indent="-360045">
              <a:lnSpc>
                <a:spcPct val="100000"/>
              </a:lnSpc>
              <a:spcBef>
                <a:spcPts val="1880"/>
              </a:spcBef>
              <a:buClr>
                <a:srgbClr val="996666"/>
              </a:buClr>
              <a:buSzPct val="77777"/>
              <a:buFont typeface="Arial MT"/>
              <a:buChar char="●"/>
              <a:tabLst>
                <a:tab pos="372745" algn="l"/>
              </a:tabLst>
            </a:pPr>
            <a:r>
              <a:rPr dirty="0" sz="1800">
                <a:latin typeface="Times New Roman"/>
                <a:cs typeface="Times New Roman"/>
              </a:rPr>
              <a:t>Problem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Statement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Objectives</a:t>
            </a:r>
            <a:endParaRPr sz="1800">
              <a:latin typeface="Times New Roman"/>
              <a:cs typeface="Times New Roman"/>
            </a:endParaRPr>
          </a:p>
          <a:p>
            <a:pPr marL="372745" indent="-360045">
              <a:lnSpc>
                <a:spcPct val="100000"/>
              </a:lnSpc>
              <a:spcBef>
                <a:spcPts val="1880"/>
              </a:spcBef>
              <a:buClr>
                <a:srgbClr val="996666"/>
              </a:buClr>
              <a:buSzPct val="77777"/>
              <a:buFont typeface="Arial MT"/>
              <a:buChar char="●"/>
              <a:tabLst>
                <a:tab pos="372745" algn="l"/>
              </a:tabLst>
            </a:pPr>
            <a:r>
              <a:rPr dirty="0" sz="1800" spc="-10">
                <a:latin typeface="Times New Roman"/>
                <a:cs typeface="Times New Roman"/>
              </a:rPr>
              <a:t>Survey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72" y="285728"/>
            <a:ext cx="1135817" cy="81787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922" rIns="0" bIns="0" rtlCol="0" vert="horz">
            <a:spAutoFit/>
          </a:bodyPr>
          <a:lstStyle/>
          <a:p>
            <a:pPr marL="3197225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ABSTRACT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72" y="285728"/>
            <a:ext cx="1135817" cy="81787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922" rIns="0" bIns="0" rtlCol="0" vert="horz">
            <a:spAutoFit/>
          </a:bodyPr>
          <a:lstStyle/>
          <a:p>
            <a:pPr marL="2677795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INTRODUCTION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434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40"/>
              <a:t> </a:t>
            </a:r>
            <a:r>
              <a:rPr dirty="0" spc="-50"/>
              <a:t>STATEMENT</a:t>
            </a:r>
            <a:r>
              <a:rPr dirty="0" spc="-80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OBJECTIVES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72" y="285728"/>
            <a:ext cx="1135817" cy="81787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25"/>
              </a:lnSpc>
            </a:pPr>
            <a:r>
              <a:rPr dirty="0" spc="-10"/>
              <a:t>PCCOER</a:t>
            </a:r>
          </a:p>
          <a:p>
            <a:pPr algn="ctr">
              <a:lnSpc>
                <a:spcPct val="100000"/>
              </a:lnSpc>
            </a:pPr>
            <a:r>
              <a:rPr dirty="0"/>
              <a:t>Computer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671" y="2855464"/>
            <a:ext cx="40887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Arial"/>
                <a:cs typeface="Arial"/>
              </a:rPr>
              <a:t>THANK</a:t>
            </a:r>
            <a:r>
              <a:rPr dirty="0" sz="5400" spc="-315">
                <a:latin typeface="Arial"/>
                <a:cs typeface="Arial"/>
              </a:rPr>
              <a:t> </a:t>
            </a:r>
            <a:r>
              <a:rPr dirty="0" sz="5400" spc="-25">
                <a:latin typeface="Arial"/>
                <a:cs typeface="Arial"/>
              </a:rPr>
              <a:t>YOU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PBLpresentation template 2024-2025.pptx</dc:title>
  <dcterms:created xsi:type="dcterms:W3CDTF">2025-01-23T15:43:25Z</dcterms:created>
  <dcterms:modified xsi:type="dcterms:W3CDTF">2025-01-23T15:43:25Z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2025-01-23T00:00:00Z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2025-01-23T00:00:00Z</vt:filetime>
  </property>
</Properties>
</file>