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83" r:id="rId6"/>
    <p:sldId id="267" r:id="rId7"/>
    <p:sldId id="262" r:id="rId8"/>
    <p:sldId id="263" r:id="rId9"/>
    <p:sldId id="264" r:id="rId10"/>
    <p:sldId id="265" r:id="rId11"/>
    <p:sldId id="280" r:id="rId12"/>
    <p:sldId id="266" r:id="rId13"/>
    <p:sldId id="268" r:id="rId14"/>
    <p:sldId id="269" r:id="rId15"/>
    <p:sldId id="279" r:id="rId16"/>
    <p:sldId id="270" r:id="rId17"/>
    <p:sldId id="272" r:id="rId18"/>
    <p:sldId id="271" r:id="rId19"/>
    <p:sldId id="273" r:id="rId20"/>
    <p:sldId id="274" r:id="rId21"/>
    <p:sldId id="276" r:id="rId22"/>
    <p:sldId id="277" r:id="rId23"/>
    <p:sldId id="278" r:id="rId24"/>
    <p:sldId id="281" r:id="rId25"/>
    <p:sldId id="282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E703F0B-3087-4D84-A14D-FACA5DDB84B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703F0B-3087-4D84-A14D-FACA5DDB84B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0E703F0B-3087-4D84-A14D-FACA5DDB84B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5943600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lgerian" pitchFamily="82" charset="0"/>
              </a:rPr>
              <a:t>EASY Move-in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7127"/>
            <a:ext cx="5812771" cy="4636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9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2655CD36-9776-4594-B0A5-7ECC8756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Approval Request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5F286B-32B7-430F-BA1F-F87F1A2DE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6ABEB70-818B-429A-B1ED-7A7B66B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FFA3F3B-030E-4D56-A364-8667CA566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9" y="1293876"/>
            <a:ext cx="6148388" cy="4002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89B34AE-BB08-4F2F-B973-E4DD3F2BA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0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Poll Graph</a:t>
            </a:r>
          </a:p>
          <a:p>
            <a:pPr marL="4572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Vaibhavi\Desktop\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5753100" cy="448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89B34AE-BB08-4F2F-B973-E4DD3F2BA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5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A38E051A-1C6C-41A8-92D4-A15CAEE1F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/>
              <a:t>Select Apartment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8AD1B3C-37B3-47EC-8043-6CD258179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CE2A5C4-2005-4BA0-9CC1-E7B81561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706CE99-6D11-40DC-9537-7A61CB59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22" y="1255776"/>
            <a:ext cx="6037488" cy="4346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31054A-EADD-4C35-B1C5-AC25D1204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1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806C10B-A78F-40D7-BB1F-303545959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55098"/>
            <a:ext cx="5867400" cy="415251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DBA99C0-D1D0-40C8-ADF5-C32BDBBC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27A4C4D-0F30-48BA-B8D6-DF1A39C1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C874E63-A746-461A-85D1-DB176279F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2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182B7492-F0C8-428B-9F3D-62EE56F5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Facility Admin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F5D38C2-ED3B-4AF9-951D-F1F78400B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B7CCFBB-A236-4EB3-9F9F-C1DEB47C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4E25B66-B14D-4785-9918-9C8A8EE12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6AAE08C-4919-45BB-9284-B2D2F8BA5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89" y="1265741"/>
            <a:ext cx="6081914" cy="352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Facilities Monitor</a:t>
            </a:r>
          </a:p>
          <a:p>
            <a:pPr marL="4572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4E25B66-B14D-4785-9918-9C8A8EE12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605398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9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61AB09CA-BCCE-4799-BB43-87147FB4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Monitor 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B42FE0-E3AC-48A3-844D-EC2E8C3A1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054F00F-B218-431E-BB4D-46D50EE2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5C96F0A-98ED-4198-9520-DFC7ED5D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92" y="1293876"/>
            <a:ext cx="5227866" cy="3624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84716AD-038E-4558-AEF6-03CE80A31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400BB59-248F-4FC4-BBE2-19CA2917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Sewage Request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B7495D-86A3-49E1-A953-A3A92B83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1578645-8157-40A8-B0D6-4B761D7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2AF52F0-2952-4EFA-A222-0EE96077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8" y="1447800"/>
            <a:ext cx="6356948" cy="3414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C14DA78-E6B6-4349-92D3-EA6BF1F80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7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E94CC33-7AEC-42B7-A697-DA69D45D4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/>
              <a:t>Plumber Request Handle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DDED1D-DEE9-45EE-A3F0-881C2C4B9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B596595-F7B7-4594-BC19-2E689725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B6E3C57-CA38-491D-9180-4443EB7B1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5792774" cy="3114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8CE57F-119C-4851-9505-DB8633164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1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4221F609-B649-4507-8190-D62A0BB48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/>
              <a:t>Electrician Request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90292D-0C14-4DC0-B80F-9AF3606BC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94B039E-158E-407A-A9F7-45E63317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A66414D-AA4D-43BD-BA88-86DA09D09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90" y="1524000"/>
            <a:ext cx="6257618" cy="3290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4F08FD0-957F-4855-907F-6B5812AF7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04800"/>
            <a:ext cx="6324600" cy="6172200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latin typeface="Arial Black" pitchFamily="34" charset="0"/>
                <a:cs typeface="Arial" pitchFamily="34" charset="0"/>
              </a:rPr>
              <a:t>Problem Statement</a:t>
            </a:r>
          </a:p>
          <a:p>
            <a:pPr marL="4572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Construction of new buildings and structures always leads to a huge amount of problems for the people displaced.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Finding a new place as per person’s convenience and the similar environment is a tedious task to do it single-handedly.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It also leads to a wide array of new problems such as finding new schools, workplaces and safe areas to stay.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9" y="4300537"/>
            <a:ext cx="5660881" cy="209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1B7AF62-59B4-4ED6-B7E0-44362BAB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Transport Request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EFE270-C267-4D7D-9B6A-D47183C03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6CE411-D979-4799-BB63-63C71B14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CE614CA-EBEF-4305-ACD4-3AE5DD078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04912"/>
            <a:ext cx="6452983" cy="336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16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1B7AF62-59B4-4ED6-B7E0-44362BAB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4800"/>
            <a:ext cx="6553200" cy="6172200"/>
          </a:xfrm>
        </p:spPr>
        <p:txBody>
          <a:bodyPr/>
          <a:lstStyle/>
          <a:p>
            <a:pPr marL="45720" indent="0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Monitor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EFE270-C267-4D7D-9B6A-D47183C03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6CE411-D979-4799-BB63-63C71B14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CE614CA-EBEF-4305-ACD4-3AE5DD078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0" y="1101436"/>
            <a:ext cx="6301380" cy="494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1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1B7AF62-59B4-4ED6-B7E0-44362BAB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4800"/>
            <a:ext cx="6553200" cy="6172200"/>
          </a:xfrm>
        </p:spPr>
        <p:txBody>
          <a:bodyPr/>
          <a:lstStyle/>
          <a:p>
            <a:pPr marL="45720" indent="0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Monitor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dirty="0" smtClean="0"/>
              <a:t>			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EFE270-C267-4D7D-9B6A-D47183C03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6CE411-D979-4799-BB63-63C71B14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CE614CA-EBEF-4305-ACD4-3AE5DD078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46017"/>
            <a:ext cx="2899064" cy="51538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62" y="1018309"/>
            <a:ext cx="29146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9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1B7AF62-59B4-4ED6-B7E0-44362BAB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4800"/>
            <a:ext cx="6553200" cy="6172200"/>
          </a:xfrm>
        </p:spPr>
        <p:txBody>
          <a:bodyPr/>
          <a:lstStyle/>
          <a:p>
            <a:pPr marL="45720" indent="0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</a:p>
          <a:p>
            <a:pPr marL="4572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dirty="0" smtClean="0"/>
              <a:t>			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EFE270-C267-4D7D-9B6A-D47183C03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6CE411-D979-4799-BB63-63C71B14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CE614CA-EBEF-4305-ACD4-3AE5DD078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94509"/>
            <a:ext cx="6150351" cy="47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0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1B7AF62-59B4-4ED6-B7E0-44362BAB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4800"/>
            <a:ext cx="6553200" cy="6172200"/>
          </a:xfrm>
        </p:spPr>
        <p:txBody>
          <a:bodyPr/>
          <a:lstStyle/>
          <a:p>
            <a:pPr marL="45720" indent="0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  <a:p>
            <a:pPr marL="45720" indent="0">
              <a:buNone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dirty="0" smtClean="0"/>
              <a:t>			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EFE270-C267-4D7D-9B6A-D47183C03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6CE411-D979-4799-BB63-63C71B14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CE614CA-EBEF-4305-ACD4-3AE5DD078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624230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2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1B7AF62-59B4-4ED6-B7E0-44362BAB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4800"/>
            <a:ext cx="6553200" cy="6172200"/>
          </a:xfrm>
        </p:spPr>
        <p:txBody>
          <a:bodyPr/>
          <a:lstStyle/>
          <a:p>
            <a:pPr marL="45720" indent="0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Feedback Graph</a:t>
            </a:r>
          </a:p>
          <a:p>
            <a:pPr marL="45720" indent="0">
              <a:buNone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dirty="0" smtClean="0"/>
              <a:t>			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EFE270-C267-4D7D-9B6A-D47183C03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6CE411-D979-4799-BB63-63C71B14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CE614CA-EBEF-4305-ACD4-3AE5DD078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  <p:pic>
        <p:nvPicPr>
          <p:cNvPr id="3074" name="Picture 2" descr="C:\Users\Vaibhavi\Desktop\graph-feedb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23949"/>
            <a:ext cx="6283899" cy="487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64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1B7AF62-59B4-4ED6-B7E0-44362BAB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en-IN" sz="4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endParaRPr lang="en-IN" dirty="0" smtClean="0"/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EFE270-C267-4D7D-9B6A-D47183C03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6CE411-D979-4799-BB63-63C71B14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CE614CA-EBEF-4305-ACD4-3AE5DD078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4" y="914400"/>
            <a:ext cx="5792866" cy="491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04800"/>
            <a:ext cx="6324600" cy="6172200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latin typeface="Arial Black" pitchFamily="34" charset="0"/>
                <a:cs typeface="Arial" pitchFamily="34" charset="0"/>
              </a:rPr>
              <a:t>Solution</a:t>
            </a:r>
          </a:p>
          <a:p>
            <a:pPr marL="4572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The aim of our application is to ease the search of the customer by communicating with the government and providing them the comfortable accommodations.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It takes care of the entire process starting from government approval as well as ending with the various amenities provided including getting them moved to the respective location.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9600"/>
            <a:ext cx="53340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0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04800"/>
            <a:ext cx="6324600" cy="6172200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Object Model</a:t>
            </a:r>
          </a:p>
          <a:p>
            <a:pPr marL="4572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7729"/>
            <a:ext cx="6172199" cy="560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1B7AF62-59B4-4ED6-B7E0-44362BAB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4800"/>
            <a:ext cx="6553200" cy="6172200"/>
          </a:xfrm>
        </p:spPr>
        <p:txBody>
          <a:bodyPr>
            <a:normAutofit fontScale="47500" lnSpcReduction="20000"/>
          </a:bodyPr>
          <a:lstStyle/>
          <a:p>
            <a:pPr marL="45720" indent="0">
              <a:buNone/>
            </a:pPr>
            <a:r>
              <a:rPr lang="en-IN" sz="6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Important Features</a:t>
            </a:r>
          </a:p>
          <a:p>
            <a:pPr marL="45720" indent="0">
              <a:buNone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Event Handling using </a:t>
            </a:r>
            <a:r>
              <a:rPr lang="en-IN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“Polling</a:t>
            </a:r>
            <a:r>
              <a:rPr lang="en-IN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” of customers for their opinion.</a:t>
            </a:r>
          </a:p>
          <a:p>
            <a:r>
              <a:rPr lang="en-IN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Government approves request based on the polling results.</a:t>
            </a:r>
          </a:p>
          <a:p>
            <a:r>
              <a:rPr lang="en-IN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IN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selects an </a:t>
            </a:r>
            <a:r>
              <a:rPr lang="en-IN" sz="3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aprtment</a:t>
            </a:r>
            <a:r>
              <a:rPr lang="en-IN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requests are automatically send to the facilities to go ahead with moving and basic amenities.</a:t>
            </a:r>
          </a:p>
          <a:p>
            <a:r>
              <a:rPr lang="en-IN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Facilities send the requests to Electrician, Plumber, Sewage.</a:t>
            </a:r>
          </a:p>
          <a:p>
            <a:r>
              <a:rPr lang="en-IN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Once request is completed by all three only then the request is sent to Transport.</a:t>
            </a:r>
          </a:p>
          <a:p>
            <a:r>
              <a:rPr lang="en-IN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Facilities receive </a:t>
            </a:r>
            <a:r>
              <a:rPr lang="en-IN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“Notification</a:t>
            </a:r>
            <a:r>
              <a:rPr lang="en-IN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” to send the request to Transport.</a:t>
            </a:r>
          </a:p>
          <a:p>
            <a:r>
              <a:rPr lang="en-IN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can track the progress in their smartphones using </a:t>
            </a:r>
            <a:r>
              <a:rPr lang="en-IN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“QR Code Reader” </a:t>
            </a:r>
            <a:r>
              <a:rPr lang="en-IN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generated for each customer.</a:t>
            </a:r>
          </a:p>
          <a:p>
            <a:r>
              <a:rPr lang="en-IN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Once the transport request is completed the customer’s </a:t>
            </a:r>
            <a:r>
              <a:rPr lang="en-IN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“feedback” </a:t>
            </a:r>
            <a:r>
              <a:rPr lang="en-IN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is enabled for overall work.</a:t>
            </a:r>
          </a:p>
          <a:p>
            <a:r>
              <a:rPr lang="en-IN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The graph is generated for the </a:t>
            </a:r>
            <a:r>
              <a:rPr lang="en-IN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“Polling</a:t>
            </a:r>
            <a:r>
              <a:rPr lang="en-IN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” as well as </a:t>
            </a:r>
            <a:r>
              <a:rPr lang="en-IN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“Feedback”.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EFE270-C267-4D7D-9B6A-D47183C03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6CE411-D979-4799-BB63-63C71B14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CE614CA-EBEF-4305-ACD4-3AE5DD078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C620D5B-CB3E-4F02-84F5-EF967CD6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588" y="304800"/>
            <a:ext cx="6168412" cy="5853113"/>
          </a:xfrm>
        </p:spPr>
        <p:txBody>
          <a:bodyPr/>
          <a:lstStyle/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n-IN" dirty="0"/>
              <a:t> 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AB02C0-CFEB-4798-B68F-6AF1879B5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AB35092-CD56-4E7D-B954-44DE0D0E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4EE5E6B-78D5-4CE5-9FCD-DF047C73D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8" y="1184338"/>
            <a:ext cx="6200336" cy="4094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E4A40BC-CBD6-4A34-83BB-72B1D27C0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34877"/>
            <a:ext cx="5867400" cy="359295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9A5679C-9BD3-436A-8A05-0DE33E4F2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1087F71-70AB-4681-907D-1AC37C93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47CF096-1E86-49EE-822E-D018CD905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413854E-6C44-442A-B798-3265801F5F43}"/>
              </a:ext>
            </a:extLst>
          </p:cNvPr>
          <p:cNvSpPr txBox="1"/>
          <p:nvPr/>
        </p:nvSpPr>
        <p:spPr>
          <a:xfrm>
            <a:off x="609600" y="6096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Project Initiation</a:t>
            </a:r>
          </a:p>
        </p:txBody>
      </p:sp>
    </p:spTree>
    <p:extLst>
      <p:ext uri="{BB962C8B-B14F-4D97-AF65-F5344CB8AC3E}">
        <p14:creationId xmlns:p14="http://schemas.microsoft.com/office/powerpoint/2010/main" val="143550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9BF0095-9854-4922-926D-423EF753A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Event Creation</a:t>
            </a:r>
          </a:p>
          <a:p>
            <a:pPr marL="4572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F6750C3-3097-4C49-945E-C75939ECC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A55DF96-672A-4B81-8E51-90F15B21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B8B4917-2C16-44E9-A57F-B4FE092AF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44" y="1325529"/>
            <a:ext cx="6008356" cy="4008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5C41701-2936-4D65-9438-01B2F4429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2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39C17BF-4D9D-4A3B-9D11-8B8FC2D15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Handle Event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F8A7390-C76F-445D-A362-B5024DAF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E44C65E-26EE-4DD4-BE4C-F7062A13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0DC95F2-28A1-40DC-9014-F3F3B715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3876"/>
            <a:ext cx="5909241" cy="3709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CFA55D1-40AE-4A9F-8924-44333B465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3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311</TotalTime>
  <Words>295</Words>
  <Application>Microsoft Office PowerPoint</Application>
  <PresentationFormat>On-screen Show (4:3)</PresentationFormat>
  <Paragraphs>57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Grid</vt:lpstr>
      <vt:lpstr>EASY Move-in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MOVING</dc:title>
  <dc:creator>Vaibhavi</dc:creator>
  <cp:lastModifiedBy>Vaibhavi</cp:lastModifiedBy>
  <cp:revision>93</cp:revision>
  <dcterms:created xsi:type="dcterms:W3CDTF">2017-12-03T00:01:46Z</dcterms:created>
  <dcterms:modified xsi:type="dcterms:W3CDTF">2017-12-13T23:43:40Z</dcterms:modified>
</cp:coreProperties>
</file>