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waditya yadav" userId="538879ce41e8aa54" providerId="LiveId" clId="{42FD66D2-77B2-4F57-B01C-37AFA372AD0D}"/>
    <pc:docChg chg="addSld delSld modSld">
      <pc:chgData name="vishwaditya yadav" userId="538879ce41e8aa54" providerId="LiveId" clId="{42FD66D2-77B2-4F57-B01C-37AFA372AD0D}" dt="2022-01-24T04:29:00.844" v="71" actId="20577"/>
      <pc:docMkLst>
        <pc:docMk/>
      </pc:docMkLst>
      <pc:sldChg chg="modSp modTransition setBg">
        <pc:chgData name="vishwaditya yadav" userId="538879ce41e8aa54" providerId="LiveId" clId="{42FD66D2-77B2-4F57-B01C-37AFA372AD0D}" dt="2022-01-24T04:19:28.359" v="65"/>
        <pc:sldMkLst>
          <pc:docMk/>
          <pc:sldMk cId="314531575" sldId="257"/>
        </pc:sldMkLst>
        <pc:spChg chg="mod">
          <ac:chgData name="vishwaditya yadav" userId="538879ce41e8aa54" providerId="LiveId" clId="{42FD66D2-77B2-4F57-B01C-37AFA372AD0D}" dt="2022-01-24T04:15:26.234" v="43"/>
          <ac:spMkLst>
            <pc:docMk/>
            <pc:sldMk cId="314531575" sldId="257"/>
            <ac:spMk id="2" creationId="{D6D434A0-1906-4195-BBCE-5B94F43C9B50}"/>
          </ac:spMkLst>
        </pc:spChg>
        <pc:spChg chg="mod">
          <ac:chgData name="vishwaditya yadav" userId="538879ce41e8aa54" providerId="LiveId" clId="{42FD66D2-77B2-4F57-B01C-37AFA372AD0D}" dt="2022-01-24T04:15:26.234" v="43"/>
          <ac:spMkLst>
            <pc:docMk/>
            <pc:sldMk cId="314531575" sldId="257"/>
            <ac:spMk id="3" creationId="{E4003AE5-D212-4086-891A-F6AF294211C6}"/>
          </ac:spMkLst>
        </pc:spChg>
      </pc:sldChg>
      <pc:sldChg chg="modTransition">
        <pc:chgData name="vishwaditya yadav" userId="538879ce41e8aa54" providerId="LiveId" clId="{42FD66D2-77B2-4F57-B01C-37AFA372AD0D}" dt="2022-01-24T04:19:21.484" v="64"/>
        <pc:sldMkLst>
          <pc:docMk/>
          <pc:sldMk cId="1167141671" sldId="258"/>
        </pc:sldMkLst>
      </pc:sldChg>
      <pc:sldChg chg="modSp mod modTransition">
        <pc:chgData name="vishwaditya yadav" userId="538879ce41e8aa54" providerId="LiveId" clId="{42FD66D2-77B2-4F57-B01C-37AFA372AD0D}" dt="2022-01-24T04:29:00.844" v="71" actId="20577"/>
        <pc:sldMkLst>
          <pc:docMk/>
          <pc:sldMk cId="3418882815" sldId="259"/>
        </pc:sldMkLst>
        <pc:spChg chg="mod">
          <ac:chgData name="vishwaditya yadav" userId="538879ce41e8aa54" providerId="LiveId" clId="{42FD66D2-77B2-4F57-B01C-37AFA372AD0D}" dt="2022-01-24T04:29:00.844" v="71" actId="20577"/>
          <ac:spMkLst>
            <pc:docMk/>
            <pc:sldMk cId="3418882815" sldId="259"/>
            <ac:spMk id="2" creationId="{2A2AA00A-EE39-4853-BF5C-F42DEDC3F8A4}"/>
          </ac:spMkLst>
        </pc:spChg>
      </pc:sldChg>
      <pc:sldChg chg="new del">
        <pc:chgData name="vishwaditya yadav" userId="538879ce41e8aa54" providerId="LiveId" clId="{42FD66D2-77B2-4F57-B01C-37AFA372AD0D}" dt="2022-01-24T04:05:28.840" v="1" actId="2696"/>
        <pc:sldMkLst>
          <pc:docMk/>
          <pc:sldMk cId="684825419" sldId="260"/>
        </pc:sldMkLst>
      </pc:sldChg>
      <pc:sldChg chg="add del">
        <pc:chgData name="vishwaditya yadav" userId="538879ce41e8aa54" providerId="LiveId" clId="{42FD66D2-77B2-4F57-B01C-37AFA372AD0D}" dt="2022-01-24T04:15:08.886" v="42" actId="2696"/>
        <pc:sldMkLst>
          <pc:docMk/>
          <pc:sldMk cId="3847755593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1A28-EA73-4F10-9597-B97C6B9C182D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067E-288B-4362-B2CC-2C156221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96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1A28-EA73-4F10-9597-B97C6B9C182D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067E-288B-4362-B2CC-2C156221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75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1A28-EA73-4F10-9597-B97C6B9C182D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067E-288B-4362-B2CC-2C156221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32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1A28-EA73-4F10-9597-B97C6B9C182D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067E-288B-4362-B2CC-2C156221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9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1A28-EA73-4F10-9597-B97C6B9C182D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067E-288B-4362-B2CC-2C156221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33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1A28-EA73-4F10-9597-B97C6B9C182D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067E-288B-4362-B2CC-2C156221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1A28-EA73-4F10-9597-B97C6B9C182D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067E-288B-4362-B2CC-2C156221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40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1A28-EA73-4F10-9597-B97C6B9C182D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067E-288B-4362-B2CC-2C156221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66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1A28-EA73-4F10-9597-B97C6B9C182D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067E-288B-4362-B2CC-2C156221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850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1A28-EA73-4F10-9597-B97C6B9C182D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067E-288B-4362-B2CC-2C156221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14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1A28-EA73-4F10-9597-B97C6B9C182D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9067E-288B-4362-B2CC-2C156221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42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61A28-EA73-4F10-9597-B97C6B9C182D}" type="datetimeFigureOut">
              <a:rPr lang="en-IN" smtClean="0"/>
              <a:t>24-01-2022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9067E-288B-4362-B2CC-2C156221C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931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34A0-1906-4195-BBCE-5B94F43C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 INTERNET SERVICES </a:t>
            </a:r>
            <a:endParaRPr lang="en-IN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03AE5-D212-4086-891A-F6AF294211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br>
              <a:rPr lang="en-US" dirty="0"/>
            </a:br>
            <a:r>
              <a:rPr lang="en-US" sz="11200" b="0" i="0" dirty="0">
                <a:effectLst/>
                <a:latin typeface="Bradley Hand ITC" panose="03070402050302030203" pitchFamily="66" charset="0"/>
              </a:rPr>
              <a:t>The Internet is the global system of interconnected computer networks that uses the Internet protocol suite to communicate between networks and devices. It is a network of networks that consists of private, public, academic, business, and government networks of local to global scope, linked by a broad array of electronic, wireless, and optical networking technologies</a:t>
            </a:r>
            <a:r>
              <a:rPr lang="en-US" sz="11200" b="0" i="0" dirty="0">
                <a:solidFill>
                  <a:srgbClr val="666666"/>
                </a:solidFill>
                <a:effectLst/>
                <a:latin typeface="Bradley Hand ITC" panose="03070402050302030203" pitchFamily="66" charset="0"/>
              </a:rPr>
              <a:t>.</a:t>
            </a:r>
            <a:endParaRPr lang="en-IN" dirty="0">
              <a:latin typeface="Bradley Hand ITC" panose="03070402050302030203" pitchFamily="66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9093AA-E4B4-4859-BE8C-CC8BB409F2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3566" y="1825626"/>
            <a:ext cx="4840940" cy="386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1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8B30-F413-4858-A323-E401B076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radley Hand ITC" panose="03070402050302030203" pitchFamily="66" charset="0"/>
              </a:rPr>
              <a:t>IF INTER WOULD NOT BE THERE WHAT WOULD HAPPEN ?</a:t>
            </a:r>
            <a:endParaRPr lang="en-IN" dirty="0">
              <a:latin typeface="Bradley Hand ITC" panose="03070402050302030203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1FE0-9513-4B1D-9EAA-D576CEAB86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Bradley Hand ITC" panose="03070402050302030203" pitchFamily="66" charset="0"/>
              </a:rPr>
              <a:t>If internet stopped working many things got stopped like many people  work from home , children’s online classes as many more things ,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effectLst/>
                <a:latin typeface="Bradley Hand ITC" panose="03070402050302030203" pitchFamily="66" charset="0"/>
              </a:rPr>
              <a:t>access between airports, planes, ships, trains, and commercial trucking, </a:t>
            </a:r>
            <a:r>
              <a:rPr lang="en-US" b="1" i="0" dirty="0">
                <a:effectLst/>
                <a:latin typeface="Bradley Hand ITC" panose="03070402050302030203" pitchFamily="66" charset="0"/>
              </a:rPr>
              <a:t>we’d go back to tracking goods on paper</a:t>
            </a:r>
            <a:r>
              <a:rPr lang="en-US" b="0" i="0" dirty="0">
                <a:effectLst/>
                <a:latin typeface="Bradley Hand ITC" panose="03070402050302030203" pitchFamily="66" charset="0"/>
              </a:rPr>
              <a:t>. This would raise the market value of transported products, as it would be more complicated to deliver goods to stores.</a:t>
            </a:r>
            <a:endParaRPr lang="en-IN" dirty="0">
              <a:latin typeface="Bradley Hand ITC" panose="03070402050302030203" pitchFamily="66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24D996-0483-4ACA-89E5-3B141E3D85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8364" y="4760259"/>
            <a:ext cx="5373593" cy="1990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BE4B7E-7C93-4211-AB3A-82C779C4E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365" y="2017060"/>
            <a:ext cx="3151094" cy="2622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D99A2-65DF-44AD-968E-10A5747F8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0741" y="2017060"/>
            <a:ext cx="2091217" cy="26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4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A00A-EE39-4853-BF5C-F42DEDC3F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Bradley Hand ITC" panose="03070402050302030203" pitchFamily="66" charset="0"/>
              </a:rPr>
              <a:t>Presented by – Sarthak Jain, Vaibhavi Yadav , Rudra Pratap Singh and  Samarth </a:t>
            </a:r>
            <a:r>
              <a:rPr lang="en-US" sz="4000" dirty="0" err="1">
                <a:latin typeface="Bradley Hand ITC" panose="03070402050302030203" pitchFamily="66" charset="0"/>
              </a:rPr>
              <a:t>Shivheare</a:t>
            </a:r>
            <a:endParaRPr lang="en-IN" sz="4000" dirty="0">
              <a:latin typeface="Bradley Hand ITC" panose="03070402050302030203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F20DE-A865-4996-A254-D0E31132C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888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161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Bradley Hand ITC</vt:lpstr>
      <vt:lpstr>Calibri</vt:lpstr>
      <vt:lpstr>Calibri Light</vt:lpstr>
      <vt:lpstr>Roboto</vt:lpstr>
      <vt:lpstr>Office Theme</vt:lpstr>
      <vt:lpstr> INTERNET SERVICES </vt:lpstr>
      <vt:lpstr>IF INTER WOULD NOT BE THERE WHAT WOULD HAPPEN ?</vt:lpstr>
      <vt:lpstr>Presented by – Sarthak Jain, Vaibhavi Yadav , Rudra Pratap Singh and  Samarth Shivheare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INTERNET SERVICES ?</dc:title>
  <dc:creator>vishwaditya yadav</dc:creator>
  <cp:lastModifiedBy>vishwaditya yadav</cp:lastModifiedBy>
  <cp:revision>3</cp:revision>
  <dcterms:created xsi:type="dcterms:W3CDTF">2022-01-23T12:57:47Z</dcterms:created>
  <dcterms:modified xsi:type="dcterms:W3CDTF">2022-01-24T08:16:03Z</dcterms:modified>
</cp:coreProperties>
</file>