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3" r:id="rId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20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59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031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02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25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243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67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8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29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7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062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15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1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219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949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443042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sz="3600" b="1" dirty="0"/>
              <a:t>Netflix Data 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err="1" smtClean="0">
                <a:latin typeface="Times New Roman" panose="02020603050405020304" pitchFamily="18" charset="0"/>
                <a:cs typeface="Times New Roman" panose="02020603050405020304" pitchFamily="18" charset="0"/>
              </a:rPr>
              <a:t>Vibhavi</a:t>
            </a:r>
            <a:r>
              <a:rPr lang="en-US" sz="2800" spc="-135" dirty="0" smtClean="0">
                <a:latin typeface="Times New Roman" panose="02020603050405020304" pitchFamily="18" charset="0"/>
                <a:cs typeface="Times New Roman" panose="02020603050405020304" pitchFamily="18" charset="0"/>
              </a:rPr>
              <a:t> J</a:t>
            </a:r>
          </a:p>
          <a:p>
            <a:pPr marL="12700" marR="5080">
              <a:lnSpc>
                <a:spcPct val="100000"/>
              </a:lnSpc>
              <a:spcBef>
                <a:spcPts val="95"/>
              </a:spcBef>
            </a:pPr>
            <a:r>
              <a:rPr sz="2800" spc="-145" dirty="0" smtClean="0">
                <a:latin typeface="Times New Roman" panose="02020603050405020304" pitchFamily="18" charset="0"/>
                <a:cs typeface="Times New Roman" panose="02020603050405020304" pitchFamily="18" charset="0"/>
              </a:rPr>
              <a:t>Department</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smtClean="0">
                <a:latin typeface="Times New Roman" panose="02020603050405020304" pitchFamily="18" charset="0"/>
                <a:cs typeface="Times New Roman" panose="02020603050405020304" pitchFamily="18" charset="0"/>
              </a:rPr>
              <a:t>1BO23MC046</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5" y="417017"/>
            <a:ext cx="11470005" cy="3406702"/>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imes New Roman" panose="02020603050405020304" pitchFamily="18" charset="0"/>
                <a:cs typeface="Times New Roman" panose="02020603050405020304" pitchFamily="18" charset="0"/>
              </a:rPr>
              <a:t>Abstract</a:t>
            </a:r>
            <a:r>
              <a:rPr sz="3200" spc="-1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3200" spc="-50" dirty="0">
              <a:latin typeface="Times New Roman" panose="02020603050405020304" pitchFamily="18" charset="0"/>
              <a:cs typeface="Times New Roman" panose="02020603050405020304" pitchFamily="18" charset="0"/>
            </a:endParaRPr>
          </a:p>
          <a:p>
            <a:pPr marL="12700">
              <a:spcBef>
                <a:spcPts val="105"/>
              </a:spcBef>
            </a:pPr>
            <a:r>
              <a:rPr lang="en-IN" dirty="0"/>
              <a:t>We all watch movies for entertainment, some of us never rate it, while some viewers always rate every movie they watch. This type of viewer helps in rating movies for people who go through the movie reviews before watching any movie to make sure they are about to watch a good movie. So, if you are new to data science and want to learn how to </a:t>
            </a:r>
            <a:r>
              <a:rPr lang="en-IN" dirty="0" err="1"/>
              <a:t>analyze</a:t>
            </a:r>
            <a:r>
              <a:rPr lang="en-IN" dirty="0"/>
              <a:t> movie ratings using the </a:t>
            </a:r>
            <a:r>
              <a:rPr lang="en-IN" b="1" dirty="0"/>
              <a:t>Python</a:t>
            </a:r>
            <a:r>
              <a:rPr lang="en-IN" dirty="0"/>
              <a:t> programming language, this article is for you. In this article, I will walk you through the task of Movie Rating Analysis using Python.</a:t>
            </a:r>
          </a:p>
          <a:p>
            <a:pPr marL="12700">
              <a:lnSpc>
                <a:spcPct val="100000"/>
              </a:lnSpc>
              <a:spcBef>
                <a:spcPts val="105"/>
              </a:spcBef>
            </a:pPr>
            <a:endParaRPr lang="en-IN" sz="3200" spc="-50" dirty="0">
              <a:latin typeface="Trebuchet MS"/>
              <a:cs typeface="Times New Roman" panose="02020603050405020304" pitchFamily="18" charset="0"/>
            </a:endParaRPr>
          </a:p>
          <a:p>
            <a:endParaRPr sz="32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5" y="417017"/>
            <a:ext cx="11572875" cy="2514150"/>
          </a:xfrm>
          <a:prstGeom prst="rect">
            <a:avLst/>
          </a:prstGeom>
        </p:spPr>
        <p:txBody>
          <a:bodyPr vert="horz" wrap="square" lIns="0" tIns="13335" rIns="0" bIns="0" rtlCol="0">
            <a:spAutoFit/>
          </a:bodyPr>
          <a:lstStyle/>
          <a:p>
            <a:pPr marL="12700">
              <a:lnSpc>
                <a:spcPct val="100000"/>
              </a:lnSpc>
              <a:spcBef>
                <a:spcPts val="105"/>
              </a:spcBef>
            </a:pPr>
            <a:r>
              <a:rPr sz="3200" b="1" spc="50" dirty="0">
                <a:latin typeface="Times New Roman" panose="02020603050405020304" pitchFamily="18" charset="0"/>
                <a:cs typeface="Times New Roman" panose="02020603050405020304" pitchFamily="18" charset="0"/>
              </a:rPr>
              <a:t>Problem</a:t>
            </a:r>
            <a:r>
              <a:rPr sz="3200" b="1" spc="-80" dirty="0">
                <a:latin typeface="Times New Roman" panose="02020603050405020304" pitchFamily="18" charset="0"/>
                <a:cs typeface="Times New Roman" panose="02020603050405020304" pitchFamily="18" charset="0"/>
              </a:rPr>
              <a:t> </a:t>
            </a:r>
            <a:r>
              <a:rPr sz="3200" b="1" spc="40" dirty="0">
                <a:latin typeface="Times New Roman" panose="02020603050405020304" pitchFamily="18" charset="0"/>
                <a:cs typeface="Times New Roman" panose="02020603050405020304" pitchFamily="18" charset="0"/>
              </a:rPr>
              <a:t>Statement</a:t>
            </a:r>
            <a:endParaRPr sz="3200" dirty="0">
              <a:latin typeface="Times New Roman" panose="02020603050405020304" pitchFamily="18" charset="0"/>
              <a:cs typeface="Times New Roman" panose="02020603050405020304" pitchFamily="18" charset="0"/>
            </a:endParaRPr>
          </a:p>
          <a:p>
            <a:pPr>
              <a:lnSpc>
                <a:spcPct val="100000"/>
              </a:lnSpc>
              <a:spcBef>
                <a:spcPts val="125"/>
              </a:spcBef>
            </a:pPr>
            <a:endParaRPr sz="2400" dirty="0">
              <a:latin typeface="Times New Roman" panose="02020603050405020304" pitchFamily="18" charset="0"/>
              <a:cs typeface="Times New Roman" panose="02020603050405020304" pitchFamily="18" charset="0"/>
            </a:endParaRPr>
          </a:p>
          <a:p>
            <a:pPr>
              <a:spcBef>
                <a:spcPts val="125"/>
              </a:spcBef>
            </a:pPr>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pPr>
              <a:lnSpc>
                <a:spcPct val="100000"/>
              </a:lnSpc>
              <a:spcBef>
                <a:spcPts val="125"/>
              </a:spcBef>
            </a:pPr>
            <a:endParaRPr sz="32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677334" y="2160589"/>
            <a:ext cx="8596668" cy="3333605"/>
          </a:xfrm>
          <a:prstGeom prst="rect">
            <a:avLst/>
          </a:prstGeom>
        </p:spPr>
        <p:txBody>
          <a:bodyPr vert="horz" wrap="square" lIns="0" tIns="12065" rIns="0" bIns="0" rtlCol="0">
            <a:spAutoFit/>
          </a:bodyPr>
          <a:lstStyle/>
          <a:p>
            <a:r>
              <a:rPr lang="en-IN" dirty="0" err="1"/>
              <a:t>Analyzing</a:t>
            </a:r>
            <a:r>
              <a:rPr lang="en-IN" dirty="0"/>
              <a:t> the rating given by viewers of a movie helps many people decide whether or not to watch that movie. So, for the Movie Rating Analysis task, you first need to have a dataset that contains data about the ratings given by each viewer. For this task, I have collected a dataset from </a:t>
            </a:r>
            <a:r>
              <a:rPr lang="en-IN" dirty="0" err="1"/>
              <a:t>Kaggle</a:t>
            </a:r>
            <a:r>
              <a:rPr lang="en-IN" dirty="0"/>
              <a:t> that contains two files:</a:t>
            </a:r>
          </a:p>
          <a:p>
            <a:pPr lvl="0"/>
            <a:r>
              <a:rPr lang="en-IN" dirty="0"/>
              <a:t>one file contains the data about the movie Id, title and the genre of the movie </a:t>
            </a:r>
          </a:p>
          <a:p>
            <a:pPr lvl="0"/>
            <a:r>
              <a:rPr lang="en-IN" dirty="0"/>
              <a:t>and the other file contains the user id, movie id, ratings given by the user and the timestamp of the ratings</a:t>
            </a:r>
          </a:p>
          <a:p>
            <a:r>
              <a:rPr lang="en-IN" dirty="0"/>
              <a:t> </a:t>
            </a:r>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5A3EF49D-98FC-445C-854D-FD1FE1CF97D2}.tmp"/>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24000"/>
            <a:ext cx="6263640" cy="3538538"/>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302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Times New Roman</vt:lpstr>
      <vt:lpstr>Trebuchet MS</vt:lpstr>
      <vt:lpstr>Wingdings</vt:lpstr>
      <vt:lpstr>Wingdings 3</vt:lpstr>
      <vt:lpstr>Facet</vt:lpstr>
      <vt:lpstr>Netflix Data Analysis Project</vt:lpstr>
      <vt:lpstr>PowerPoint Presentation</vt:lpstr>
      <vt:lpstr>PowerPoint Presentation</vt:lpstr>
      <vt:lpstr>PowerPoint Presentation</vt:lpstr>
      <vt:lpstr>Proposed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ADMIN</cp:lastModifiedBy>
  <cp:revision>5</cp:revision>
  <dcterms:created xsi:type="dcterms:W3CDTF">2025-01-28T12:55:32Z</dcterms:created>
  <dcterms:modified xsi:type="dcterms:W3CDTF">2025-02-01T14:25:24Z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