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E69A-DF9E-D390-D714-7B190A365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3A046-D84D-BF31-5BD7-484975939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A49F-5E75-D836-515B-A78118F5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C348-D4BF-4CA4-B7A5-C7F56B3E7703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DFA12-34EF-D813-1C37-F0B05FB2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0EE2-7B51-DF8E-D7D5-5570AAA7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E21-01D5-4D8A-A809-8A505DE8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24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4B73-A11B-1AEE-0FD4-22EC964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C414B-C5D3-2059-01C3-7C626137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BB7F-3D1E-DF64-BF0D-F52C45A3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C348-D4BF-4CA4-B7A5-C7F56B3E7703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32D6F-EA10-0B43-0CA0-F655BEB0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BE1C-DDC9-585D-BFE9-2A9065E7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E21-01D5-4D8A-A809-8A505DE8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0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A7C4E-3A49-9997-45C7-693A5528C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191EE-4218-DC8A-3D93-4213371B3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7C78A-5FFA-DE28-5FA8-60BD729D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C348-D4BF-4CA4-B7A5-C7F56B3E7703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91D24-8979-58BC-C6B2-A1F8926F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0525-A22D-9CBF-5570-2241915C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E21-01D5-4D8A-A809-8A505DE8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72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384E-931F-51E6-FDE3-E654646E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B9F6-8FDC-53D8-CA82-0137C0C0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843B-6AB1-8DCF-FB2E-9F358B36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C348-D4BF-4CA4-B7A5-C7F56B3E7703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91F53-3797-2EC1-DA20-738397E5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DA2E-1873-941F-231B-B76158C8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E21-01D5-4D8A-A809-8A505DE8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6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DF81-1D7C-19E6-59DD-DFC1B356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F4CA9-DC47-8C26-8567-9F05057C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68DE8-5A78-7D53-6E37-A26B87CB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C348-D4BF-4CA4-B7A5-C7F56B3E7703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D99F-6E58-1B17-8215-D063AEB7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2625-CA2D-5EEA-0F26-F7A514AD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E21-01D5-4D8A-A809-8A505DE8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3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F622-ED55-8F42-BF77-A1CD1646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9DCD-264F-5A32-6DA9-318BAFAD7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430B-2FD6-CCD4-0BED-0DC9CD067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A0751-6A83-59EE-C727-871A93D7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C348-D4BF-4CA4-B7A5-C7F56B3E7703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C1659-423C-8EC3-DB13-F1283448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7E162-1E43-86A5-40B1-D4D11B57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E21-01D5-4D8A-A809-8A505DE8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5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1402-2392-CE45-6182-2C6D273C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3D075-C1EE-82C1-4AFC-287C1279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99B4B-99B9-B9C5-6013-929918E4B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DC878-2487-263F-F26E-DFC31AA32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3FB4C-F91D-3EE8-50D9-EDD3E93B3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46476-4665-7FAB-7449-F2840CEA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C348-D4BF-4CA4-B7A5-C7F56B3E7703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B6C47-030D-F752-195B-898FB078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ADD3F-5734-CCB3-BC06-918F5278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E21-01D5-4D8A-A809-8A505DE8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7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9946-824A-79F5-E38A-FF8DC16B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86487-A6FC-7EC7-BD63-000EB0C1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C348-D4BF-4CA4-B7A5-C7F56B3E7703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99E9F-BF0A-252D-AFA1-62AB4974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9A23F-C6DA-88D6-824C-7D5ED5BA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E21-01D5-4D8A-A809-8A505DE8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03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D317A-E1FA-C816-CD0E-AC2304FE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C348-D4BF-4CA4-B7A5-C7F56B3E7703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64AC6-F426-F9F6-2EFD-E0E864E1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BD0DF-DD7D-30B8-B211-9A6D8372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E21-01D5-4D8A-A809-8A505DE8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DBD9-83E1-2F46-F53D-55945FD0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9C33-1160-41D0-90A5-56FCF4DA9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FCBFE-BD29-7119-A01B-4DFB90D1E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33F93-505A-62BA-C90F-EC78C7B5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C348-D4BF-4CA4-B7A5-C7F56B3E7703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280D7-A88E-AEFF-A958-983FAA01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E2C3B-2E6A-528E-F218-95300717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E21-01D5-4D8A-A809-8A505DE8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0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6817-DDBE-5302-BD90-8C5FFC4C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05CA-39F6-EEBA-3431-BAD3752CA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2A921-0F2D-CC7D-BE3C-1220A8526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EEA9A-A15E-B20E-B93B-1B2967B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C348-D4BF-4CA4-B7A5-C7F56B3E7703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688C1-25AE-5D57-273F-545F9B5F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71BB6-0665-5EE7-852B-AD695E4E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1E21-01D5-4D8A-A809-8A505DE8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5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53AA6-0221-69BE-6D17-77CA6891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FF93-253E-9010-001F-C531F2F78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D334E-9529-01B3-28B9-449C03323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C348-D4BF-4CA4-B7A5-C7F56B3E7703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458A-6B84-4B60-F8BF-7B9B1F4A1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17A0-30BA-EE5E-4C89-CB8439BDF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91E21-01D5-4D8A-A809-8A505DE86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6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5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149" y="504789"/>
            <a:ext cx="8124825" cy="133985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BA6ED-A90F-2F6B-1EFB-64EFA15FC821}"/>
              </a:ext>
            </a:extLst>
          </p:cNvPr>
          <p:cNvSpPr txBox="1"/>
          <p:nvPr/>
        </p:nvSpPr>
        <p:spPr>
          <a:xfrm>
            <a:off x="2724149" y="1756089"/>
            <a:ext cx="654367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 PRESENTATION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en-IN" sz="28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IN" sz="2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PATSEVA - CORE BANKING SYSTEM  “SAVING MASTER MODULE” 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22EBB7-74E7-23F0-9B6E-2365257F900E}"/>
              </a:ext>
            </a:extLst>
          </p:cNvPr>
          <p:cNvSpPr txBox="1"/>
          <p:nvPr/>
        </p:nvSpPr>
        <p:spPr>
          <a:xfrm>
            <a:off x="2724150" y="4382771"/>
            <a:ext cx="617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Name</a:t>
            </a: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Compserv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Consultants </a:t>
            </a:r>
            <a:r>
              <a:rPr lang="en-IN" sz="20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Pvt.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 , Kolhapur</a:t>
            </a:r>
            <a:endParaRPr lang="en-IN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102A0-94AE-7DC6-C69B-8141E7D21730}"/>
              </a:ext>
            </a:extLst>
          </p:cNvPr>
          <p:cNvSpPr txBox="1"/>
          <p:nvPr/>
        </p:nvSpPr>
        <p:spPr>
          <a:xfrm>
            <a:off x="285749" y="5646263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Submitted By</a:t>
            </a:r>
          </a:p>
          <a:p>
            <a:r>
              <a:rPr lang="en-US" sz="2000" dirty="0"/>
              <a:t>Ms. Vaibhavi </a:t>
            </a:r>
            <a:r>
              <a:rPr lang="en-US" sz="2000" dirty="0" err="1"/>
              <a:t>Krishnat</a:t>
            </a:r>
            <a:r>
              <a:rPr lang="en-US" sz="2000" dirty="0"/>
              <a:t> Patil</a:t>
            </a:r>
          </a:p>
          <a:p>
            <a:r>
              <a:rPr lang="en-US" sz="2000" dirty="0"/>
              <a:t>Exam Seat No : 9739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BE416-C88C-A803-F312-E92350EA3199}"/>
              </a:ext>
            </a:extLst>
          </p:cNvPr>
          <p:cNvSpPr txBox="1"/>
          <p:nvPr/>
        </p:nvSpPr>
        <p:spPr>
          <a:xfrm>
            <a:off x="8791575" y="5800151"/>
            <a:ext cx="32099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Guided By</a:t>
            </a:r>
            <a:endParaRPr lang="en-IN" sz="2000" i="0" u="none" strike="noStrike" baseline="0" dirty="0">
              <a:cs typeface="Times New Roman" panose="02020603050405020304" pitchFamily="18" charset="0"/>
            </a:endParaRPr>
          </a:p>
          <a:p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Mr. Ajit Sutar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(Senior Software Developer)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SIBER Entrance 2020">
            <a:extLst>
              <a:ext uri="{FF2B5EF4-FFF2-40B4-BE49-F238E27FC236}">
                <a16:creationId xmlns:a16="http://schemas.microsoft.com/office/drawing/2014/main" id="{3DD3DEA9-229B-E72B-D0A8-51554C348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504789"/>
            <a:ext cx="1476375" cy="16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98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4" y="365125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946F6-E0C0-1716-A3B0-EFE87E0D2351}"/>
              </a:ext>
            </a:extLst>
          </p:cNvPr>
          <p:cNvSpPr txBox="1"/>
          <p:nvPr/>
        </p:nvSpPr>
        <p:spPr>
          <a:xfrm>
            <a:off x="2257425" y="1619556"/>
            <a:ext cx="1638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2.Basic Form :</a:t>
            </a:r>
            <a:endParaRPr lang="en-IN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14D59-F422-5B0E-9717-C32B89E93358}"/>
              </a:ext>
            </a:extLst>
          </p:cNvPr>
          <p:cNvSpPr txBox="1"/>
          <p:nvPr/>
        </p:nvSpPr>
        <p:spPr>
          <a:xfrm>
            <a:off x="3933824" y="1619556"/>
            <a:ext cx="7610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form consists basic information of customers like Aadhar number, PAN number, scheme details with opening date.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554E6-F25A-62F2-7065-0E4019E31A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3" b="4750"/>
          <a:stretch/>
        </p:blipFill>
        <p:spPr>
          <a:xfrm>
            <a:off x="2362200" y="2314462"/>
            <a:ext cx="7883846" cy="39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6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4" y="365125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946F6-E0C0-1716-A3B0-EFE87E0D2351}"/>
              </a:ext>
            </a:extLst>
          </p:cNvPr>
          <p:cNvSpPr txBox="1"/>
          <p:nvPr/>
        </p:nvSpPr>
        <p:spPr>
          <a:xfrm>
            <a:off x="2257425" y="1619556"/>
            <a:ext cx="1895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3.Address Form :</a:t>
            </a:r>
            <a:endParaRPr lang="en-IN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14D59-F422-5B0E-9717-C32B89E93358}"/>
              </a:ext>
            </a:extLst>
          </p:cNvPr>
          <p:cNvSpPr txBox="1"/>
          <p:nvPr/>
        </p:nvSpPr>
        <p:spPr>
          <a:xfrm>
            <a:off x="4152900" y="1619556"/>
            <a:ext cx="7391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form is used to store location of customer. If consists two parts one is Permanent address and second Temporary address.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ECF8B-0E30-5460-21E9-ABDD9B43A8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1" b="5324"/>
          <a:stretch/>
        </p:blipFill>
        <p:spPr>
          <a:xfrm>
            <a:off x="2354926" y="2265887"/>
            <a:ext cx="8608349" cy="404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0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4" y="365125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946F6-E0C0-1716-A3B0-EFE87E0D2351}"/>
              </a:ext>
            </a:extLst>
          </p:cNvPr>
          <p:cNvSpPr txBox="1"/>
          <p:nvPr/>
        </p:nvSpPr>
        <p:spPr>
          <a:xfrm>
            <a:off x="2281237" y="1619556"/>
            <a:ext cx="2228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4.Introducer/Minor Details Form :</a:t>
            </a:r>
            <a:endParaRPr lang="en-IN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14D59-F422-5B0E-9717-C32B89E93358}"/>
              </a:ext>
            </a:extLst>
          </p:cNvPr>
          <p:cNvSpPr txBox="1"/>
          <p:nvPr/>
        </p:nvSpPr>
        <p:spPr>
          <a:xfrm>
            <a:off x="4510086" y="1619556"/>
            <a:ext cx="6717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form consist minor details of account holder. It consists birth date, signature authority and introducer.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0B085-75F3-6C45-9A15-E6CA423FE7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" b="9583"/>
          <a:stretch/>
        </p:blipFill>
        <p:spPr>
          <a:xfrm>
            <a:off x="2281237" y="2414215"/>
            <a:ext cx="9072562" cy="40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0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4" y="365125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946F6-E0C0-1716-A3B0-EFE87E0D2351}"/>
              </a:ext>
            </a:extLst>
          </p:cNvPr>
          <p:cNvSpPr txBox="1"/>
          <p:nvPr/>
        </p:nvSpPr>
        <p:spPr>
          <a:xfrm>
            <a:off x="2157413" y="1600018"/>
            <a:ext cx="2257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Nominee/Joint a/cs/</a:t>
            </a:r>
            <a:r>
              <a:rPr lang="en-US" sz="1800" b="1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Attroney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:</a:t>
            </a:r>
            <a:endParaRPr lang="en-IN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14D59-F422-5B0E-9717-C32B89E93358}"/>
              </a:ext>
            </a:extLst>
          </p:cNvPr>
          <p:cNvSpPr txBox="1"/>
          <p:nvPr/>
        </p:nvSpPr>
        <p:spPr>
          <a:xfrm>
            <a:off x="4414835" y="1633174"/>
            <a:ext cx="6717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need to mention nominee to handle account for back-up or in emergency case.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3E554-7872-0646-62C7-CFE2C014BC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1" b="5324"/>
          <a:stretch/>
        </p:blipFill>
        <p:spPr>
          <a:xfrm>
            <a:off x="2157413" y="2312661"/>
            <a:ext cx="9019914" cy="40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4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4" y="365125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946F6-E0C0-1716-A3B0-EFE87E0D2351}"/>
              </a:ext>
            </a:extLst>
          </p:cNvPr>
          <p:cNvSpPr txBox="1"/>
          <p:nvPr/>
        </p:nvSpPr>
        <p:spPr>
          <a:xfrm>
            <a:off x="2157413" y="1600018"/>
            <a:ext cx="2257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Uploading </a:t>
            </a: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:</a:t>
            </a:r>
            <a:endParaRPr lang="en-IN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14D59-F422-5B0E-9717-C32B89E93358}"/>
              </a:ext>
            </a:extLst>
          </p:cNvPr>
          <p:cNvSpPr txBox="1"/>
          <p:nvPr/>
        </p:nvSpPr>
        <p:spPr>
          <a:xfrm>
            <a:off x="4414835" y="1633174"/>
            <a:ext cx="6717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form banks can upload the soft copies, scan copies of documents needed to open the account.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77A6F-6B7E-0CBA-18CE-CCC6B8B98E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" b="5324"/>
          <a:stretch/>
        </p:blipFill>
        <p:spPr>
          <a:xfrm>
            <a:off x="2157413" y="2312661"/>
            <a:ext cx="8974800" cy="41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9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4" y="365125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7B568-7A49-7920-B912-CB18B106F749}"/>
              </a:ext>
            </a:extLst>
          </p:cNvPr>
          <p:cNvSpPr txBox="1"/>
          <p:nvPr/>
        </p:nvSpPr>
        <p:spPr>
          <a:xfrm>
            <a:off x="342900" y="2385220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Learned Skills</a:t>
            </a:r>
            <a:endParaRPr lang="en-IN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87EF5-A49D-5A29-8079-E156E2285CEF}"/>
              </a:ext>
            </a:extLst>
          </p:cNvPr>
          <p:cNvSpPr txBox="1"/>
          <p:nvPr/>
        </p:nvSpPr>
        <p:spPr>
          <a:xfrm>
            <a:off x="342900" y="2971445"/>
            <a:ext cx="61722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about PHP.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Jasper Report Tool.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PostgreSQL Server.</a:t>
            </a:r>
          </a:p>
        </p:txBody>
      </p:sp>
    </p:spTree>
    <p:extLst>
      <p:ext uri="{BB962C8B-B14F-4D97-AF65-F5344CB8AC3E}">
        <p14:creationId xmlns:p14="http://schemas.microsoft.com/office/powerpoint/2010/main" val="274839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4" y="365125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7B568-7A49-7920-B912-CB18B106F749}"/>
              </a:ext>
            </a:extLst>
          </p:cNvPr>
          <p:cNvSpPr txBox="1"/>
          <p:nvPr/>
        </p:nvSpPr>
        <p:spPr>
          <a:xfrm>
            <a:off x="342900" y="2385220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Conclusion</a:t>
            </a:r>
            <a:endParaRPr lang="en-IN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87EF5-A49D-5A29-8079-E156E2285CEF}"/>
              </a:ext>
            </a:extLst>
          </p:cNvPr>
          <p:cNvSpPr txBox="1"/>
          <p:nvPr/>
        </p:nvSpPr>
        <p:spPr>
          <a:xfrm>
            <a:off x="342898" y="2971445"/>
            <a:ext cx="10001251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I have acquired valuable knowledge about the banking sector.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practical experience helped me to understand the intricacies of banking operations.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Collaborating with peers on tasks helped me to enhance communication skills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, teamwork capability.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Got knowledge about the different departments , processes ,regulations , customer interactions.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2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4" y="365125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62B0A-4B67-2965-6175-85F17714E422}"/>
              </a:ext>
            </a:extLst>
          </p:cNvPr>
          <p:cNvSpPr txBox="1"/>
          <p:nvPr/>
        </p:nvSpPr>
        <p:spPr>
          <a:xfrm>
            <a:off x="3333749" y="3096855"/>
            <a:ext cx="6172200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Introduction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Information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Information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Skills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09D17-A537-8A48-7329-947031D638E5}"/>
              </a:ext>
            </a:extLst>
          </p:cNvPr>
          <p:cNvSpPr txBox="1"/>
          <p:nvPr/>
        </p:nvSpPr>
        <p:spPr>
          <a:xfrm>
            <a:off x="3257549" y="2477185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in the Presentation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4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727" y="238879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6EBCE-6257-4F0C-C614-E1FDF3BA5391}"/>
              </a:ext>
            </a:extLst>
          </p:cNvPr>
          <p:cNvSpPr txBox="1"/>
          <p:nvPr/>
        </p:nvSpPr>
        <p:spPr>
          <a:xfrm>
            <a:off x="361950" y="2299494"/>
            <a:ext cx="75057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IN" sz="2400" b="1" i="0" u="sng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Compserv</a:t>
            </a:r>
            <a:r>
              <a:rPr lang="en-IN" sz="2400" b="1" i="0" u="sng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Consultants </a:t>
            </a:r>
            <a:r>
              <a:rPr lang="en-IN" sz="2400" b="1" i="0" u="sng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Pvt.</a:t>
            </a:r>
            <a:r>
              <a:rPr lang="en-IN" sz="2400" b="1" i="0" u="sng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 </a:t>
            </a:r>
            <a:endParaRPr lang="en-US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46A750-4765-3689-846C-54A5A1512590}"/>
              </a:ext>
            </a:extLst>
          </p:cNvPr>
          <p:cNvSpPr txBox="1"/>
          <p:nvPr/>
        </p:nvSpPr>
        <p:spPr>
          <a:xfrm>
            <a:off x="361950" y="3024002"/>
            <a:ext cx="1005840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Compserv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Consultants Pvt. Ltd. (CCPL) was established in the year 1992.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word ‘COMPSERV’ is fusion of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representing service commitments to customer for all his computing needs with latest technologies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BWays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ERP and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PatSeva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Lekhapal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BWays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EFS,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BWays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Corporate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flag ship products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Project division of company have done projects in various business verticals like Infra, Power, Pharmaceutical, Co-operative and Education.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done for various MNCs like ENRON, Bechtel, Xerox,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Rolta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Emerson and United cranes.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4" y="365125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F02824-67E2-89E6-16BA-6701F9679160}"/>
              </a:ext>
            </a:extLst>
          </p:cNvPr>
          <p:cNvSpPr txBox="1"/>
          <p:nvPr/>
        </p:nvSpPr>
        <p:spPr>
          <a:xfrm>
            <a:off x="728660" y="3243707"/>
            <a:ext cx="9882189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consist of all the requirements related to open a saving account.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Reports are generated using “Jasper Reports” Reporting Tool. (Front end)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are fired using PostgreSQL. (Database)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is used to bind the data. (Bank end)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save the data according to the type, there are several forms, which takes detail information about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5887-5622-E60F-4E2A-80DF6AD8B039}"/>
              </a:ext>
            </a:extLst>
          </p:cNvPr>
          <p:cNvSpPr txBox="1"/>
          <p:nvPr/>
        </p:nvSpPr>
        <p:spPr>
          <a:xfrm>
            <a:off x="728660" y="2683468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Task Information</a:t>
            </a:r>
            <a:endParaRPr lang="en-IN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7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49" y="130168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946F6-E0C0-1716-A3B0-EFE87E0D2351}"/>
              </a:ext>
            </a:extLst>
          </p:cNvPr>
          <p:cNvSpPr txBox="1"/>
          <p:nvPr/>
        </p:nvSpPr>
        <p:spPr>
          <a:xfrm>
            <a:off x="2543175" y="1441692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: 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Service Charges List Report</a:t>
            </a:r>
            <a:endParaRPr lang="en-IN" sz="1600" b="1" u="sng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23C4DD-D7B2-73D3-196C-C251B616C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74" y="1755176"/>
            <a:ext cx="8181975" cy="48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088" y="44588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0E7204-DE94-C6B9-B6F4-18E61BA84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166" y="1883432"/>
            <a:ext cx="8068083" cy="468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946F6-E0C0-1716-A3B0-EFE87E0D2351}"/>
              </a:ext>
            </a:extLst>
          </p:cNvPr>
          <p:cNvSpPr txBox="1"/>
          <p:nvPr/>
        </p:nvSpPr>
        <p:spPr>
          <a:xfrm>
            <a:off x="2524125" y="1255870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: 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Credit Balance List Report</a:t>
            </a:r>
            <a:endParaRPr lang="en-IN" sz="1600" b="1" u="sng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1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4" y="365125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946F6-E0C0-1716-A3B0-EFE87E0D2351}"/>
              </a:ext>
            </a:extLst>
          </p:cNvPr>
          <p:cNvSpPr txBox="1"/>
          <p:nvPr/>
        </p:nvSpPr>
        <p:spPr>
          <a:xfrm>
            <a:off x="2514600" y="1685926"/>
            <a:ext cx="6172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Credit Balance List Report</a:t>
            </a:r>
            <a:endParaRPr lang="en-IN" sz="1600" b="1" u="sng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10992-84BF-6363-E943-BD94D0750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124074"/>
            <a:ext cx="8401050" cy="43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4" y="365125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946F6-E0C0-1716-A3B0-EFE87E0D2351}"/>
              </a:ext>
            </a:extLst>
          </p:cNvPr>
          <p:cNvSpPr txBox="1"/>
          <p:nvPr/>
        </p:nvSpPr>
        <p:spPr>
          <a:xfrm>
            <a:off x="447676" y="247650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Module Information</a:t>
            </a:r>
            <a:endParaRPr lang="en-IN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A9BF5-866D-C6C7-1F67-7AA1AF1C2C95}"/>
              </a:ext>
            </a:extLst>
          </p:cNvPr>
          <p:cNvSpPr txBox="1"/>
          <p:nvPr/>
        </p:nvSpPr>
        <p:spPr>
          <a:xfrm>
            <a:off x="447676" y="3187722"/>
            <a:ext cx="94202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master is a module which consist all requirements related to open a saving account.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 there is a login page with username and password.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save the data according to the type, there are several forms available like 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Nominee/Joint account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Minor/Introducer details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uploading form</a:t>
            </a:r>
            <a:endParaRPr lang="en-IN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 Background Images - Free Download on Freepik">
            <a:extLst>
              <a:ext uri="{FF2B5EF4-FFF2-40B4-BE49-F238E27FC236}">
                <a16:creationId xmlns:a16="http://schemas.microsoft.com/office/drawing/2014/main" id="{E0BA5CFE-1A33-23CF-F1F0-9E9CDC0E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3A9547B-CFD8-3F60-28FE-8B3133EA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4" y="365125"/>
            <a:ext cx="8905875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CHHATRAPATI SHAHU INSTITUTE OF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EDUCATION &amp; RESEARCH,KOLHAPUR</a:t>
            </a:r>
            <a:endParaRPr lang="en-IN" sz="2400" dirty="0"/>
          </a:p>
        </p:txBody>
      </p:sp>
      <p:pic>
        <p:nvPicPr>
          <p:cNvPr id="2" name="Picture 4" descr="CSIBER Entrance 2020">
            <a:extLst>
              <a:ext uri="{FF2B5EF4-FFF2-40B4-BE49-F238E27FC236}">
                <a16:creationId xmlns:a16="http://schemas.microsoft.com/office/drawing/2014/main" id="{6BB3FA6D-8ABC-9DC1-2972-B6183BF2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65125"/>
            <a:ext cx="1476375" cy="165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946F6-E0C0-1716-A3B0-EFE87E0D2351}"/>
              </a:ext>
            </a:extLst>
          </p:cNvPr>
          <p:cNvSpPr txBox="1"/>
          <p:nvPr/>
        </p:nvSpPr>
        <p:spPr>
          <a:xfrm>
            <a:off x="2281239" y="1798048"/>
            <a:ext cx="1833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1.Login Form :</a:t>
            </a:r>
            <a:endParaRPr lang="en-IN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2EC46-6047-8B70-B4F5-54276861A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6" b="7110"/>
          <a:stretch/>
        </p:blipFill>
        <p:spPr>
          <a:xfrm>
            <a:off x="2281239" y="2352675"/>
            <a:ext cx="7715249" cy="3733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A14D59-F422-5B0E-9717-C32B89E93358}"/>
              </a:ext>
            </a:extLst>
          </p:cNvPr>
          <p:cNvSpPr txBox="1"/>
          <p:nvPr/>
        </p:nvSpPr>
        <p:spPr>
          <a:xfrm>
            <a:off x="4114800" y="179804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form is used for getting valid credential from Banker.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99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713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Schoolbook</vt:lpstr>
      <vt:lpstr>Times New Roman</vt:lpstr>
      <vt:lpstr>Wingdings</vt:lpstr>
      <vt:lpstr>Office Theme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  <vt:lpstr>CHHATRAPATI SHAHU INSTITUTE OF BUSINESS EDUCATION &amp; RESEARCH,KOLHAPUR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CHHATRAPATI SHAHU INSTITUTE OF BUSINESS EDUCATION &amp; RESEARCH,KOLHAPUR</dc:title>
  <dc:creator>Vaibhavi</dc:creator>
  <cp:lastModifiedBy>Vaibhavi</cp:lastModifiedBy>
  <cp:revision>2</cp:revision>
  <dcterms:created xsi:type="dcterms:W3CDTF">2023-06-14T19:09:23Z</dcterms:created>
  <dcterms:modified xsi:type="dcterms:W3CDTF">2023-06-15T18:23:25Z</dcterms:modified>
</cp:coreProperties>
</file>