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5" r:id="rId5"/>
    <p:sldId id="276" r:id="rId6"/>
    <p:sldId id="277" r:id="rId7"/>
    <p:sldId id="278" r:id="rId8"/>
    <p:sldId id="271" r:id="rId9"/>
    <p:sldId id="268" r:id="rId10"/>
    <p:sldId id="265" r:id="rId11"/>
    <p:sldId id="273" r:id="rId12"/>
    <p:sldId id="269" r:id="rId13"/>
    <p:sldId id="282" r:id="rId14"/>
    <p:sldId id="296" r:id="rId15"/>
    <p:sldId id="283" r:id="rId16"/>
    <p:sldId id="284" r:id="rId17"/>
    <p:sldId id="287" r:id="rId18"/>
    <p:sldId id="288" r:id="rId19"/>
    <p:sldId id="289" r:id="rId20"/>
    <p:sldId id="295" r:id="rId21"/>
    <p:sldId id="280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7DE5-F76D-6975-7516-442C9B32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448A0-3283-AFA4-91B8-6F2E8AE38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CE4C-953B-14B5-13C7-902F2B2C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9B5C0-96BB-3D5F-B931-3C95A9ED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444D3-44E0-9EFF-EA52-AB8E2EFB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1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18ED-A119-1655-D94A-FD90CC10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B2F20-9E10-A079-F111-51A36092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B45C-648D-CCE8-4EB6-34AC39DE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1409-21C9-25EC-3559-2152F02A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9D56-C3C1-D7F3-A1FF-4FA8554A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1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4C311-990E-776E-8D3A-3173A4CAD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ABD4B-6791-8197-35A7-855F6F8D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A569-3611-B2BA-3F94-CDE32A23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33C7-7E94-D1FF-8175-881CB61F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D4A1-27DB-B36D-9382-AC649514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8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CE90-FBE3-4792-FFA7-54F531C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0862-E26A-A71C-9DF4-43C2F233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191B-A810-E636-7476-35DF0C2D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8A4E-637C-82DA-B53D-3A5CC270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55ED2-6831-C655-66BA-1E3B21E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2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BFF7-AEFA-40CC-FB0A-B50FE953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848C-1783-BBDE-99C7-7D161A1B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AA4A-C06E-25B1-E674-F1FB7216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B2FA-7F3D-AD56-4A85-B8934C74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21E7-8E43-2BAD-4E05-BF2B8D7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4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BD44-B5D2-5776-7491-03D5DF53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D279-3769-FA96-8FF7-3970A072B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F65FF-A7F6-868B-74C5-F0F937A1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2B90-B61D-DEFD-B2A3-88291C9B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D8E5-992D-3E30-2754-FF8DFE93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BC42-3E5C-203B-5EE2-B067340F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2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8EA0-259D-78CE-2DD9-558362DF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36539-9CC1-07CF-A88C-9CBABF0B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080F2-8541-3E33-9BEB-A37CF106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85785-7A2A-65DA-1129-74F4A19EA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EF96D-B9FE-1449-FE7A-D09BFC4FE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AD512-2773-A5A4-9F4A-E372A3FD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67D3C-B5DB-275E-1985-483C7D9B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00994-FF7B-23F5-1B7B-243F1D71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9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E9C-FEC6-CAC2-9393-8A6E94FC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CBD0E-C4B8-0D23-0F27-473655AC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D58A7-20E8-F964-1ED8-A6A04A9A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51D59-D482-EF4A-4329-1BB400CC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5E9FA-01AF-9804-B292-BE91F0B6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94E7-054F-002A-C1AE-B2C8D74C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BCD0E-D589-5017-502C-6EA14B9D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FFDF-52D6-B8E0-1F4D-F7E9CEE2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6C3F-9D50-ED53-CA9C-35680FCA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557F2-4E39-45F4-92AA-D7A91EB9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5D4E3-7969-B817-8195-01F4C499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1B40B-A0A1-CAE1-1B0A-779921F6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DCF2-BD7C-FDC1-928F-82188050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6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B390-677E-50F0-F21B-FCC570B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A9787-9A6B-01BB-A38D-E29391723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CB393-2B7D-73B3-4A8D-B58DA79F0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DC270-0582-35F2-EA34-8A29BD6D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46FE-34E8-DA96-4AC4-D102C67E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56E56-A264-54A5-1F67-B04EAD0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AE6E6-53B5-B7AB-3D25-A0B0276A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F6EC9-CA07-7582-7D6B-43C454DD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E982-C191-8FFB-AC24-4E284EF94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4BD0-D217-4DE6-89B4-CD681ECB909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85C3-56DD-BD85-3684-CD7FDF48D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A01C-4A29-D88C-E421-118EF9C42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D79A-4742-4C52-88AE-DDB9583BE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9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2D8F9-02EE-A1DB-76FF-9BEDE616C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293"/>
          <a:stretch/>
        </p:blipFill>
        <p:spPr>
          <a:xfrm>
            <a:off x="-35960" y="0"/>
            <a:ext cx="12192000" cy="6858000"/>
          </a:xfrm>
          <a:prstGeom prst="rect">
            <a:avLst/>
          </a:prstGeom>
        </p:spPr>
      </p:pic>
      <p:pic>
        <p:nvPicPr>
          <p:cNvPr id="2" name="Picture 2" descr="Eyes, Orange, Gif, Animation - JitterBugGirl, eyes , eye , orange , deco ,  decoration , animation , gif , jitter , jitterbuggirl - Free animated GIF -  PicMix">
            <a:extLst>
              <a:ext uri="{FF2B5EF4-FFF2-40B4-BE49-F238E27FC236}">
                <a16:creationId xmlns:a16="http://schemas.microsoft.com/office/drawing/2014/main" id="{DAAAB56C-B9DD-C95C-4F00-D4F37A23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1" y="1181100"/>
            <a:ext cx="2743200" cy="425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7CBB25F-09F3-81B6-61C1-08BF485A90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842642" y="5037804"/>
                </a:moveTo>
                <a:cubicBezTo>
                  <a:pt x="8849026" y="5118158"/>
                  <a:pt x="8855389" y="5185627"/>
                  <a:pt x="8861730" y="5240210"/>
                </a:cubicBezTo>
                <a:lnTo>
                  <a:pt x="8818593" y="5240210"/>
                </a:lnTo>
                <a:cubicBezTo>
                  <a:pt x="8821860" y="5197549"/>
                  <a:pt x="8829878" y="5130080"/>
                  <a:pt x="8842642" y="5037804"/>
                </a:cubicBezTo>
                <a:close/>
                <a:moveTo>
                  <a:pt x="5436414" y="5012801"/>
                </a:moveTo>
                <a:cubicBezTo>
                  <a:pt x="5450900" y="5012801"/>
                  <a:pt x="5460871" y="5015182"/>
                  <a:pt x="5466328" y="5019944"/>
                </a:cubicBezTo>
                <a:cubicBezTo>
                  <a:pt x="5471785" y="5024707"/>
                  <a:pt x="5474514" y="5034728"/>
                  <a:pt x="5474514" y="5050008"/>
                </a:cubicBezTo>
                <a:lnTo>
                  <a:pt x="5474514" y="5076499"/>
                </a:lnTo>
                <a:cubicBezTo>
                  <a:pt x="5474514" y="5097732"/>
                  <a:pt x="5471686" y="5110283"/>
                  <a:pt x="5466031" y="5114153"/>
                </a:cubicBezTo>
                <a:cubicBezTo>
                  <a:pt x="5460375" y="5118022"/>
                  <a:pt x="5450503" y="5119957"/>
                  <a:pt x="5436414" y="5119957"/>
                </a:cubicBezTo>
                <a:close/>
                <a:moveTo>
                  <a:pt x="4855389" y="5012801"/>
                </a:moveTo>
                <a:cubicBezTo>
                  <a:pt x="4871661" y="5012801"/>
                  <a:pt x="4882376" y="5015281"/>
                  <a:pt x="4887537" y="5020242"/>
                </a:cubicBezTo>
                <a:cubicBezTo>
                  <a:pt x="4892695" y="5025203"/>
                  <a:pt x="4895276" y="5035918"/>
                  <a:pt x="4895276" y="5052389"/>
                </a:cubicBezTo>
                <a:lnTo>
                  <a:pt x="4895276" y="5091977"/>
                </a:lnTo>
                <a:cubicBezTo>
                  <a:pt x="4895276" y="5109837"/>
                  <a:pt x="4893042" y="5121594"/>
                  <a:pt x="4888578" y="5127249"/>
                </a:cubicBezTo>
                <a:cubicBezTo>
                  <a:pt x="4884112" y="5132905"/>
                  <a:pt x="4876126" y="5135733"/>
                  <a:pt x="4864616" y="5135733"/>
                </a:cubicBezTo>
                <a:cubicBezTo>
                  <a:pt x="4862036" y="5135733"/>
                  <a:pt x="4858960" y="5135633"/>
                  <a:pt x="4855389" y="5135435"/>
                </a:cubicBezTo>
                <a:close/>
                <a:moveTo>
                  <a:pt x="3855264" y="5012801"/>
                </a:moveTo>
                <a:cubicBezTo>
                  <a:pt x="3869750" y="5012801"/>
                  <a:pt x="3879721" y="5015182"/>
                  <a:pt x="3885179" y="5019944"/>
                </a:cubicBezTo>
                <a:cubicBezTo>
                  <a:pt x="3890635" y="5024707"/>
                  <a:pt x="3893364" y="5034728"/>
                  <a:pt x="3893364" y="5050008"/>
                </a:cubicBezTo>
                <a:lnTo>
                  <a:pt x="3893364" y="5076499"/>
                </a:lnTo>
                <a:cubicBezTo>
                  <a:pt x="3893364" y="5097732"/>
                  <a:pt x="3890536" y="5110283"/>
                  <a:pt x="3884880" y="5114153"/>
                </a:cubicBezTo>
                <a:cubicBezTo>
                  <a:pt x="3879225" y="5118022"/>
                  <a:pt x="3869353" y="5119957"/>
                  <a:pt x="3855264" y="5119957"/>
                </a:cubicBezTo>
                <a:close/>
                <a:moveTo>
                  <a:pt x="10406082" y="5001787"/>
                </a:moveTo>
                <a:cubicBezTo>
                  <a:pt x="10413821" y="5001787"/>
                  <a:pt x="10418931" y="5004913"/>
                  <a:pt x="10421411" y="5011163"/>
                </a:cubicBezTo>
                <a:cubicBezTo>
                  <a:pt x="10423892" y="5017414"/>
                  <a:pt x="10425132" y="5031751"/>
                  <a:pt x="10425132" y="5054175"/>
                </a:cubicBezTo>
                <a:lnTo>
                  <a:pt x="10425132" y="5275631"/>
                </a:lnTo>
                <a:cubicBezTo>
                  <a:pt x="10425132" y="5304008"/>
                  <a:pt x="10423941" y="5321966"/>
                  <a:pt x="10421560" y="5329507"/>
                </a:cubicBezTo>
                <a:cubicBezTo>
                  <a:pt x="10419179" y="5337047"/>
                  <a:pt x="10413722" y="5340818"/>
                  <a:pt x="10405189" y="5340818"/>
                </a:cubicBezTo>
                <a:cubicBezTo>
                  <a:pt x="10396855" y="5340818"/>
                  <a:pt x="10391546" y="5337543"/>
                  <a:pt x="10389264" y="5330995"/>
                </a:cubicBezTo>
                <a:cubicBezTo>
                  <a:pt x="10386983" y="5324447"/>
                  <a:pt x="10385841" y="5307183"/>
                  <a:pt x="10385841" y="5279203"/>
                </a:cubicBezTo>
                <a:lnTo>
                  <a:pt x="10385841" y="5054175"/>
                </a:lnTo>
                <a:cubicBezTo>
                  <a:pt x="10385841" y="5029370"/>
                  <a:pt x="10387578" y="5014438"/>
                  <a:pt x="10391050" y="5009378"/>
                </a:cubicBezTo>
                <a:cubicBezTo>
                  <a:pt x="10394523" y="5004317"/>
                  <a:pt x="10399533" y="5001787"/>
                  <a:pt x="10406082" y="5001787"/>
                </a:cubicBezTo>
                <a:close/>
                <a:moveTo>
                  <a:pt x="2652733" y="5001787"/>
                </a:moveTo>
                <a:cubicBezTo>
                  <a:pt x="2660472" y="5001787"/>
                  <a:pt x="2665581" y="5004913"/>
                  <a:pt x="2668062" y="5011163"/>
                </a:cubicBezTo>
                <a:cubicBezTo>
                  <a:pt x="2670542" y="5017414"/>
                  <a:pt x="2671783" y="5031751"/>
                  <a:pt x="2671783" y="5054175"/>
                </a:cubicBezTo>
                <a:lnTo>
                  <a:pt x="2671783" y="5275631"/>
                </a:lnTo>
                <a:cubicBezTo>
                  <a:pt x="2671783" y="5304008"/>
                  <a:pt x="2670592" y="5321966"/>
                  <a:pt x="2668211" y="5329507"/>
                </a:cubicBezTo>
                <a:cubicBezTo>
                  <a:pt x="2665830" y="5337047"/>
                  <a:pt x="2660372" y="5340818"/>
                  <a:pt x="2651840" y="5340818"/>
                </a:cubicBezTo>
                <a:cubicBezTo>
                  <a:pt x="2643505" y="5340818"/>
                  <a:pt x="2638197" y="5337543"/>
                  <a:pt x="2635915" y="5330995"/>
                </a:cubicBezTo>
                <a:cubicBezTo>
                  <a:pt x="2633633" y="5324447"/>
                  <a:pt x="2632492" y="5307183"/>
                  <a:pt x="2632492" y="5279203"/>
                </a:cubicBezTo>
                <a:lnTo>
                  <a:pt x="2632492" y="5054175"/>
                </a:lnTo>
                <a:cubicBezTo>
                  <a:pt x="2632492" y="5029370"/>
                  <a:pt x="2634228" y="5014438"/>
                  <a:pt x="2637701" y="5009378"/>
                </a:cubicBezTo>
                <a:cubicBezTo>
                  <a:pt x="2641174" y="5004317"/>
                  <a:pt x="2646184" y="5001787"/>
                  <a:pt x="2652733" y="5001787"/>
                </a:cubicBezTo>
                <a:close/>
                <a:moveTo>
                  <a:pt x="1652608" y="5001787"/>
                </a:moveTo>
                <a:cubicBezTo>
                  <a:pt x="1660347" y="5001787"/>
                  <a:pt x="1665456" y="5004913"/>
                  <a:pt x="1667937" y="5011163"/>
                </a:cubicBezTo>
                <a:cubicBezTo>
                  <a:pt x="1670417" y="5017414"/>
                  <a:pt x="1671657" y="5031751"/>
                  <a:pt x="1671657" y="5054175"/>
                </a:cubicBezTo>
                <a:lnTo>
                  <a:pt x="1671657" y="5275631"/>
                </a:lnTo>
                <a:cubicBezTo>
                  <a:pt x="1671657" y="5304008"/>
                  <a:pt x="1670467" y="5321966"/>
                  <a:pt x="1668086" y="5329507"/>
                </a:cubicBezTo>
                <a:cubicBezTo>
                  <a:pt x="1665704" y="5337047"/>
                  <a:pt x="1660247" y="5340818"/>
                  <a:pt x="1651715" y="5340818"/>
                </a:cubicBezTo>
                <a:cubicBezTo>
                  <a:pt x="1643380" y="5340818"/>
                  <a:pt x="1638072" y="5337543"/>
                  <a:pt x="1635790" y="5330995"/>
                </a:cubicBezTo>
                <a:cubicBezTo>
                  <a:pt x="1633508" y="5324447"/>
                  <a:pt x="1632367" y="5307183"/>
                  <a:pt x="1632367" y="5279203"/>
                </a:cubicBezTo>
                <a:lnTo>
                  <a:pt x="1632367" y="5054175"/>
                </a:lnTo>
                <a:cubicBezTo>
                  <a:pt x="1632367" y="5029370"/>
                  <a:pt x="1634103" y="5014438"/>
                  <a:pt x="1637576" y="5009378"/>
                </a:cubicBezTo>
                <a:cubicBezTo>
                  <a:pt x="1641048" y="5004317"/>
                  <a:pt x="1646059" y="5001787"/>
                  <a:pt x="1652608" y="5001787"/>
                </a:cubicBezTo>
                <a:close/>
                <a:moveTo>
                  <a:pt x="10873700" y="4930350"/>
                </a:moveTo>
                <a:lnTo>
                  <a:pt x="10873700" y="5412255"/>
                </a:lnTo>
                <a:lnTo>
                  <a:pt x="10978475" y="5412255"/>
                </a:lnTo>
                <a:lnTo>
                  <a:pt x="10978475" y="5193180"/>
                </a:lnTo>
                <a:lnTo>
                  <a:pt x="11043662" y="5412255"/>
                </a:lnTo>
                <a:lnTo>
                  <a:pt x="11153497" y="5412255"/>
                </a:lnTo>
                <a:lnTo>
                  <a:pt x="11153497" y="4930350"/>
                </a:lnTo>
                <a:lnTo>
                  <a:pt x="11048722" y="4930350"/>
                </a:lnTo>
                <a:lnTo>
                  <a:pt x="11048722" y="5147341"/>
                </a:lnTo>
                <a:lnTo>
                  <a:pt x="10978475" y="4930350"/>
                </a:lnTo>
                <a:close/>
                <a:moveTo>
                  <a:pt x="9816425" y="4930350"/>
                </a:moveTo>
                <a:lnTo>
                  <a:pt x="9816425" y="5412255"/>
                </a:lnTo>
                <a:lnTo>
                  <a:pt x="9941738" y="5412255"/>
                </a:lnTo>
                <a:lnTo>
                  <a:pt x="9941738" y="4930350"/>
                </a:lnTo>
                <a:close/>
                <a:moveTo>
                  <a:pt x="9233019" y="4930350"/>
                </a:moveTo>
                <a:lnTo>
                  <a:pt x="9233019" y="5026790"/>
                </a:lnTo>
                <a:lnTo>
                  <a:pt x="9307135" y="5026790"/>
                </a:lnTo>
                <a:lnTo>
                  <a:pt x="9307135" y="5412255"/>
                </a:lnTo>
                <a:lnTo>
                  <a:pt x="9432448" y="5412255"/>
                </a:lnTo>
                <a:lnTo>
                  <a:pt x="9432448" y="5026790"/>
                </a:lnTo>
                <a:lnTo>
                  <a:pt x="9506862" y="5026790"/>
                </a:lnTo>
                <a:lnTo>
                  <a:pt x="9506862" y="4930350"/>
                </a:lnTo>
                <a:close/>
                <a:moveTo>
                  <a:pt x="8747020" y="4930350"/>
                </a:moveTo>
                <a:lnTo>
                  <a:pt x="8683098" y="5412255"/>
                </a:lnTo>
                <a:lnTo>
                  <a:pt x="8812654" y="5412255"/>
                </a:lnTo>
                <a:lnTo>
                  <a:pt x="8820188" y="5325637"/>
                </a:lnTo>
                <a:lnTo>
                  <a:pt x="8865013" y="5325637"/>
                </a:lnTo>
                <a:lnTo>
                  <a:pt x="8871738" y="5412255"/>
                </a:lnTo>
                <a:lnTo>
                  <a:pt x="8999805" y="5412255"/>
                </a:lnTo>
                <a:lnTo>
                  <a:pt x="8928144" y="4930350"/>
                </a:lnTo>
                <a:close/>
                <a:moveTo>
                  <a:pt x="8156694" y="4930350"/>
                </a:moveTo>
                <a:lnTo>
                  <a:pt x="8156694" y="5026790"/>
                </a:lnTo>
                <a:lnTo>
                  <a:pt x="8230810" y="5026790"/>
                </a:lnTo>
                <a:lnTo>
                  <a:pt x="8230810" y="5412255"/>
                </a:lnTo>
                <a:lnTo>
                  <a:pt x="8356124" y="5412255"/>
                </a:lnTo>
                <a:lnTo>
                  <a:pt x="8356124" y="5026790"/>
                </a:lnTo>
                <a:lnTo>
                  <a:pt x="8430538" y="5026790"/>
                </a:lnTo>
                <a:lnTo>
                  <a:pt x="8430538" y="4930350"/>
                </a:lnTo>
                <a:close/>
                <a:moveTo>
                  <a:pt x="7568525" y="4930350"/>
                </a:moveTo>
                <a:lnTo>
                  <a:pt x="7568525" y="5412255"/>
                </a:lnTo>
                <a:lnTo>
                  <a:pt x="7673300" y="5412255"/>
                </a:lnTo>
                <a:lnTo>
                  <a:pt x="7673300" y="5193180"/>
                </a:lnTo>
                <a:lnTo>
                  <a:pt x="7738487" y="5412255"/>
                </a:lnTo>
                <a:lnTo>
                  <a:pt x="7848322" y="5412255"/>
                </a:lnTo>
                <a:lnTo>
                  <a:pt x="7848322" y="4930350"/>
                </a:lnTo>
                <a:lnTo>
                  <a:pt x="7743547" y="4930350"/>
                </a:lnTo>
                <a:lnTo>
                  <a:pt x="7743547" y="5147341"/>
                </a:lnTo>
                <a:lnTo>
                  <a:pt x="7673300" y="4930350"/>
                </a:lnTo>
                <a:close/>
                <a:moveTo>
                  <a:pt x="7035125" y="4930350"/>
                </a:moveTo>
                <a:lnTo>
                  <a:pt x="7035125" y="5412255"/>
                </a:lnTo>
                <a:lnTo>
                  <a:pt x="7252414" y="5412255"/>
                </a:lnTo>
                <a:lnTo>
                  <a:pt x="7252414" y="5315815"/>
                </a:lnTo>
                <a:lnTo>
                  <a:pt x="7160438" y="5315815"/>
                </a:lnTo>
                <a:lnTo>
                  <a:pt x="7160438" y="5209849"/>
                </a:lnTo>
                <a:lnTo>
                  <a:pt x="7238722" y="5209849"/>
                </a:lnTo>
                <a:lnTo>
                  <a:pt x="7238722" y="5118171"/>
                </a:lnTo>
                <a:lnTo>
                  <a:pt x="7160438" y="5118171"/>
                </a:lnTo>
                <a:lnTo>
                  <a:pt x="7160438" y="5026790"/>
                </a:lnTo>
                <a:lnTo>
                  <a:pt x="7244080" y="5026790"/>
                </a:lnTo>
                <a:lnTo>
                  <a:pt x="7244080" y="4930350"/>
                </a:lnTo>
                <a:close/>
                <a:moveTo>
                  <a:pt x="5911176" y="4930350"/>
                </a:moveTo>
                <a:lnTo>
                  <a:pt x="5911176" y="5412255"/>
                </a:lnTo>
                <a:lnTo>
                  <a:pt x="6128464" y="5412255"/>
                </a:lnTo>
                <a:lnTo>
                  <a:pt x="6128464" y="5315815"/>
                </a:lnTo>
                <a:lnTo>
                  <a:pt x="6036488" y="5315815"/>
                </a:lnTo>
                <a:lnTo>
                  <a:pt x="6036488" y="5209849"/>
                </a:lnTo>
                <a:lnTo>
                  <a:pt x="6114772" y="5209849"/>
                </a:lnTo>
                <a:lnTo>
                  <a:pt x="6114772" y="5118171"/>
                </a:lnTo>
                <a:lnTo>
                  <a:pt x="6036488" y="5118171"/>
                </a:lnTo>
                <a:lnTo>
                  <a:pt x="6036488" y="5026790"/>
                </a:lnTo>
                <a:lnTo>
                  <a:pt x="6120130" y="5026790"/>
                </a:lnTo>
                <a:lnTo>
                  <a:pt x="6120130" y="4930350"/>
                </a:lnTo>
                <a:close/>
                <a:moveTo>
                  <a:pt x="5311100" y="4930350"/>
                </a:moveTo>
                <a:lnTo>
                  <a:pt x="5311100" y="5412255"/>
                </a:lnTo>
                <a:lnTo>
                  <a:pt x="5436414" y="5412255"/>
                </a:lnTo>
                <a:lnTo>
                  <a:pt x="5436414" y="5194966"/>
                </a:lnTo>
                <a:cubicBezTo>
                  <a:pt x="5453678" y="5194966"/>
                  <a:pt x="5464344" y="5198042"/>
                  <a:pt x="5468412" y="5204194"/>
                </a:cubicBezTo>
                <a:cubicBezTo>
                  <a:pt x="5472480" y="5210345"/>
                  <a:pt x="5474514" y="5226319"/>
                  <a:pt x="5474514" y="5252116"/>
                </a:cubicBezTo>
                <a:lnTo>
                  <a:pt x="5474514" y="5412255"/>
                </a:lnTo>
                <a:lnTo>
                  <a:pt x="5590897" y="5412255"/>
                </a:lnTo>
                <a:lnTo>
                  <a:pt x="5590897" y="5285156"/>
                </a:lnTo>
                <a:cubicBezTo>
                  <a:pt x="5590897" y="5246262"/>
                  <a:pt x="5589856" y="5222499"/>
                  <a:pt x="5587772" y="5213867"/>
                </a:cubicBezTo>
                <a:cubicBezTo>
                  <a:pt x="5585689" y="5205235"/>
                  <a:pt x="5580380" y="5195760"/>
                  <a:pt x="5571848" y="5185441"/>
                </a:cubicBezTo>
                <a:cubicBezTo>
                  <a:pt x="5563314" y="5175122"/>
                  <a:pt x="5546646" y="5166887"/>
                  <a:pt x="5521841" y="5160736"/>
                </a:cubicBezTo>
                <a:cubicBezTo>
                  <a:pt x="5549225" y="5158156"/>
                  <a:pt x="5567581" y="5150417"/>
                  <a:pt x="5576908" y="5137519"/>
                </a:cubicBezTo>
                <a:cubicBezTo>
                  <a:pt x="5586234" y="5124620"/>
                  <a:pt x="5590897" y="5099419"/>
                  <a:pt x="5590897" y="5061914"/>
                </a:cubicBezTo>
                <a:cubicBezTo>
                  <a:pt x="5590897" y="5020837"/>
                  <a:pt x="5584299" y="4990923"/>
                  <a:pt x="5571103" y="4972170"/>
                </a:cubicBezTo>
                <a:cubicBezTo>
                  <a:pt x="5557907" y="4953418"/>
                  <a:pt x="5540841" y="4941760"/>
                  <a:pt x="5519907" y="4937196"/>
                </a:cubicBezTo>
                <a:cubicBezTo>
                  <a:pt x="5498971" y="4932632"/>
                  <a:pt x="5458936" y="4930350"/>
                  <a:pt x="5399802" y="4930350"/>
                </a:cubicBezTo>
                <a:close/>
                <a:moveTo>
                  <a:pt x="4730075" y="4930350"/>
                </a:moveTo>
                <a:lnTo>
                  <a:pt x="4730075" y="5412255"/>
                </a:lnTo>
                <a:lnTo>
                  <a:pt x="4855389" y="5412255"/>
                </a:lnTo>
                <a:lnTo>
                  <a:pt x="4855389" y="5218183"/>
                </a:lnTo>
                <a:lnTo>
                  <a:pt x="4889024" y="5218183"/>
                </a:lnTo>
                <a:cubicBezTo>
                  <a:pt x="4916408" y="5218183"/>
                  <a:pt x="4938584" y="5214413"/>
                  <a:pt x="4955550" y="5206872"/>
                </a:cubicBezTo>
                <a:cubicBezTo>
                  <a:pt x="4972517" y="5199332"/>
                  <a:pt x="4984175" y="5188517"/>
                  <a:pt x="4990526" y="5174428"/>
                </a:cubicBezTo>
                <a:cubicBezTo>
                  <a:pt x="4996874" y="5160339"/>
                  <a:pt x="5000050" y="5137915"/>
                  <a:pt x="5000050" y="5107158"/>
                </a:cubicBezTo>
                <a:lnTo>
                  <a:pt x="5000050" y="5065188"/>
                </a:lnTo>
                <a:cubicBezTo>
                  <a:pt x="5000050" y="5035026"/>
                  <a:pt x="4998413" y="5012751"/>
                  <a:pt x="4995138" y="4998364"/>
                </a:cubicBezTo>
                <a:cubicBezTo>
                  <a:pt x="4991864" y="4983977"/>
                  <a:pt x="4985613" y="4971724"/>
                  <a:pt x="4976386" y="4961604"/>
                </a:cubicBezTo>
                <a:cubicBezTo>
                  <a:pt x="4967159" y="4951483"/>
                  <a:pt x="4953367" y="4943744"/>
                  <a:pt x="4935012" y="4938386"/>
                </a:cubicBezTo>
                <a:cubicBezTo>
                  <a:pt x="4916656" y="4933029"/>
                  <a:pt x="4890414" y="4930350"/>
                  <a:pt x="4856282" y="4930350"/>
                </a:cubicBezTo>
                <a:close/>
                <a:moveTo>
                  <a:pt x="3729951" y="4930350"/>
                </a:moveTo>
                <a:lnTo>
                  <a:pt x="3729951" y="5412255"/>
                </a:lnTo>
                <a:lnTo>
                  <a:pt x="3855264" y="5412255"/>
                </a:lnTo>
                <a:lnTo>
                  <a:pt x="3855264" y="5194966"/>
                </a:lnTo>
                <a:cubicBezTo>
                  <a:pt x="3872528" y="5194966"/>
                  <a:pt x="3883194" y="5198042"/>
                  <a:pt x="3887262" y="5204194"/>
                </a:cubicBezTo>
                <a:cubicBezTo>
                  <a:pt x="3891330" y="5210345"/>
                  <a:pt x="3893364" y="5226319"/>
                  <a:pt x="3893364" y="5252116"/>
                </a:cubicBezTo>
                <a:lnTo>
                  <a:pt x="3893364" y="5412255"/>
                </a:lnTo>
                <a:lnTo>
                  <a:pt x="4009747" y="5412255"/>
                </a:lnTo>
                <a:lnTo>
                  <a:pt x="4009747" y="5285156"/>
                </a:lnTo>
                <a:cubicBezTo>
                  <a:pt x="4009747" y="5246262"/>
                  <a:pt x="4008706" y="5222499"/>
                  <a:pt x="4006622" y="5213867"/>
                </a:cubicBezTo>
                <a:cubicBezTo>
                  <a:pt x="4004538" y="5205235"/>
                  <a:pt x="3999230" y="5195760"/>
                  <a:pt x="3990698" y="5185441"/>
                </a:cubicBezTo>
                <a:cubicBezTo>
                  <a:pt x="3982165" y="5175122"/>
                  <a:pt x="3965496" y="5166887"/>
                  <a:pt x="3940691" y="5160736"/>
                </a:cubicBezTo>
                <a:cubicBezTo>
                  <a:pt x="3968076" y="5158156"/>
                  <a:pt x="3986431" y="5150417"/>
                  <a:pt x="3995758" y="5137519"/>
                </a:cubicBezTo>
                <a:cubicBezTo>
                  <a:pt x="4005084" y="5124620"/>
                  <a:pt x="4009747" y="5099419"/>
                  <a:pt x="4009747" y="5061914"/>
                </a:cubicBezTo>
                <a:cubicBezTo>
                  <a:pt x="4009747" y="5020837"/>
                  <a:pt x="4003150" y="4990923"/>
                  <a:pt x="3989953" y="4972170"/>
                </a:cubicBezTo>
                <a:cubicBezTo>
                  <a:pt x="3976757" y="4953418"/>
                  <a:pt x="3959692" y="4941760"/>
                  <a:pt x="3938756" y="4937196"/>
                </a:cubicBezTo>
                <a:cubicBezTo>
                  <a:pt x="3917821" y="4932632"/>
                  <a:pt x="3877787" y="4930350"/>
                  <a:pt x="3818652" y="4930350"/>
                </a:cubicBezTo>
                <a:close/>
                <a:moveTo>
                  <a:pt x="3118565" y="4930350"/>
                </a:moveTo>
                <a:lnTo>
                  <a:pt x="3118565" y="5215504"/>
                </a:lnTo>
                <a:cubicBezTo>
                  <a:pt x="3118565" y="5269876"/>
                  <a:pt x="3119557" y="5305545"/>
                  <a:pt x="3121541" y="5322512"/>
                </a:cubicBezTo>
                <a:cubicBezTo>
                  <a:pt x="3123526" y="5339478"/>
                  <a:pt x="3129975" y="5355601"/>
                  <a:pt x="3140889" y="5370881"/>
                </a:cubicBezTo>
                <a:cubicBezTo>
                  <a:pt x="3151803" y="5386161"/>
                  <a:pt x="3168273" y="5398563"/>
                  <a:pt x="3190300" y="5408088"/>
                </a:cubicBezTo>
                <a:cubicBezTo>
                  <a:pt x="3212326" y="5417613"/>
                  <a:pt x="3237727" y="5422376"/>
                  <a:pt x="3266500" y="5422376"/>
                </a:cubicBezTo>
                <a:cubicBezTo>
                  <a:pt x="3292495" y="5422376"/>
                  <a:pt x="3315067" y="5418357"/>
                  <a:pt x="3334217" y="5410320"/>
                </a:cubicBezTo>
                <a:cubicBezTo>
                  <a:pt x="3353366" y="5402284"/>
                  <a:pt x="3368794" y="5390477"/>
                  <a:pt x="3380502" y="5374899"/>
                </a:cubicBezTo>
                <a:cubicBezTo>
                  <a:pt x="3392210" y="5359322"/>
                  <a:pt x="3399254" y="5344142"/>
                  <a:pt x="3401636" y="5329358"/>
                </a:cubicBezTo>
                <a:cubicBezTo>
                  <a:pt x="3404017" y="5314574"/>
                  <a:pt x="3405208" y="5288926"/>
                  <a:pt x="3405208" y="5252414"/>
                </a:cubicBezTo>
                <a:lnTo>
                  <a:pt x="3405208" y="4930350"/>
                </a:lnTo>
                <a:lnTo>
                  <a:pt x="3279894" y="4930350"/>
                </a:lnTo>
                <a:lnTo>
                  <a:pt x="3279894" y="5285454"/>
                </a:lnTo>
                <a:cubicBezTo>
                  <a:pt x="3279894" y="5309465"/>
                  <a:pt x="3278753" y="5324695"/>
                  <a:pt x="3276471" y="5331144"/>
                </a:cubicBezTo>
                <a:cubicBezTo>
                  <a:pt x="3274189" y="5337593"/>
                  <a:pt x="3269080" y="5340818"/>
                  <a:pt x="3261142" y="5340818"/>
                </a:cubicBezTo>
                <a:cubicBezTo>
                  <a:pt x="3254197" y="5340818"/>
                  <a:pt x="3249583" y="5337891"/>
                  <a:pt x="3247301" y="5332037"/>
                </a:cubicBezTo>
                <a:cubicBezTo>
                  <a:pt x="3245019" y="5326183"/>
                  <a:pt x="3243878" y="5312739"/>
                  <a:pt x="3243878" y="5291704"/>
                </a:cubicBezTo>
                <a:lnTo>
                  <a:pt x="3243878" y="4930350"/>
                </a:lnTo>
                <a:close/>
                <a:moveTo>
                  <a:pt x="927219" y="4930350"/>
                </a:moveTo>
                <a:lnTo>
                  <a:pt x="927219" y="5026790"/>
                </a:lnTo>
                <a:lnTo>
                  <a:pt x="1001336" y="5026790"/>
                </a:lnTo>
                <a:lnTo>
                  <a:pt x="1001336" y="5412255"/>
                </a:lnTo>
                <a:lnTo>
                  <a:pt x="1126649" y="5412255"/>
                </a:lnTo>
                <a:lnTo>
                  <a:pt x="1126649" y="5026790"/>
                </a:lnTo>
                <a:lnTo>
                  <a:pt x="1201063" y="5026790"/>
                </a:lnTo>
                <a:lnTo>
                  <a:pt x="1201063" y="4930350"/>
                </a:lnTo>
                <a:close/>
                <a:moveTo>
                  <a:pt x="10405487" y="4920229"/>
                </a:moveTo>
                <a:cubicBezTo>
                  <a:pt x="10378300" y="4920229"/>
                  <a:pt x="10354488" y="4924694"/>
                  <a:pt x="10334049" y="4933624"/>
                </a:cubicBezTo>
                <a:cubicBezTo>
                  <a:pt x="10313610" y="4942554"/>
                  <a:pt x="10297388" y="4955353"/>
                  <a:pt x="10285382" y="4972022"/>
                </a:cubicBezTo>
                <a:cubicBezTo>
                  <a:pt x="10273377" y="4988690"/>
                  <a:pt x="10266233" y="5007095"/>
                  <a:pt x="10263951" y="5027237"/>
                </a:cubicBezTo>
                <a:cubicBezTo>
                  <a:pt x="10261669" y="5047378"/>
                  <a:pt x="10260528" y="5081658"/>
                  <a:pt x="10260528" y="5130077"/>
                </a:cubicBezTo>
                <a:lnTo>
                  <a:pt x="10260528" y="5212528"/>
                </a:lnTo>
                <a:cubicBezTo>
                  <a:pt x="10260528" y="5262137"/>
                  <a:pt x="10261719" y="5296864"/>
                  <a:pt x="10264100" y="5316708"/>
                </a:cubicBezTo>
                <a:cubicBezTo>
                  <a:pt x="10266481" y="5336551"/>
                  <a:pt x="10273923" y="5354907"/>
                  <a:pt x="10286424" y="5371774"/>
                </a:cubicBezTo>
                <a:cubicBezTo>
                  <a:pt x="10298926" y="5388641"/>
                  <a:pt x="10315446" y="5401292"/>
                  <a:pt x="10335984" y="5409725"/>
                </a:cubicBezTo>
                <a:cubicBezTo>
                  <a:pt x="10356522" y="5418159"/>
                  <a:pt x="10379690" y="5422376"/>
                  <a:pt x="10405487" y="5422376"/>
                </a:cubicBezTo>
                <a:cubicBezTo>
                  <a:pt x="10432673" y="5422376"/>
                  <a:pt x="10456485" y="5417911"/>
                  <a:pt x="10476924" y="5408981"/>
                </a:cubicBezTo>
                <a:cubicBezTo>
                  <a:pt x="10497363" y="5400051"/>
                  <a:pt x="10513585" y="5387252"/>
                  <a:pt x="10525591" y="5370583"/>
                </a:cubicBezTo>
                <a:cubicBezTo>
                  <a:pt x="10537597" y="5353915"/>
                  <a:pt x="10544740" y="5335509"/>
                  <a:pt x="10547022" y="5315368"/>
                </a:cubicBezTo>
                <a:cubicBezTo>
                  <a:pt x="10549304" y="5295227"/>
                  <a:pt x="10550445" y="5260947"/>
                  <a:pt x="10550445" y="5212528"/>
                </a:cubicBezTo>
                <a:lnTo>
                  <a:pt x="10550445" y="5130077"/>
                </a:lnTo>
                <a:cubicBezTo>
                  <a:pt x="10550445" y="5080468"/>
                  <a:pt x="10549255" y="5045741"/>
                  <a:pt x="10546873" y="5025897"/>
                </a:cubicBezTo>
                <a:cubicBezTo>
                  <a:pt x="10544492" y="5006054"/>
                  <a:pt x="10537051" y="4987698"/>
                  <a:pt x="10524549" y="4970831"/>
                </a:cubicBezTo>
                <a:cubicBezTo>
                  <a:pt x="10512048" y="4953964"/>
                  <a:pt x="10495528" y="4941313"/>
                  <a:pt x="10474989" y="4932880"/>
                </a:cubicBezTo>
                <a:cubicBezTo>
                  <a:pt x="10454451" y="4924446"/>
                  <a:pt x="10431283" y="4920229"/>
                  <a:pt x="10405487" y="4920229"/>
                </a:cubicBezTo>
                <a:close/>
                <a:moveTo>
                  <a:pt x="6570186" y="4920229"/>
                </a:moveTo>
                <a:cubicBezTo>
                  <a:pt x="6540420" y="4920229"/>
                  <a:pt x="6515020" y="4925042"/>
                  <a:pt x="6493986" y="4934666"/>
                </a:cubicBezTo>
                <a:cubicBezTo>
                  <a:pt x="6472952" y="4944290"/>
                  <a:pt x="6457721" y="4957635"/>
                  <a:pt x="6448296" y="4974701"/>
                </a:cubicBezTo>
                <a:cubicBezTo>
                  <a:pt x="6438870" y="4991766"/>
                  <a:pt x="6434157" y="5018754"/>
                  <a:pt x="6434157" y="5055663"/>
                </a:cubicBezTo>
                <a:cubicBezTo>
                  <a:pt x="6434157" y="5081261"/>
                  <a:pt x="6437481" y="5102296"/>
                  <a:pt x="6444129" y="5118766"/>
                </a:cubicBezTo>
                <a:cubicBezTo>
                  <a:pt x="6450777" y="5135236"/>
                  <a:pt x="6459160" y="5148135"/>
                  <a:pt x="6469281" y="5157461"/>
                </a:cubicBezTo>
                <a:cubicBezTo>
                  <a:pt x="6479401" y="5166788"/>
                  <a:pt x="6500039" y="5181770"/>
                  <a:pt x="6531193" y="5202408"/>
                </a:cubicBezTo>
                <a:cubicBezTo>
                  <a:pt x="6562348" y="5222847"/>
                  <a:pt x="6581894" y="5237432"/>
                  <a:pt x="6589831" y="5246163"/>
                </a:cubicBezTo>
                <a:cubicBezTo>
                  <a:pt x="6597570" y="5254894"/>
                  <a:pt x="6601440" y="5273448"/>
                  <a:pt x="6601440" y="5301825"/>
                </a:cubicBezTo>
                <a:cubicBezTo>
                  <a:pt x="6601440" y="5314723"/>
                  <a:pt x="6599406" y="5324447"/>
                  <a:pt x="6595338" y="5330995"/>
                </a:cubicBezTo>
                <a:cubicBezTo>
                  <a:pt x="6591270" y="5337543"/>
                  <a:pt x="6585069" y="5340818"/>
                  <a:pt x="6576735" y="5340818"/>
                </a:cubicBezTo>
                <a:cubicBezTo>
                  <a:pt x="6568400" y="5340818"/>
                  <a:pt x="6562596" y="5338238"/>
                  <a:pt x="6559322" y="5333079"/>
                </a:cubicBezTo>
                <a:cubicBezTo>
                  <a:pt x="6556047" y="5327919"/>
                  <a:pt x="6554410" y="5316311"/>
                  <a:pt x="6554410" y="5298253"/>
                </a:cubicBezTo>
                <a:lnTo>
                  <a:pt x="6554410" y="5239615"/>
                </a:lnTo>
                <a:lnTo>
                  <a:pt x="6438027" y="5239615"/>
                </a:lnTo>
                <a:lnTo>
                  <a:pt x="6438027" y="5271166"/>
                </a:lnTo>
                <a:cubicBezTo>
                  <a:pt x="6438027" y="5307282"/>
                  <a:pt x="6441698" y="5335162"/>
                  <a:pt x="6449040" y="5354808"/>
                </a:cubicBezTo>
                <a:cubicBezTo>
                  <a:pt x="6456382" y="5374453"/>
                  <a:pt x="6471910" y="5390626"/>
                  <a:pt x="6495623" y="5403326"/>
                </a:cubicBezTo>
                <a:cubicBezTo>
                  <a:pt x="6519336" y="5416026"/>
                  <a:pt x="6547961" y="5422376"/>
                  <a:pt x="6581497" y="5422376"/>
                </a:cubicBezTo>
                <a:cubicBezTo>
                  <a:pt x="6612056" y="5422376"/>
                  <a:pt x="6638845" y="5416869"/>
                  <a:pt x="6661864" y="5405856"/>
                </a:cubicBezTo>
                <a:cubicBezTo>
                  <a:pt x="6684883" y="5394842"/>
                  <a:pt x="6700411" y="5381200"/>
                  <a:pt x="6708447" y="5364928"/>
                </a:cubicBezTo>
                <a:cubicBezTo>
                  <a:pt x="6716484" y="5348656"/>
                  <a:pt x="6720502" y="5323355"/>
                  <a:pt x="6720502" y="5289026"/>
                </a:cubicBezTo>
                <a:cubicBezTo>
                  <a:pt x="6720502" y="5241797"/>
                  <a:pt x="6713259" y="5207567"/>
                  <a:pt x="6698774" y="5186334"/>
                </a:cubicBezTo>
                <a:cubicBezTo>
                  <a:pt x="6684288" y="5165101"/>
                  <a:pt x="6649153" y="5137931"/>
                  <a:pt x="6593371" y="5104823"/>
                </a:cubicBezTo>
                <a:cubicBezTo>
                  <a:pt x="6573918" y="5093323"/>
                  <a:pt x="6562114" y="5083502"/>
                  <a:pt x="6557959" y="5075360"/>
                </a:cubicBezTo>
                <a:cubicBezTo>
                  <a:pt x="6553609" y="5067217"/>
                  <a:pt x="6551434" y="5055105"/>
                  <a:pt x="6551434" y="5039022"/>
                </a:cubicBezTo>
                <a:cubicBezTo>
                  <a:pt x="6551434" y="5026511"/>
                  <a:pt x="6553369" y="5017178"/>
                  <a:pt x="6557238" y="5011022"/>
                </a:cubicBezTo>
                <a:cubicBezTo>
                  <a:pt x="6561108" y="5004865"/>
                  <a:pt x="6566812" y="5001787"/>
                  <a:pt x="6574353" y="5001787"/>
                </a:cubicBezTo>
                <a:cubicBezTo>
                  <a:pt x="6581299" y="5001787"/>
                  <a:pt x="6586260" y="5004069"/>
                  <a:pt x="6589236" y="5008633"/>
                </a:cubicBezTo>
                <a:cubicBezTo>
                  <a:pt x="6592213" y="5013197"/>
                  <a:pt x="6593701" y="5023814"/>
                  <a:pt x="6593701" y="5040483"/>
                </a:cubicBezTo>
                <a:lnTo>
                  <a:pt x="6593701" y="5076201"/>
                </a:lnTo>
                <a:lnTo>
                  <a:pt x="6710085" y="5076201"/>
                </a:lnTo>
                <a:lnTo>
                  <a:pt x="6710085" y="5057151"/>
                </a:lnTo>
                <a:cubicBezTo>
                  <a:pt x="6710085" y="5018853"/>
                  <a:pt x="6706364" y="4991717"/>
                  <a:pt x="6698922" y="4975742"/>
                </a:cubicBezTo>
                <a:cubicBezTo>
                  <a:pt x="6691481" y="4959768"/>
                  <a:pt x="6676301" y="4946522"/>
                  <a:pt x="6653381" y="4936005"/>
                </a:cubicBezTo>
                <a:cubicBezTo>
                  <a:pt x="6630461" y="4925488"/>
                  <a:pt x="6602730" y="4920229"/>
                  <a:pt x="6570186" y="4920229"/>
                </a:cubicBezTo>
                <a:close/>
                <a:moveTo>
                  <a:pt x="2652137" y="4920229"/>
                </a:moveTo>
                <a:cubicBezTo>
                  <a:pt x="2624951" y="4920229"/>
                  <a:pt x="2601139" y="4924694"/>
                  <a:pt x="2580700" y="4933624"/>
                </a:cubicBezTo>
                <a:cubicBezTo>
                  <a:pt x="2560261" y="4942554"/>
                  <a:pt x="2544038" y="4955353"/>
                  <a:pt x="2532033" y="4972022"/>
                </a:cubicBezTo>
                <a:cubicBezTo>
                  <a:pt x="2520028" y="4988690"/>
                  <a:pt x="2512884" y="5007095"/>
                  <a:pt x="2510602" y="5027237"/>
                </a:cubicBezTo>
                <a:cubicBezTo>
                  <a:pt x="2508320" y="5047378"/>
                  <a:pt x="2507179" y="5081658"/>
                  <a:pt x="2507179" y="5130077"/>
                </a:cubicBezTo>
                <a:lnTo>
                  <a:pt x="2507179" y="5212528"/>
                </a:lnTo>
                <a:cubicBezTo>
                  <a:pt x="2507179" y="5262137"/>
                  <a:pt x="2508369" y="5296864"/>
                  <a:pt x="2510751" y="5316708"/>
                </a:cubicBezTo>
                <a:cubicBezTo>
                  <a:pt x="2513132" y="5336551"/>
                  <a:pt x="2520573" y="5354907"/>
                  <a:pt x="2533075" y="5371774"/>
                </a:cubicBezTo>
                <a:cubicBezTo>
                  <a:pt x="2545576" y="5388641"/>
                  <a:pt x="2562096" y="5401292"/>
                  <a:pt x="2582635" y="5409725"/>
                </a:cubicBezTo>
                <a:cubicBezTo>
                  <a:pt x="2603173" y="5418159"/>
                  <a:pt x="2626341" y="5422376"/>
                  <a:pt x="2652137" y="5422376"/>
                </a:cubicBezTo>
                <a:cubicBezTo>
                  <a:pt x="2679323" y="5422376"/>
                  <a:pt x="2703136" y="5417911"/>
                  <a:pt x="2723575" y="5408981"/>
                </a:cubicBezTo>
                <a:cubicBezTo>
                  <a:pt x="2744014" y="5400051"/>
                  <a:pt x="2760236" y="5387252"/>
                  <a:pt x="2772242" y="5370583"/>
                </a:cubicBezTo>
                <a:cubicBezTo>
                  <a:pt x="2784247" y="5353915"/>
                  <a:pt x="2791391" y="5335509"/>
                  <a:pt x="2793673" y="5315368"/>
                </a:cubicBezTo>
                <a:cubicBezTo>
                  <a:pt x="2795955" y="5295227"/>
                  <a:pt x="2797096" y="5260947"/>
                  <a:pt x="2797096" y="5212528"/>
                </a:cubicBezTo>
                <a:lnTo>
                  <a:pt x="2797096" y="5130077"/>
                </a:lnTo>
                <a:cubicBezTo>
                  <a:pt x="2797096" y="5080468"/>
                  <a:pt x="2795905" y="5045741"/>
                  <a:pt x="2793524" y="5025897"/>
                </a:cubicBezTo>
                <a:cubicBezTo>
                  <a:pt x="2791143" y="5006054"/>
                  <a:pt x="2783701" y="4987698"/>
                  <a:pt x="2771200" y="4970831"/>
                </a:cubicBezTo>
                <a:cubicBezTo>
                  <a:pt x="2758698" y="4953964"/>
                  <a:pt x="2742178" y="4941313"/>
                  <a:pt x="2721640" y="4932880"/>
                </a:cubicBezTo>
                <a:cubicBezTo>
                  <a:pt x="2701102" y="4924446"/>
                  <a:pt x="2677934" y="4920229"/>
                  <a:pt x="2652137" y="4920229"/>
                </a:cubicBezTo>
                <a:close/>
                <a:moveTo>
                  <a:pt x="1652012" y="4920229"/>
                </a:moveTo>
                <a:cubicBezTo>
                  <a:pt x="1624826" y="4920229"/>
                  <a:pt x="1601014" y="4924694"/>
                  <a:pt x="1580575" y="4933624"/>
                </a:cubicBezTo>
                <a:cubicBezTo>
                  <a:pt x="1560136" y="4942554"/>
                  <a:pt x="1543913" y="4955353"/>
                  <a:pt x="1531908" y="4972022"/>
                </a:cubicBezTo>
                <a:cubicBezTo>
                  <a:pt x="1519903" y="4988690"/>
                  <a:pt x="1512759" y="5007095"/>
                  <a:pt x="1510477" y="5027237"/>
                </a:cubicBezTo>
                <a:cubicBezTo>
                  <a:pt x="1508195" y="5047378"/>
                  <a:pt x="1507054" y="5081658"/>
                  <a:pt x="1507054" y="5130077"/>
                </a:cubicBezTo>
                <a:lnTo>
                  <a:pt x="1507054" y="5212528"/>
                </a:lnTo>
                <a:cubicBezTo>
                  <a:pt x="1507054" y="5262137"/>
                  <a:pt x="1508244" y="5296864"/>
                  <a:pt x="1510625" y="5316708"/>
                </a:cubicBezTo>
                <a:cubicBezTo>
                  <a:pt x="1513007" y="5336551"/>
                  <a:pt x="1520448" y="5354907"/>
                  <a:pt x="1532950" y="5371774"/>
                </a:cubicBezTo>
                <a:cubicBezTo>
                  <a:pt x="1545451" y="5388641"/>
                  <a:pt x="1561971" y="5401292"/>
                  <a:pt x="1582510" y="5409725"/>
                </a:cubicBezTo>
                <a:cubicBezTo>
                  <a:pt x="1603048" y="5418159"/>
                  <a:pt x="1626215" y="5422376"/>
                  <a:pt x="1652012" y="5422376"/>
                </a:cubicBezTo>
                <a:cubicBezTo>
                  <a:pt x="1679198" y="5422376"/>
                  <a:pt x="1703011" y="5417911"/>
                  <a:pt x="1723450" y="5408981"/>
                </a:cubicBezTo>
                <a:cubicBezTo>
                  <a:pt x="1743889" y="5400051"/>
                  <a:pt x="1760111" y="5387252"/>
                  <a:pt x="1772117" y="5370583"/>
                </a:cubicBezTo>
                <a:cubicBezTo>
                  <a:pt x="1784122" y="5353915"/>
                  <a:pt x="1791266" y="5335509"/>
                  <a:pt x="1793548" y="5315368"/>
                </a:cubicBezTo>
                <a:cubicBezTo>
                  <a:pt x="1795830" y="5295227"/>
                  <a:pt x="1796971" y="5260947"/>
                  <a:pt x="1796971" y="5212528"/>
                </a:cubicBezTo>
                <a:lnTo>
                  <a:pt x="1796971" y="5130077"/>
                </a:lnTo>
                <a:cubicBezTo>
                  <a:pt x="1796971" y="5080468"/>
                  <a:pt x="1795780" y="5045741"/>
                  <a:pt x="1793399" y="5025897"/>
                </a:cubicBezTo>
                <a:cubicBezTo>
                  <a:pt x="1791018" y="5006054"/>
                  <a:pt x="1783576" y="4987698"/>
                  <a:pt x="1771075" y="4970831"/>
                </a:cubicBezTo>
                <a:cubicBezTo>
                  <a:pt x="1758573" y="4953964"/>
                  <a:pt x="1742053" y="4941313"/>
                  <a:pt x="1721515" y="4932880"/>
                </a:cubicBezTo>
                <a:cubicBezTo>
                  <a:pt x="1700977" y="4924446"/>
                  <a:pt x="1677809" y="4920229"/>
                  <a:pt x="1652012" y="4920229"/>
                </a:cubicBezTo>
                <a:close/>
                <a:moveTo>
                  <a:pt x="7402070" y="2622330"/>
                </a:moveTo>
                <a:cubicBezTo>
                  <a:pt x="7437864" y="2622330"/>
                  <a:pt x="7461496" y="2636785"/>
                  <a:pt x="7472968" y="2665695"/>
                </a:cubicBezTo>
                <a:cubicBezTo>
                  <a:pt x="7484440" y="2694605"/>
                  <a:pt x="7490177" y="2760914"/>
                  <a:pt x="7490177" y="2864622"/>
                </a:cubicBezTo>
                <a:lnTo>
                  <a:pt x="7490177" y="3888857"/>
                </a:lnTo>
                <a:cubicBezTo>
                  <a:pt x="7490177" y="4020099"/>
                  <a:pt x="7484670" y="4103157"/>
                  <a:pt x="7473657" y="4138032"/>
                </a:cubicBezTo>
                <a:cubicBezTo>
                  <a:pt x="7462643" y="4172908"/>
                  <a:pt x="7437405" y="4190346"/>
                  <a:pt x="7397940" y="4190346"/>
                </a:cubicBezTo>
                <a:cubicBezTo>
                  <a:pt x="7359394" y="4190346"/>
                  <a:pt x="7334844" y="4175202"/>
                  <a:pt x="7324289" y="4144916"/>
                </a:cubicBezTo>
                <a:cubicBezTo>
                  <a:pt x="7313734" y="4114629"/>
                  <a:pt x="7308457" y="4034783"/>
                  <a:pt x="7308457" y="3905377"/>
                </a:cubicBezTo>
                <a:lnTo>
                  <a:pt x="7308457" y="2864622"/>
                </a:lnTo>
                <a:cubicBezTo>
                  <a:pt x="7308457" y="2749900"/>
                  <a:pt x="7316488" y="2680838"/>
                  <a:pt x="7332549" y="2657435"/>
                </a:cubicBezTo>
                <a:cubicBezTo>
                  <a:pt x="7348610" y="2634032"/>
                  <a:pt x="7371784" y="2622330"/>
                  <a:pt x="7402070" y="2622330"/>
                </a:cubicBezTo>
                <a:close/>
                <a:moveTo>
                  <a:pt x="10307753" y="2291931"/>
                </a:moveTo>
                <a:lnTo>
                  <a:pt x="10307753" y="4520744"/>
                </a:lnTo>
                <a:lnTo>
                  <a:pt x="11312715" y="4520744"/>
                </a:lnTo>
                <a:lnTo>
                  <a:pt x="11312715" y="4074706"/>
                </a:lnTo>
                <a:lnTo>
                  <a:pt x="10887327" y="4074706"/>
                </a:lnTo>
                <a:lnTo>
                  <a:pt x="10887327" y="3584615"/>
                </a:lnTo>
                <a:lnTo>
                  <a:pt x="11249389" y="3584615"/>
                </a:lnTo>
                <a:lnTo>
                  <a:pt x="11249389" y="3160604"/>
                </a:lnTo>
                <a:lnTo>
                  <a:pt x="10887327" y="3160604"/>
                </a:lnTo>
                <a:lnTo>
                  <a:pt x="10887327" y="2737970"/>
                </a:lnTo>
                <a:lnTo>
                  <a:pt x="11274169" y="2737970"/>
                </a:lnTo>
                <a:lnTo>
                  <a:pt x="11274169" y="2291931"/>
                </a:lnTo>
                <a:close/>
                <a:moveTo>
                  <a:pt x="8288453" y="2291931"/>
                </a:moveTo>
                <a:lnTo>
                  <a:pt x="8288453" y="4520744"/>
                </a:lnTo>
                <a:lnTo>
                  <a:pt x="8795064" y="4520744"/>
                </a:lnTo>
                <a:lnTo>
                  <a:pt x="8795752" y="3050472"/>
                </a:lnTo>
                <a:lnTo>
                  <a:pt x="9008446" y="4520744"/>
                </a:lnTo>
                <a:lnTo>
                  <a:pt x="9367755" y="4520744"/>
                </a:lnTo>
                <a:lnTo>
                  <a:pt x="9569435" y="3016055"/>
                </a:lnTo>
                <a:lnTo>
                  <a:pt x="9570124" y="4520744"/>
                </a:lnTo>
                <a:lnTo>
                  <a:pt x="10076735" y="4520744"/>
                </a:lnTo>
                <a:lnTo>
                  <a:pt x="10076735" y="2291931"/>
                </a:lnTo>
                <a:lnTo>
                  <a:pt x="9322669" y="2291931"/>
                </a:lnTo>
                <a:lnTo>
                  <a:pt x="9189477" y="3332687"/>
                </a:lnTo>
                <a:lnTo>
                  <a:pt x="9107179" y="2765761"/>
                </a:lnTo>
                <a:cubicBezTo>
                  <a:pt x="9083561" y="2583870"/>
                  <a:pt x="9060631" y="2425927"/>
                  <a:pt x="9038389" y="2291931"/>
                </a:cubicBezTo>
                <a:close/>
                <a:moveTo>
                  <a:pt x="4145079" y="2291931"/>
                </a:moveTo>
                <a:lnTo>
                  <a:pt x="4145079" y="4520744"/>
                </a:lnTo>
                <a:lnTo>
                  <a:pt x="5077078" y="4520744"/>
                </a:lnTo>
                <a:lnTo>
                  <a:pt x="5077078" y="4074706"/>
                </a:lnTo>
                <a:lnTo>
                  <a:pt x="4724653" y="4074706"/>
                </a:lnTo>
                <a:lnTo>
                  <a:pt x="4724653" y="2291931"/>
                </a:lnTo>
                <a:close/>
                <a:moveTo>
                  <a:pt x="2973504" y="2291931"/>
                </a:moveTo>
                <a:lnTo>
                  <a:pt x="2973504" y="4520744"/>
                </a:lnTo>
                <a:lnTo>
                  <a:pt x="3978466" y="4520744"/>
                </a:lnTo>
                <a:lnTo>
                  <a:pt x="3978466" y="4074706"/>
                </a:lnTo>
                <a:lnTo>
                  <a:pt x="3553078" y="4074706"/>
                </a:lnTo>
                <a:lnTo>
                  <a:pt x="3553078" y="3584615"/>
                </a:lnTo>
                <a:lnTo>
                  <a:pt x="3915140" y="3584615"/>
                </a:lnTo>
                <a:lnTo>
                  <a:pt x="3915140" y="3160604"/>
                </a:lnTo>
                <a:lnTo>
                  <a:pt x="3553078" y="3160604"/>
                </a:lnTo>
                <a:lnTo>
                  <a:pt x="3553078" y="2737970"/>
                </a:lnTo>
                <a:lnTo>
                  <a:pt x="3939920" y="2737970"/>
                </a:lnTo>
                <a:lnTo>
                  <a:pt x="3939920" y="2291931"/>
                </a:lnTo>
                <a:close/>
                <a:moveTo>
                  <a:pt x="562339" y="2291931"/>
                </a:moveTo>
                <a:lnTo>
                  <a:pt x="821775" y="4520744"/>
                </a:lnTo>
                <a:lnTo>
                  <a:pt x="1541252" y="4520744"/>
                </a:lnTo>
                <a:cubicBezTo>
                  <a:pt x="1625903" y="3928823"/>
                  <a:pt x="1679786" y="3539229"/>
                  <a:pt x="1702902" y="3351960"/>
                </a:cubicBezTo>
                <a:cubicBezTo>
                  <a:pt x="1753610" y="3788720"/>
                  <a:pt x="1812082" y="4178314"/>
                  <a:pt x="1878319" y="4520744"/>
                </a:cubicBezTo>
                <a:lnTo>
                  <a:pt x="2601926" y="4520744"/>
                </a:lnTo>
                <a:lnTo>
                  <a:pt x="2859986" y="2291931"/>
                </a:lnTo>
                <a:lnTo>
                  <a:pt x="2296931" y="2291931"/>
                </a:lnTo>
                <a:cubicBezTo>
                  <a:pt x="2222062" y="2807849"/>
                  <a:pt x="2168142" y="3335569"/>
                  <a:pt x="2135174" y="3875091"/>
                </a:cubicBezTo>
                <a:lnTo>
                  <a:pt x="2071159" y="3027068"/>
                </a:lnTo>
                <a:cubicBezTo>
                  <a:pt x="2037015" y="2602153"/>
                  <a:pt x="2015942" y="2357108"/>
                  <a:pt x="2007940" y="2291931"/>
                </a:cubicBezTo>
                <a:lnTo>
                  <a:pt x="1406103" y="2291931"/>
                </a:lnTo>
                <a:cubicBezTo>
                  <a:pt x="1320650" y="2922514"/>
                  <a:pt x="1267232" y="3432337"/>
                  <a:pt x="1245851" y="3821401"/>
                </a:cubicBezTo>
                <a:lnTo>
                  <a:pt x="1186633" y="3069594"/>
                </a:lnTo>
                <a:lnTo>
                  <a:pt x="1125394" y="2291931"/>
                </a:lnTo>
                <a:close/>
                <a:moveTo>
                  <a:pt x="7399317" y="2245125"/>
                </a:moveTo>
                <a:cubicBezTo>
                  <a:pt x="7273582" y="2245125"/>
                  <a:pt x="7163449" y="2265775"/>
                  <a:pt x="7068919" y="2307075"/>
                </a:cubicBezTo>
                <a:cubicBezTo>
                  <a:pt x="6974388" y="2348375"/>
                  <a:pt x="6899360" y="2407571"/>
                  <a:pt x="6843835" y="2484664"/>
                </a:cubicBezTo>
                <a:cubicBezTo>
                  <a:pt x="6788310" y="2561757"/>
                  <a:pt x="6755270" y="2646880"/>
                  <a:pt x="6744715" y="2740035"/>
                </a:cubicBezTo>
                <a:cubicBezTo>
                  <a:pt x="6734161" y="2833188"/>
                  <a:pt x="6728884" y="2991734"/>
                  <a:pt x="6728884" y="3215671"/>
                </a:cubicBezTo>
                <a:lnTo>
                  <a:pt x="6728884" y="3597005"/>
                </a:lnTo>
                <a:cubicBezTo>
                  <a:pt x="6728884" y="3826448"/>
                  <a:pt x="6734390" y="3987059"/>
                  <a:pt x="6745403" y="4078836"/>
                </a:cubicBezTo>
                <a:cubicBezTo>
                  <a:pt x="6756417" y="4170614"/>
                  <a:pt x="6790833" y="4255508"/>
                  <a:pt x="6848653" y="4333518"/>
                </a:cubicBezTo>
                <a:cubicBezTo>
                  <a:pt x="6906473" y="4411529"/>
                  <a:pt x="6982877" y="4470037"/>
                  <a:pt x="7077867" y="4509042"/>
                </a:cubicBezTo>
                <a:cubicBezTo>
                  <a:pt x="7172856" y="4548048"/>
                  <a:pt x="7280006" y="4567550"/>
                  <a:pt x="7399317" y="4567550"/>
                </a:cubicBezTo>
                <a:cubicBezTo>
                  <a:pt x="7525052" y="4567550"/>
                  <a:pt x="7635185" y="4546901"/>
                  <a:pt x="7729715" y="4505601"/>
                </a:cubicBezTo>
                <a:cubicBezTo>
                  <a:pt x="7824246" y="4464301"/>
                  <a:pt x="7899274" y="4405105"/>
                  <a:pt x="7954799" y="4328012"/>
                </a:cubicBezTo>
                <a:cubicBezTo>
                  <a:pt x="8010325" y="4250919"/>
                  <a:pt x="8043364" y="4165795"/>
                  <a:pt x="8053919" y="4072641"/>
                </a:cubicBezTo>
                <a:cubicBezTo>
                  <a:pt x="8064474" y="3979487"/>
                  <a:pt x="8069751" y="3820942"/>
                  <a:pt x="8069751" y="3597005"/>
                </a:cubicBezTo>
                <a:lnTo>
                  <a:pt x="8069751" y="3215671"/>
                </a:lnTo>
                <a:cubicBezTo>
                  <a:pt x="8069751" y="2986227"/>
                  <a:pt x="8064244" y="2825617"/>
                  <a:pt x="8053231" y="2733840"/>
                </a:cubicBezTo>
                <a:cubicBezTo>
                  <a:pt x="8042217" y="2642062"/>
                  <a:pt x="8007801" y="2557168"/>
                  <a:pt x="7949981" y="2479157"/>
                </a:cubicBezTo>
                <a:cubicBezTo>
                  <a:pt x="7892161" y="2401147"/>
                  <a:pt x="7815757" y="2342638"/>
                  <a:pt x="7720767" y="2303633"/>
                </a:cubicBezTo>
                <a:cubicBezTo>
                  <a:pt x="7625778" y="2264628"/>
                  <a:pt x="7518628" y="2245125"/>
                  <a:pt x="7399317" y="2245125"/>
                </a:cubicBezTo>
                <a:close/>
                <a:moveTo>
                  <a:pt x="5842724" y="2245125"/>
                </a:moveTo>
                <a:cubicBezTo>
                  <a:pt x="5716989" y="2245125"/>
                  <a:pt x="5605709" y="2266463"/>
                  <a:pt x="5508884" y="2309140"/>
                </a:cubicBezTo>
                <a:cubicBezTo>
                  <a:pt x="5412059" y="2351816"/>
                  <a:pt x="5336343" y="2410324"/>
                  <a:pt x="5281735" y="2484664"/>
                </a:cubicBezTo>
                <a:cubicBezTo>
                  <a:pt x="5227128" y="2559003"/>
                  <a:pt x="5194317" y="2636326"/>
                  <a:pt x="5183305" y="2716631"/>
                </a:cubicBezTo>
                <a:cubicBezTo>
                  <a:pt x="5172291" y="2796936"/>
                  <a:pt x="5166784" y="2917394"/>
                  <a:pt x="5166784" y="3078004"/>
                </a:cubicBezTo>
                <a:lnTo>
                  <a:pt x="5166784" y="3729165"/>
                </a:lnTo>
                <a:cubicBezTo>
                  <a:pt x="5166784" y="3947595"/>
                  <a:pt x="5184681" y="4111188"/>
                  <a:pt x="5220474" y="4219944"/>
                </a:cubicBezTo>
                <a:cubicBezTo>
                  <a:pt x="5256267" y="4328700"/>
                  <a:pt x="5329230" y="4413824"/>
                  <a:pt x="5439362" y="4475314"/>
                </a:cubicBezTo>
                <a:cubicBezTo>
                  <a:pt x="5549495" y="4536805"/>
                  <a:pt x="5689456" y="4567550"/>
                  <a:pt x="5859244" y="4567550"/>
                </a:cubicBezTo>
                <a:cubicBezTo>
                  <a:pt x="6022607" y="4567550"/>
                  <a:pt x="6160044" y="4531245"/>
                  <a:pt x="6271553" y="4458633"/>
                </a:cubicBezTo>
                <a:cubicBezTo>
                  <a:pt x="6383063" y="4386021"/>
                  <a:pt x="6455108" y="4301461"/>
                  <a:pt x="6487689" y="4204951"/>
                </a:cubicBezTo>
                <a:cubicBezTo>
                  <a:pt x="6520270" y="4108442"/>
                  <a:pt x="6536560" y="3944841"/>
                  <a:pt x="6536560" y="3714150"/>
                </a:cubicBezTo>
                <a:lnTo>
                  <a:pt x="6536560" y="3627292"/>
                </a:lnTo>
                <a:lnTo>
                  <a:pt x="5956986" y="3627292"/>
                </a:lnTo>
                <a:lnTo>
                  <a:pt x="5956986" y="3907442"/>
                </a:lnTo>
                <a:cubicBezTo>
                  <a:pt x="5956986" y="4029807"/>
                  <a:pt x="5950333" y="4107549"/>
                  <a:pt x="5937025" y="4140667"/>
                </a:cubicBezTo>
                <a:cubicBezTo>
                  <a:pt x="5923717" y="4173786"/>
                  <a:pt x="5895496" y="4190346"/>
                  <a:pt x="5852361" y="4190346"/>
                </a:cubicBezTo>
                <a:cubicBezTo>
                  <a:pt x="5807390" y="4190346"/>
                  <a:pt x="5778479" y="4173826"/>
                  <a:pt x="5765631" y="4140786"/>
                </a:cubicBezTo>
                <a:cubicBezTo>
                  <a:pt x="5752782" y="4107746"/>
                  <a:pt x="5746357" y="4037077"/>
                  <a:pt x="5746357" y="3928780"/>
                </a:cubicBezTo>
                <a:lnTo>
                  <a:pt x="5746357" y="2893532"/>
                </a:lnTo>
                <a:cubicBezTo>
                  <a:pt x="5746357" y="2780646"/>
                  <a:pt x="5752782" y="2707224"/>
                  <a:pt x="5765631" y="2673266"/>
                </a:cubicBezTo>
                <a:cubicBezTo>
                  <a:pt x="5778479" y="2639309"/>
                  <a:pt x="5808766" y="2622330"/>
                  <a:pt x="5856490" y="2622330"/>
                </a:cubicBezTo>
                <a:cubicBezTo>
                  <a:pt x="5898709" y="2622330"/>
                  <a:pt x="5926012" y="2636298"/>
                  <a:pt x="5938402" y="2664232"/>
                </a:cubicBezTo>
                <a:cubicBezTo>
                  <a:pt x="5950792" y="2692167"/>
                  <a:pt x="5956986" y="2762455"/>
                  <a:pt x="5956986" y="2875098"/>
                </a:cubicBezTo>
                <a:lnTo>
                  <a:pt x="5956986" y="3262477"/>
                </a:lnTo>
                <a:lnTo>
                  <a:pt x="6536560" y="3262477"/>
                </a:lnTo>
                <a:lnTo>
                  <a:pt x="6536560" y="3050751"/>
                </a:lnTo>
                <a:cubicBezTo>
                  <a:pt x="6536560" y="2842703"/>
                  <a:pt x="6519123" y="2689417"/>
                  <a:pt x="6484247" y="2590893"/>
                </a:cubicBezTo>
                <a:cubicBezTo>
                  <a:pt x="6449372" y="2492368"/>
                  <a:pt x="6376409" y="2410109"/>
                  <a:pt x="6265358" y="2344116"/>
                </a:cubicBezTo>
                <a:cubicBezTo>
                  <a:pt x="6154308" y="2278122"/>
                  <a:pt x="6013430" y="2245125"/>
                  <a:pt x="5842724" y="22451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5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98D9-D2DA-5B73-E9B9-C3798EC7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2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Diabetic Retinopathy Detection using Deep </a:t>
            </a:r>
            <a:br>
              <a:rPr lang="en-US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Learning</a:t>
            </a:r>
            <a:endParaRPr lang="en-IN" sz="40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F925-5DE4-C06B-2706-FD508B73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9" y="1540489"/>
            <a:ext cx="10638502" cy="50569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Supriya Mishra, Seema Hanchate, Zia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Saquib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 IEEE)</a:t>
            </a:r>
          </a:p>
          <a:p>
            <a:pPr algn="just"/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To simplify the classification of Diabetic Retinopathy, a time consuming task, using a vision based approach.</a:t>
            </a:r>
          </a:p>
          <a:p>
            <a:pPr algn="just"/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“Aravind Eye Hospital” with class 0  -  1085 images, class 1 – 370 images, class 2 – 999 images, class 3 – 193 images, class 4 – 295 images.</a:t>
            </a:r>
          </a:p>
          <a:p>
            <a:pPr algn="just"/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DenseNet  121Architecture with ImageNet for better accuracy, VGG16 Architecture.</a:t>
            </a:r>
          </a:p>
          <a:p>
            <a:pPr algn="just"/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Accuracy for DenseNet was 73.26% and that for VGG16 was 96.11%.</a:t>
            </a:r>
          </a:p>
        </p:txBody>
      </p:sp>
    </p:spTree>
    <p:extLst>
      <p:ext uri="{BB962C8B-B14F-4D97-AF65-F5344CB8AC3E}">
        <p14:creationId xmlns:p14="http://schemas.microsoft.com/office/powerpoint/2010/main" val="2796930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98D9-D2DA-5B73-E9B9-C3798EC7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Diabetic Retinopathy Grading Using </a:t>
            </a:r>
            <a:r>
              <a:rPr lang="en-US" sz="3600" b="1" dirty="0" err="1">
                <a:latin typeface="Algerian" panose="04020705040A02060702" pitchFamily="82" charset="0"/>
                <a:cs typeface="Times New Roman" panose="02020603050405020304" pitchFamily="18" charset="0"/>
              </a:rPr>
              <a:t>ResNet</a:t>
            </a:r>
            <a:r>
              <a:rPr lang="en-US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 Convolutional Neural Network</a:t>
            </a:r>
            <a:endParaRPr lang="en-IN" sz="36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F925-5DE4-C06B-2706-FD508B73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5" y="1797408"/>
            <a:ext cx="114447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Samer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Sallam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Ani Liza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Asnawi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Rashidah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Funke Olanrewaju (2020 IEEE)</a:t>
            </a:r>
          </a:p>
          <a:p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The goal of this research is to develop an accurate DR grading system, enhancing DR stage identification in patients.</a:t>
            </a:r>
          </a:p>
          <a:p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Kaggle</a:t>
            </a:r>
          </a:p>
          <a:p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ImageNet CNN model.</a:t>
            </a:r>
          </a:p>
          <a:p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model achieved accuracy of 69.4%</a:t>
            </a: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977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98D9-D2DA-5B73-E9B9-C3798EC7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206477"/>
            <a:ext cx="11484078" cy="167102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  <a:cs typeface="Leelawadee UI" panose="020B0502040204020203" pitchFamily="34" charset="-34"/>
              </a:rPr>
              <a:t>Automated Diabetic Retinopathy Detection and classification using ImageNet Convolution Neural Network using Fundus Images </a:t>
            </a:r>
            <a:endParaRPr lang="en-IN" sz="3600" b="1" dirty="0">
              <a:latin typeface="Algerian" panose="04020705040A02060702" pitchFamily="82" charset="0"/>
              <a:cs typeface="Leelawadee UI" panose="020B05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F925-5DE4-C06B-2706-FD508B73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2141537"/>
            <a:ext cx="1165122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Jayakumari.C, Vidhya Lavanya, Sumesh E P (2020 IEEE)</a:t>
            </a:r>
          </a:p>
          <a:p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To develop an automated system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classify diabetic retinopathy by using ImageNet model to achieve higher accuracy.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Kaggle</a:t>
            </a:r>
          </a:p>
          <a:p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ImageNet CNN model.</a:t>
            </a:r>
          </a:p>
          <a:p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Training model accuracy : 98.6%.</a:t>
            </a:r>
          </a:p>
        </p:txBody>
      </p:sp>
    </p:spTree>
    <p:extLst>
      <p:ext uri="{BB962C8B-B14F-4D97-AF65-F5344CB8AC3E}">
        <p14:creationId xmlns:p14="http://schemas.microsoft.com/office/powerpoint/2010/main" val="405259973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48000" t="-2000" r="-5000" b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8A5C8-7326-C175-9AC9-9C21B8D31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ADBBDAA-1DE6-5768-4006-AFE07F276235}"/>
              </a:ext>
            </a:extLst>
          </p:cNvPr>
          <p:cNvSpPr txBox="1"/>
          <p:nvPr/>
        </p:nvSpPr>
        <p:spPr>
          <a:xfrm rot="10800000" flipH="1" flipV="1">
            <a:off x="609600" y="430600"/>
            <a:ext cx="443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OBJECTIVES</a:t>
            </a:r>
            <a:endParaRPr lang="en-IN" sz="4800" dirty="0">
              <a:latin typeface="Algerian" panose="04020705040A02060702" pitchFamily="82" charset="0"/>
            </a:endParaRPr>
          </a:p>
        </p:txBody>
      </p:sp>
      <p:pic>
        <p:nvPicPr>
          <p:cNvPr id="27" name="Picture 26" descr="Blue Eye GIF in free animated GIF and PNG stickers - PicMix">
            <a:extLst>
              <a:ext uri="{FF2B5EF4-FFF2-40B4-BE49-F238E27FC236}">
                <a16:creationId xmlns:a16="http://schemas.microsoft.com/office/drawing/2014/main" id="{396D7E52-431B-EA88-EC78-032DA972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10" y="1332167"/>
            <a:ext cx="4890290" cy="471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3202F-E1C1-4470-9983-72C85D92306F}"/>
              </a:ext>
            </a:extLst>
          </p:cNvPr>
          <p:cNvSpPr txBox="1"/>
          <p:nvPr/>
        </p:nvSpPr>
        <p:spPr>
          <a:xfrm>
            <a:off x="584200" y="1453257"/>
            <a:ext cx="5054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the stages of diabetic retinopathy from real-time fundus images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preprocessing and augmentation techniques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patient outcomes by facilitating early detection and intervention of diabetic retinopathy, preventing vision loss and reducing the burden of the disease.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potential of multitask learning</a:t>
            </a:r>
          </a:p>
        </p:txBody>
      </p:sp>
    </p:spTree>
    <p:extLst>
      <p:ext uri="{BB962C8B-B14F-4D97-AF65-F5344CB8AC3E}">
        <p14:creationId xmlns:p14="http://schemas.microsoft.com/office/powerpoint/2010/main" val="8156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34ABF-7FE8-BAD3-E1BE-293CBD2C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6DBB-CC1B-2EC1-0CBB-522A7F57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65" y="565516"/>
            <a:ext cx="10515600" cy="9201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5D6D5C-CFEF-22AE-3FD4-2572F3B6D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48" y="1933088"/>
            <a:ext cx="1060207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Dataset Preparation [Dataset Splitting]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Data Preprocessing and Augmentation [ Image Dimensions, Data Augmentation 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Model Definition and Customization [Load Base Model , Add Custom Classification Layers 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Model Training [ Train the Model , Save the Model 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7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9D25E6-2F83-C074-4588-C142A6B5C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55F3-52F4-D9CA-BC41-B827EA51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00" y="699080"/>
            <a:ext cx="10515600" cy="9201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9E0C22-9D4B-19C4-848E-C328CFEA9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2758" y="2255851"/>
            <a:ext cx="983099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Evaluation and Metrics [ Evaluate the Model on the Test Set]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Predictions on New Data  [Single Image Prediction 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Integrate with Frontend [Model Serving]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D2378-6135-6811-8983-201717C2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948D50-C69D-7FC1-150F-12CECE2E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74" y="1370375"/>
            <a:ext cx="10642599" cy="4574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367B2-BAD1-1528-7067-31B293BE1E1A}"/>
              </a:ext>
            </a:extLst>
          </p:cNvPr>
          <p:cNvSpPr txBox="1"/>
          <p:nvPr/>
        </p:nvSpPr>
        <p:spPr>
          <a:xfrm>
            <a:off x="2166420" y="5370246"/>
            <a:ext cx="7912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</a:p>
        </p:txBody>
      </p:sp>
    </p:spTree>
    <p:extLst>
      <p:ext uri="{BB962C8B-B14F-4D97-AF65-F5344CB8AC3E}">
        <p14:creationId xmlns:p14="http://schemas.microsoft.com/office/powerpoint/2010/main" val="2715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8291A-B461-86F9-E47B-5676BB3CD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14-71ED-1440-7886-9C7EE7D7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78" y="-179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RESULTS</a:t>
            </a:r>
            <a:endParaRPr lang="en-IN" sz="4800" dirty="0">
              <a:latin typeface="Algerian" panose="04020705040A02060702" pitchFamily="82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862C0D0-10EB-3B38-E72B-24C21F297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937023"/>
              </p:ext>
            </p:extLst>
          </p:nvPr>
        </p:nvGraphicFramePr>
        <p:xfrm>
          <a:off x="328774" y="1202075"/>
          <a:ext cx="1147623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059">
                  <a:extLst>
                    <a:ext uri="{9D8B030D-6E8A-4147-A177-3AD203B41FA5}">
                      <a16:colId xmlns:a16="http://schemas.microsoft.com/office/drawing/2014/main" val="1742942327"/>
                    </a:ext>
                  </a:extLst>
                </a:gridCol>
                <a:gridCol w="2869059">
                  <a:extLst>
                    <a:ext uri="{9D8B030D-6E8A-4147-A177-3AD203B41FA5}">
                      <a16:colId xmlns:a16="http://schemas.microsoft.com/office/drawing/2014/main" val="3009261537"/>
                    </a:ext>
                  </a:extLst>
                </a:gridCol>
                <a:gridCol w="2869059">
                  <a:extLst>
                    <a:ext uri="{9D8B030D-6E8A-4147-A177-3AD203B41FA5}">
                      <a16:colId xmlns:a16="http://schemas.microsoft.com/office/drawing/2014/main" val="435400058"/>
                    </a:ext>
                  </a:extLst>
                </a:gridCol>
                <a:gridCol w="2869059">
                  <a:extLst>
                    <a:ext uri="{9D8B030D-6E8A-4147-A177-3AD203B41FA5}">
                      <a16:colId xmlns:a16="http://schemas.microsoft.com/office/drawing/2014/main" val="3368702820"/>
                    </a:ext>
                  </a:extLst>
                </a:gridCol>
              </a:tblGrid>
              <a:tr h="72092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64019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75131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44288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8500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69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22C7EA-5FE6-9519-D49A-53B34119D44C}"/>
              </a:ext>
            </a:extLst>
          </p:cNvPr>
          <p:cNvSpPr txBox="1"/>
          <p:nvPr/>
        </p:nvSpPr>
        <p:spPr>
          <a:xfrm>
            <a:off x="403261" y="679380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latin typeface="Algerian" panose="04020705040A02060702" pitchFamily="82" charset="0"/>
                <a:cs typeface="Times New Roman" panose="02020603050405020304" pitchFamily="18" charset="0"/>
              </a:rPr>
              <a:t>REAL TIME DATASET 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C8000-1AB0-7C25-9D2A-F035411CE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0" y="3935001"/>
            <a:ext cx="11198830" cy="27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5919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936E8-A9D1-F28B-A291-FE0553E0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009D08B-4B84-2921-49C8-C8EFA8A88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267129"/>
              </p:ext>
            </p:extLst>
          </p:nvPr>
        </p:nvGraphicFramePr>
        <p:xfrm>
          <a:off x="468902" y="683623"/>
          <a:ext cx="11140896" cy="273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24">
                  <a:extLst>
                    <a:ext uri="{9D8B030D-6E8A-4147-A177-3AD203B41FA5}">
                      <a16:colId xmlns:a16="http://schemas.microsoft.com/office/drawing/2014/main" val="1742942327"/>
                    </a:ext>
                  </a:extLst>
                </a:gridCol>
                <a:gridCol w="2785224">
                  <a:extLst>
                    <a:ext uri="{9D8B030D-6E8A-4147-A177-3AD203B41FA5}">
                      <a16:colId xmlns:a16="http://schemas.microsoft.com/office/drawing/2014/main" val="3009261537"/>
                    </a:ext>
                  </a:extLst>
                </a:gridCol>
                <a:gridCol w="2785224">
                  <a:extLst>
                    <a:ext uri="{9D8B030D-6E8A-4147-A177-3AD203B41FA5}">
                      <a16:colId xmlns:a16="http://schemas.microsoft.com/office/drawing/2014/main" val="435400058"/>
                    </a:ext>
                  </a:extLst>
                </a:gridCol>
                <a:gridCol w="2785224">
                  <a:extLst>
                    <a:ext uri="{9D8B030D-6E8A-4147-A177-3AD203B41FA5}">
                      <a16:colId xmlns:a16="http://schemas.microsoft.com/office/drawing/2014/main" val="3368702820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64019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75131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44288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8500"/>
                  </a:ext>
                </a:extLst>
              </a:tr>
              <a:tr h="46863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69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8989A0-6334-0927-042C-244184985562}"/>
              </a:ext>
            </a:extLst>
          </p:cNvPr>
          <p:cNvSpPr txBox="1"/>
          <p:nvPr/>
        </p:nvSpPr>
        <p:spPr>
          <a:xfrm>
            <a:off x="651409" y="106595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latin typeface="Algerian" panose="04020705040A02060702" pitchFamily="82" charset="0"/>
                <a:cs typeface="Times New Roman" panose="02020603050405020304" pitchFamily="18" charset="0"/>
              </a:rPr>
              <a:t>KAGGLE DATASET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FE228-89B0-33DB-2276-7515F08F2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7" y="3606229"/>
            <a:ext cx="11116638" cy="31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4037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8B323-CA18-C358-CCC5-7AE541037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6DAA144-CEE7-A195-1CA1-493301D55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840718"/>
              </p:ext>
            </p:extLst>
          </p:nvPr>
        </p:nvGraphicFramePr>
        <p:xfrm>
          <a:off x="633288" y="837736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429423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09261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354000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68702820"/>
                    </a:ext>
                  </a:extLst>
                </a:gridCol>
              </a:tblGrid>
              <a:tr h="50207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64019"/>
                  </a:ext>
                </a:extLst>
              </a:tr>
              <a:tr h="2789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75131"/>
                  </a:ext>
                </a:extLst>
              </a:tr>
              <a:tr h="2789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44288"/>
                  </a:ext>
                </a:extLst>
              </a:tr>
              <a:tr h="2789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8500"/>
                  </a:ext>
                </a:extLst>
              </a:tr>
              <a:tr h="2789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69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218E5F-BADD-529E-AA1F-E51A4EDF74AE}"/>
              </a:ext>
            </a:extLst>
          </p:cNvPr>
          <p:cNvSpPr txBox="1"/>
          <p:nvPr/>
        </p:nvSpPr>
        <p:spPr>
          <a:xfrm>
            <a:off x="867167" y="168240"/>
            <a:ext cx="991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latin typeface="Algerian" panose="04020705040A02060702" pitchFamily="82" charset="0"/>
                <a:cs typeface="Times New Roman" panose="02020603050405020304" pitchFamily="18" charset="0"/>
              </a:rPr>
              <a:t>MERGED DATASET (REAL TIME + KAGGLE)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CDFA0778-6F3C-460C-3891-601517DCF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5" y="3637051"/>
            <a:ext cx="10448818" cy="30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89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145000"/>
                    </a14:imgEffect>
                  </a14:imgLayer>
                </a14:imgProps>
              </a:ext>
            </a:extLst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4F5775-BCC1-C4E1-8A02-EDE919A9F87F}"/>
              </a:ext>
            </a:extLst>
          </p:cNvPr>
          <p:cNvSpPr txBox="1"/>
          <p:nvPr/>
        </p:nvSpPr>
        <p:spPr>
          <a:xfrm>
            <a:off x="0" y="190500"/>
            <a:ext cx="1195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DIABEYE: </a:t>
            </a:r>
            <a:r>
              <a:rPr lang="en-US" sz="4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COMPREHENSIVE DEEP LEARNING FRAMEWORK FOR DIABETIC RETINOPATHY CLASSIFICATION</a:t>
            </a:r>
            <a:endParaRPr lang="en-IN" sz="4200" b="1" dirty="0">
              <a:solidFill>
                <a:schemeClr val="accent1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93B3C-D226-CE5C-43EB-C01C855190F3}"/>
              </a:ext>
            </a:extLst>
          </p:cNvPr>
          <p:cNvSpPr txBox="1"/>
          <p:nvPr/>
        </p:nvSpPr>
        <p:spPr>
          <a:xfrm>
            <a:off x="8501722" y="3430061"/>
            <a:ext cx="3403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TEAM MEMBERS - </a:t>
            </a:r>
          </a:p>
          <a:p>
            <a:pPr algn="just"/>
            <a:r>
              <a:rPr lang="en-IN" sz="2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VAIBHAVI SHENOY B</a:t>
            </a:r>
          </a:p>
          <a:p>
            <a:pPr algn="just"/>
            <a:r>
              <a:rPr lang="en-IN" sz="2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SHRAVYA K</a:t>
            </a:r>
          </a:p>
          <a:p>
            <a:pPr algn="just"/>
            <a:r>
              <a:rPr lang="en-IN" sz="2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SANKETHA S HEGDE</a:t>
            </a:r>
          </a:p>
          <a:p>
            <a:pPr algn="just"/>
            <a:r>
              <a:rPr lang="en-IN" sz="2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KAVANA H K</a:t>
            </a:r>
          </a:p>
          <a:p>
            <a:pPr algn="ctr"/>
            <a:endParaRPr lang="en-IN" sz="2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9" name="Picture 18" descr="Eye, Eyes, Black, Animation, GIF - Jitter.Bug.Girl, eye , eyes , deco ,  decoration , animation , gif , black , jitterbuggirl - Free animated GIF -  PicMix">
            <a:extLst>
              <a:ext uri="{FF2B5EF4-FFF2-40B4-BE49-F238E27FC236}">
                <a16:creationId xmlns:a16="http://schemas.microsoft.com/office/drawing/2014/main" id="{9317193A-5A90-8C64-736F-7AB25219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12" y="2648877"/>
            <a:ext cx="4259988" cy="41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DFFAB0-C48F-6FBA-E1C7-47E8592FB016}"/>
              </a:ext>
            </a:extLst>
          </p:cNvPr>
          <p:cNvSpPr txBox="1"/>
          <p:nvPr/>
        </p:nvSpPr>
        <p:spPr>
          <a:xfrm>
            <a:off x="8496729" y="3000054"/>
            <a:ext cx="2424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TEAM NO. 33</a:t>
            </a:r>
          </a:p>
        </p:txBody>
      </p:sp>
    </p:spTree>
    <p:extLst>
      <p:ext uri="{BB962C8B-B14F-4D97-AF65-F5344CB8AC3E}">
        <p14:creationId xmlns:p14="http://schemas.microsoft.com/office/powerpoint/2010/main" val="32353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441860-6D65-52D7-20A4-5A93CE254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E500B3-27DA-B997-F441-0D3C15719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0783"/>
            <a:ext cx="9398000" cy="320429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FF69B-15B9-C10A-31C2-1F2F6D232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53" y="3567876"/>
            <a:ext cx="9372600" cy="28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03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46530-C7FB-DFA0-C3E4-647D73BEE4C7}"/>
              </a:ext>
            </a:extLst>
          </p:cNvPr>
          <p:cNvSpPr txBox="1"/>
          <p:nvPr/>
        </p:nvSpPr>
        <p:spPr>
          <a:xfrm>
            <a:off x="1058238" y="626724"/>
            <a:ext cx="9791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200" b="1" dirty="0">
                <a:latin typeface="Algerian" panose="04020705040A02060702" pitchFamily="82" charset="0"/>
                <a:cs typeface="Times New Roman" panose="02020603050405020304" pitchFamily="18" charset="0"/>
              </a:rPr>
              <a:t>FUTURE SCOPES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9798A-BACB-A13A-E431-237C4DF06059}"/>
              </a:ext>
            </a:extLst>
          </p:cNvPr>
          <p:cNvSpPr txBox="1"/>
          <p:nvPr/>
        </p:nvSpPr>
        <p:spPr>
          <a:xfrm>
            <a:off x="609600" y="1574800"/>
            <a:ext cx="108966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rtl="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Larger and Diverse Datasets</a:t>
            </a:r>
          </a:p>
          <a:p>
            <a:pPr marL="457200" indent="-457200" algn="just" rtl="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Data Integration</a:t>
            </a:r>
          </a:p>
          <a:p>
            <a:pPr algn="just" rtl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Screening and Mobile Solutions</a:t>
            </a:r>
          </a:p>
          <a:p>
            <a:pPr marL="457200" indent="-457200" algn="just" rtl="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AI and Medical Research</a:t>
            </a:r>
          </a:p>
          <a:p>
            <a:pPr marL="457200" indent="-457200" algn="just" rtl="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Approvals and Clinical Trials</a:t>
            </a:r>
          </a:p>
          <a:p>
            <a:pPr marL="457200" indent="-457200" algn="just" rtl="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Personalized Treatment Plans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E4E065-5AB1-4B00-4289-018F5FC84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2373" r="481" b="12373"/>
          <a:stretch/>
        </p:blipFill>
        <p:spPr>
          <a:xfrm>
            <a:off x="88900" y="1837733"/>
            <a:ext cx="11938000" cy="3623267"/>
          </a:xfrm>
          <a:prstGeom prst="rect">
            <a:avLst/>
          </a:prstGeom>
        </p:spPr>
      </p:pic>
      <p:pic>
        <p:nvPicPr>
          <p:cNvPr id="2" name="Picture 2" descr="Eyes, Orange, Gif, Animation - JitterBugGirl, eyes , eye , orange , deco ,  decoration , animation , gif , jitter , jitterbuggirl - Free animated GIF -  PicMix">
            <a:extLst>
              <a:ext uri="{FF2B5EF4-FFF2-40B4-BE49-F238E27FC236}">
                <a16:creationId xmlns:a16="http://schemas.microsoft.com/office/drawing/2014/main" id="{76704D6C-3DAF-2916-E9E2-11D3B1F5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07" y="1674260"/>
            <a:ext cx="2418231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CDD66FB-6EB5-3FEF-A5D8-DBFA35C39E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904215" y="3075945"/>
                </a:moveTo>
                <a:cubicBezTo>
                  <a:pt x="3922869" y="3310731"/>
                  <a:pt x="3941459" y="3507866"/>
                  <a:pt x="3959986" y="3667350"/>
                </a:cubicBezTo>
                <a:lnTo>
                  <a:pt x="3833945" y="3667350"/>
                </a:lnTo>
                <a:cubicBezTo>
                  <a:pt x="3843494" y="3542700"/>
                  <a:pt x="3866917" y="3345565"/>
                  <a:pt x="3904215" y="3075945"/>
                </a:cubicBezTo>
                <a:close/>
                <a:moveTo>
                  <a:pt x="9298534" y="2970709"/>
                </a:moveTo>
                <a:cubicBezTo>
                  <a:pt x="9321147" y="2970709"/>
                  <a:pt x="9336077" y="2979841"/>
                  <a:pt x="9343325" y="2998105"/>
                </a:cubicBezTo>
                <a:cubicBezTo>
                  <a:pt x="9350572" y="3016369"/>
                  <a:pt x="9354196" y="3058260"/>
                  <a:pt x="9354196" y="3123779"/>
                </a:cubicBezTo>
                <a:lnTo>
                  <a:pt x="9354196" y="3770846"/>
                </a:lnTo>
                <a:cubicBezTo>
                  <a:pt x="9354196" y="3853759"/>
                  <a:pt x="9350717" y="3906232"/>
                  <a:pt x="9343760" y="3928265"/>
                </a:cubicBezTo>
                <a:cubicBezTo>
                  <a:pt x="9336802" y="3950297"/>
                  <a:pt x="9320857" y="3961314"/>
                  <a:pt x="9295925" y="3961314"/>
                </a:cubicBezTo>
                <a:cubicBezTo>
                  <a:pt x="9271573" y="3961314"/>
                  <a:pt x="9256064" y="3951747"/>
                  <a:pt x="9249396" y="3932613"/>
                </a:cubicBezTo>
                <a:cubicBezTo>
                  <a:pt x="9242727" y="3913479"/>
                  <a:pt x="9239394" y="3863036"/>
                  <a:pt x="9239394" y="3781283"/>
                </a:cubicBezTo>
                <a:lnTo>
                  <a:pt x="9239394" y="3123779"/>
                </a:lnTo>
                <a:cubicBezTo>
                  <a:pt x="9239394" y="3051303"/>
                  <a:pt x="9244467" y="3007672"/>
                  <a:pt x="9254614" y="2992887"/>
                </a:cubicBezTo>
                <a:cubicBezTo>
                  <a:pt x="9264761" y="2978102"/>
                  <a:pt x="9279401" y="2970709"/>
                  <a:pt x="9298534" y="2970709"/>
                </a:cubicBezTo>
                <a:close/>
                <a:moveTo>
                  <a:pt x="10126237" y="2761978"/>
                </a:moveTo>
                <a:lnTo>
                  <a:pt x="10126237" y="3595164"/>
                </a:lnTo>
                <a:cubicBezTo>
                  <a:pt x="10126237" y="3754032"/>
                  <a:pt x="10129136" y="3858253"/>
                  <a:pt x="10134934" y="3907826"/>
                </a:cubicBezTo>
                <a:cubicBezTo>
                  <a:pt x="10140733" y="3957400"/>
                  <a:pt x="10159576" y="4004510"/>
                  <a:pt x="10191466" y="4049155"/>
                </a:cubicBezTo>
                <a:cubicBezTo>
                  <a:pt x="10223356" y="4093800"/>
                  <a:pt x="10271480" y="4130038"/>
                  <a:pt x="10335838" y="4157869"/>
                </a:cubicBezTo>
                <a:cubicBezTo>
                  <a:pt x="10400197" y="4185700"/>
                  <a:pt x="10474413" y="4199616"/>
                  <a:pt x="10558485" y="4199616"/>
                </a:cubicBezTo>
                <a:cubicBezTo>
                  <a:pt x="10634440" y="4199616"/>
                  <a:pt x="10700394" y="4187874"/>
                  <a:pt x="10756345" y="4164392"/>
                </a:cubicBezTo>
                <a:cubicBezTo>
                  <a:pt x="10812297" y="4140910"/>
                  <a:pt x="10857378" y="4106411"/>
                  <a:pt x="10891586" y="4060896"/>
                </a:cubicBezTo>
                <a:cubicBezTo>
                  <a:pt x="10925794" y="4015381"/>
                  <a:pt x="10946378" y="3971026"/>
                  <a:pt x="10953336" y="3927830"/>
                </a:cubicBezTo>
                <a:cubicBezTo>
                  <a:pt x="10960293" y="3884634"/>
                  <a:pt x="10963772" y="3809694"/>
                  <a:pt x="10963772" y="3703009"/>
                </a:cubicBezTo>
                <a:lnTo>
                  <a:pt x="10963772" y="2761978"/>
                </a:lnTo>
                <a:lnTo>
                  <a:pt x="10597623" y="2761978"/>
                </a:lnTo>
                <a:lnTo>
                  <a:pt x="10597623" y="3799547"/>
                </a:lnTo>
                <a:cubicBezTo>
                  <a:pt x="10597623" y="3869704"/>
                  <a:pt x="10594289" y="3914204"/>
                  <a:pt x="10587621" y="3933048"/>
                </a:cubicBezTo>
                <a:cubicBezTo>
                  <a:pt x="10580953" y="3951892"/>
                  <a:pt x="10566023" y="3961314"/>
                  <a:pt x="10542831" y="3961314"/>
                </a:cubicBezTo>
                <a:cubicBezTo>
                  <a:pt x="10522538" y="3961314"/>
                  <a:pt x="10509057" y="3952762"/>
                  <a:pt x="10502389" y="3935657"/>
                </a:cubicBezTo>
                <a:cubicBezTo>
                  <a:pt x="10495721" y="3918553"/>
                  <a:pt x="10492387" y="3879271"/>
                  <a:pt x="10492387" y="3817811"/>
                </a:cubicBezTo>
                <a:lnTo>
                  <a:pt x="10492387" y="2761978"/>
                </a:lnTo>
                <a:close/>
                <a:moveTo>
                  <a:pt x="7685763" y="2761978"/>
                </a:moveTo>
                <a:lnTo>
                  <a:pt x="7943199" y="3660393"/>
                </a:lnTo>
                <a:lnTo>
                  <a:pt x="7943199" y="4170045"/>
                </a:lnTo>
                <a:lnTo>
                  <a:pt x="8282387" y="4170045"/>
                </a:lnTo>
                <a:lnTo>
                  <a:pt x="8282387" y="3660393"/>
                </a:lnTo>
                <a:lnTo>
                  <a:pt x="8549390" y="2761978"/>
                </a:lnTo>
                <a:lnTo>
                  <a:pt x="8213028" y="2761978"/>
                </a:lnTo>
                <a:cubicBezTo>
                  <a:pt x="8165338" y="2981662"/>
                  <a:pt x="8131347" y="3166621"/>
                  <a:pt x="8111054" y="3316855"/>
                </a:cubicBezTo>
                <a:cubicBezTo>
                  <a:pt x="8104331" y="3221776"/>
                  <a:pt x="8074689" y="3036816"/>
                  <a:pt x="8022125" y="2761978"/>
                </a:cubicBezTo>
                <a:close/>
                <a:moveTo>
                  <a:pt x="5940455" y="2761978"/>
                </a:moveTo>
                <a:lnTo>
                  <a:pt x="5940455" y="4170045"/>
                </a:lnTo>
                <a:lnTo>
                  <a:pt x="6306606" y="4170045"/>
                </a:lnTo>
                <a:lnTo>
                  <a:pt x="6306606" y="3566463"/>
                </a:lnTo>
                <a:lnTo>
                  <a:pt x="6454892" y="4170045"/>
                </a:lnTo>
                <a:lnTo>
                  <a:pt x="6833218" y="4170045"/>
                </a:lnTo>
                <a:lnTo>
                  <a:pt x="6603178" y="3397739"/>
                </a:lnTo>
                <a:lnTo>
                  <a:pt x="6813214" y="2761978"/>
                </a:lnTo>
                <a:lnTo>
                  <a:pt x="6469677" y="2761978"/>
                </a:lnTo>
                <a:lnTo>
                  <a:pt x="6306606" y="3309028"/>
                </a:lnTo>
                <a:lnTo>
                  <a:pt x="6306606" y="2761978"/>
                </a:lnTo>
                <a:close/>
                <a:moveTo>
                  <a:pt x="4702207" y="2761978"/>
                </a:moveTo>
                <a:lnTo>
                  <a:pt x="4702207" y="4170045"/>
                </a:lnTo>
                <a:lnTo>
                  <a:pt x="5008346" y="4170045"/>
                </a:lnTo>
                <a:lnTo>
                  <a:pt x="5008346" y="3529935"/>
                </a:lnTo>
                <a:lnTo>
                  <a:pt x="5198813" y="4170045"/>
                </a:lnTo>
                <a:lnTo>
                  <a:pt x="5519737" y="4170045"/>
                </a:lnTo>
                <a:lnTo>
                  <a:pt x="5519737" y="2761978"/>
                </a:lnTo>
                <a:lnTo>
                  <a:pt x="5213598" y="2761978"/>
                </a:lnTo>
                <a:lnTo>
                  <a:pt x="5213598" y="3396000"/>
                </a:lnTo>
                <a:lnTo>
                  <a:pt x="5008346" y="2761978"/>
                </a:lnTo>
                <a:close/>
                <a:moveTo>
                  <a:pt x="3624820" y="2761978"/>
                </a:moveTo>
                <a:lnTo>
                  <a:pt x="3438048" y="4170045"/>
                </a:lnTo>
                <a:lnTo>
                  <a:pt x="3816591" y="4170045"/>
                </a:lnTo>
                <a:lnTo>
                  <a:pt x="3838606" y="3916958"/>
                </a:lnTo>
                <a:lnTo>
                  <a:pt x="3969580" y="3916958"/>
                </a:lnTo>
                <a:lnTo>
                  <a:pt x="3989230" y="4170045"/>
                </a:lnTo>
                <a:lnTo>
                  <a:pt x="4363425" y="4170045"/>
                </a:lnTo>
                <a:lnTo>
                  <a:pt x="4154041" y="2761978"/>
                </a:lnTo>
                <a:close/>
                <a:moveTo>
                  <a:pt x="2254281" y="2761978"/>
                </a:moveTo>
                <a:lnTo>
                  <a:pt x="2254281" y="4170045"/>
                </a:lnTo>
                <a:lnTo>
                  <a:pt x="2620430" y="4170045"/>
                </a:lnTo>
                <a:lnTo>
                  <a:pt x="2620430" y="3578639"/>
                </a:lnTo>
                <a:lnTo>
                  <a:pt x="2730015" y="3578639"/>
                </a:lnTo>
                <a:lnTo>
                  <a:pt x="2730015" y="4170045"/>
                </a:lnTo>
                <a:lnTo>
                  <a:pt x="3096165" y="4170045"/>
                </a:lnTo>
                <a:lnTo>
                  <a:pt x="3096165" y="2761978"/>
                </a:lnTo>
                <a:lnTo>
                  <a:pt x="2730015" y="2761978"/>
                </a:lnTo>
                <a:lnTo>
                  <a:pt x="2730015" y="3265542"/>
                </a:lnTo>
                <a:lnTo>
                  <a:pt x="2620430" y="3265542"/>
                </a:lnTo>
                <a:lnTo>
                  <a:pt x="2620430" y="2761978"/>
                </a:lnTo>
                <a:close/>
                <a:moveTo>
                  <a:pt x="1096287" y="2761978"/>
                </a:moveTo>
                <a:lnTo>
                  <a:pt x="1096287" y="3043765"/>
                </a:lnTo>
                <a:lnTo>
                  <a:pt x="1312845" y="3043765"/>
                </a:lnTo>
                <a:lnTo>
                  <a:pt x="1312845" y="4170045"/>
                </a:lnTo>
                <a:lnTo>
                  <a:pt x="1678995" y="4170045"/>
                </a:lnTo>
                <a:lnTo>
                  <a:pt x="1678995" y="3043765"/>
                </a:lnTo>
                <a:lnTo>
                  <a:pt x="1896424" y="3043765"/>
                </a:lnTo>
                <a:lnTo>
                  <a:pt x="1896424" y="2761978"/>
                </a:lnTo>
                <a:close/>
                <a:moveTo>
                  <a:pt x="9296795" y="2732407"/>
                </a:moveTo>
                <a:cubicBezTo>
                  <a:pt x="9217361" y="2732407"/>
                  <a:pt x="9147784" y="2745453"/>
                  <a:pt x="9088063" y="2771544"/>
                </a:cubicBezTo>
                <a:cubicBezTo>
                  <a:pt x="9028343" y="2797636"/>
                  <a:pt x="8980943" y="2835034"/>
                  <a:pt x="8945865" y="2883738"/>
                </a:cubicBezTo>
                <a:cubicBezTo>
                  <a:pt x="8910787" y="2932442"/>
                  <a:pt x="8889914" y="2986219"/>
                  <a:pt x="8883246" y="3045070"/>
                </a:cubicBezTo>
                <a:cubicBezTo>
                  <a:pt x="8876578" y="3103920"/>
                  <a:pt x="8873244" y="3204082"/>
                  <a:pt x="8873244" y="3345556"/>
                </a:cubicBezTo>
                <a:lnTo>
                  <a:pt x="8873244" y="3586467"/>
                </a:lnTo>
                <a:cubicBezTo>
                  <a:pt x="8873244" y="3731419"/>
                  <a:pt x="8876723" y="3832886"/>
                  <a:pt x="8883681" y="3890867"/>
                </a:cubicBezTo>
                <a:cubicBezTo>
                  <a:pt x="8890638" y="3948848"/>
                  <a:pt x="8912381" y="4002480"/>
                  <a:pt x="8948909" y="4051764"/>
                </a:cubicBezTo>
                <a:cubicBezTo>
                  <a:pt x="8985437" y="4101048"/>
                  <a:pt x="9033706" y="4138011"/>
                  <a:pt x="9093717" y="4162653"/>
                </a:cubicBezTo>
                <a:cubicBezTo>
                  <a:pt x="9153727" y="4187294"/>
                  <a:pt x="9221419" y="4199616"/>
                  <a:pt x="9296795" y="4199616"/>
                </a:cubicBezTo>
                <a:cubicBezTo>
                  <a:pt x="9376228" y="4199616"/>
                  <a:pt x="9445806" y="4186570"/>
                  <a:pt x="9505526" y="4160478"/>
                </a:cubicBezTo>
                <a:cubicBezTo>
                  <a:pt x="9565247" y="4134387"/>
                  <a:pt x="9612647" y="4096989"/>
                  <a:pt x="9647725" y="4048285"/>
                </a:cubicBezTo>
                <a:cubicBezTo>
                  <a:pt x="9682803" y="3999581"/>
                  <a:pt x="9703676" y="3945804"/>
                  <a:pt x="9710344" y="3886953"/>
                </a:cubicBezTo>
                <a:cubicBezTo>
                  <a:pt x="9717012" y="3828103"/>
                  <a:pt x="9720346" y="3727940"/>
                  <a:pt x="9720346" y="3586467"/>
                </a:cubicBezTo>
                <a:lnTo>
                  <a:pt x="9720346" y="3345556"/>
                </a:lnTo>
                <a:cubicBezTo>
                  <a:pt x="9720346" y="3200604"/>
                  <a:pt x="9716867" y="3099137"/>
                  <a:pt x="9709909" y="3041156"/>
                </a:cubicBezTo>
                <a:cubicBezTo>
                  <a:pt x="9702952" y="2983175"/>
                  <a:pt x="9681209" y="2929543"/>
                  <a:pt x="9644681" y="2880259"/>
                </a:cubicBezTo>
                <a:cubicBezTo>
                  <a:pt x="9608153" y="2830975"/>
                  <a:pt x="9559884" y="2794012"/>
                  <a:pt x="9499873" y="2769370"/>
                </a:cubicBezTo>
                <a:cubicBezTo>
                  <a:pt x="9439863" y="2744728"/>
                  <a:pt x="9372171" y="2732407"/>
                  <a:pt x="9296795" y="273240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9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48000" t="-2000" r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19F9DDF-147A-8F9D-8D81-7423736DBDED}"/>
              </a:ext>
            </a:extLst>
          </p:cNvPr>
          <p:cNvSpPr txBox="1"/>
          <p:nvPr/>
        </p:nvSpPr>
        <p:spPr>
          <a:xfrm rot="10800000" flipH="1" flipV="1">
            <a:off x="800100" y="557600"/>
            <a:ext cx="469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OUTLINE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1E36BF-A030-48EA-311E-D5BF92C143B3}"/>
              </a:ext>
            </a:extLst>
          </p:cNvPr>
          <p:cNvSpPr txBox="1"/>
          <p:nvPr/>
        </p:nvSpPr>
        <p:spPr>
          <a:xfrm>
            <a:off x="296238" y="2077093"/>
            <a:ext cx="5435600" cy="3970318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CURRENT DIAGNOSIS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27" name="Picture 26" descr="Blue Eye GIF in free animated GIF and PNG stickers - PicMix">
            <a:extLst>
              <a:ext uri="{FF2B5EF4-FFF2-40B4-BE49-F238E27FC236}">
                <a16:creationId xmlns:a16="http://schemas.microsoft.com/office/drawing/2014/main" id="{E09D62FD-70C5-49DA-2A23-D28AEBAB3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10" y="1332167"/>
            <a:ext cx="4890290" cy="471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8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4982-874B-6049-35D9-87071168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6C21E-F072-3FB1-A678-B715CD95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76400"/>
            <a:ext cx="10909300" cy="4457700"/>
          </a:xfrm>
          <a:effectLst>
            <a:outerShdw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 diabetes can have an eye disease called diabetic retinopathy</a:t>
            </a:r>
          </a:p>
          <a:p>
            <a:pPr marL="0" indent="0">
              <a:buNone/>
            </a:pP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is a diabetes complication that affects eyes. It's caused by damage to the blood vessels of the light-sensitive tissue at the back of the eye (retina)</a:t>
            </a:r>
          </a:p>
          <a:p>
            <a:pPr marL="0" indent="0">
              <a:buNone/>
            </a:pP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can develop in anyone who has type 1 or type 2 diabetes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55107-8BC3-B029-40BE-9960221BAB4A}"/>
              </a:ext>
            </a:extLst>
          </p:cNvPr>
          <p:cNvSpPr/>
          <p:nvPr/>
        </p:nvSpPr>
        <p:spPr>
          <a:xfrm>
            <a:off x="444500" y="1841500"/>
            <a:ext cx="3721100" cy="1854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Diabetic Retinopathy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absence of any signs or symptoms of diabetic retinopathy in an individual with diabetes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F6E22C-028E-44DF-A901-E84F37320ED5}"/>
              </a:ext>
            </a:extLst>
          </p:cNvPr>
          <p:cNvSpPr/>
          <p:nvPr/>
        </p:nvSpPr>
        <p:spPr>
          <a:xfrm>
            <a:off x="4445000" y="1778000"/>
            <a:ext cx="3619500" cy="1955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Mild DR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early stage of Diabetic Retinopathy (DR), a condition that can affect people with diabetes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C3B206-AE56-DFB2-0121-5F35A9664325}"/>
              </a:ext>
            </a:extLst>
          </p:cNvPr>
          <p:cNvSpPr/>
          <p:nvPr/>
        </p:nvSpPr>
        <p:spPr>
          <a:xfrm>
            <a:off x="8318500" y="1854200"/>
            <a:ext cx="3644900" cy="18669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DR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a more advanced stage of Diabetic Retinopathy, where there are more noticeable changes in the retina’s blood vessels.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D57C42-6338-6E69-B36D-3441C909DB31}"/>
              </a:ext>
            </a:extLst>
          </p:cNvPr>
          <p:cNvSpPr/>
          <p:nvPr/>
        </p:nvSpPr>
        <p:spPr>
          <a:xfrm>
            <a:off x="1663700" y="4318000"/>
            <a:ext cx="3975100" cy="2006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Severe DR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advanced stage of Diabetic Retinopathy where a significant portion of the retinal blood vessels are blocked.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D3C9DE-DFB2-7751-D3EC-57036076BA19}"/>
              </a:ext>
            </a:extLst>
          </p:cNvPr>
          <p:cNvSpPr/>
          <p:nvPr/>
        </p:nvSpPr>
        <p:spPr>
          <a:xfrm>
            <a:off x="5816600" y="4292600"/>
            <a:ext cx="3886200" cy="20447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Proliferative DR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most advanced and vision-threatening stage of Diabetic Retinopathy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50606-459B-987D-FDD1-E55442743ECF}"/>
              </a:ext>
            </a:extLst>
          </p:cNvPr>
          <p:cNvSpPr txBox="1"/>
          <p:nvPr/>
        </p:nvSpPr>
        <p:spPr>
          <a:xfrm>
            <a:off x="0" y="4064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</a:rPr>
              <a:t>STAGES OF DIABETIC RETINOPATHY</a:t>
            </a:r>
          </a:p>
        </p:txBody>
      </p:sp>
    </p:spTree>
    <p:extLst>
      <p:ext uri="{BB962C8B-B14F-4D97-AF65-F5344CB8AC3E}">
        <p14:creationId xmlns:p14="http://schemas.microsoft.com/office/powerpoint/2010/main" val="9635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9203C-A921-11AA-76DD-612268A16B2C}"/>
              </a:ext>
            </a:extLst>
          </p:cNvPr>
          <p:cNvSpPr txBox="1"/>
          <p:nvPr/>
        </p:nvSpPr>
        <p:spPr>
          <a:xfrm>
            <a:off x="939800" y="381000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Current diagnosis process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3B228EBD-1138-E64B-39A9-C8BC39E33D93}"/>
              </a:ext>
            </a:extLst>
          </p:cNvPr>
          <p:cNvSpPr/>
          <p:nvPr/>
        </p:nvSpPr>
        <p:spPr>
          <a:xfrm>
            <a:off x="303088" y="1815530"/>
            <a:ext cx="2616200" cy="99060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DOCTOR’S APPOINTMENT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D72B2-D6F2-47E1-E6DF-9C0EFEB457C2}"/>
              </a:ext>
            </a:extLst>
          </p:cNvPr>
          <p:cNvSpPr/>
          <p:nvPr/>
        </p:nvSpPr>
        <p:spPr>
          <a:xfrm>
            <a:off x="774700" y="3657600"/>
            <a:ext cx="1625600" cy="210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EYES SCANNED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EEB6A-BC2A-BA47-72D4-2FA5C584AF90}"/>
              </a:ext>
            </a:extLst>
          </p:cNvPr>
          <p:cNvSpPr/>
          <p:nvPr/>
        </p:nvSpPr>
        <p:spPr>
          <a:xfrm>
            <a:off x="3243264" y="3606800"/>
            <a:ext cx="1676400" cy="215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EYES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23940-2301-6D4F-15AB-09A23DBBA2F7}"/>
              </a:ext>
            </a:extLst>
          </p:cNvPr>
          <p:cNvSpPr/>
          <p:nvPr/>
        </p:nvSpPr>
        <p:spPr>
          <a:xfrm>
            <a:off x="5456238" y="3670300"/>
            <a:ext cx="1993900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FOLLOW UP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56958-1522-2555-C913-5B134AE1482C}"/>
              </a:ext>
            </a:extLst>
          </p:cNvPr>
          <p:cNvSpPr/>
          <p:nvPr/>
        </p:nvSpPr>
        <p:spPr>
          <a:xfrm>
            <a:off x="8305800" y="3657600"/>
            <a:ext cx="1270000" cy="218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RESULT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A1229660-DAA0-8C1A-6F83-F3D5903080E8}"/>
              </a:ext>
            </a:extLst>
          </p:cNvPr>
          <p:cNvSpPr/>
          <p:nvPr/>
        </p:nvSpPr>
        <p:spPr>
          <a:xfrm>
            <a:off x="7518400" y="1767155"/>
            <a:ext cx="2717800" cy="96520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PERSUE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19E21CD-80EF-3529-8E20-6252E0723CF6}"/>
              </a:ext>
            </a:extLst>
          </p:cNvPr>
          <p:cNvSpPr/>
          <p:nvPr/>
        </p:nvSpPr>
        <p:spPr>
          <a:xfrm>
            <a:off x="2505076" y="4584700"/>
            <a:ext cx="647700" cy="3683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35CBF8-1455-B518-54D9-F27314895A55}"/>
              </a:ext>
            </a:extLst>
          </p:cNvPr>
          <p:cNvSpPr/>
          <p:nvPr/>
        </p:nvSpPr>
        <p:spPr>
          <a:xfrm>
            <a:off x="4870451" y="4635500"/>
            <a:ext cx="635000" cy="3429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FAA6240-1F0E-E69F-E94E-A241B9508958}"/>
              </a:ext>
            </a:extLst>
          </p:cNvPr>
          <p:cNvSpPr/>
          <p:nvPr/>
        </p:nvSpPr>
        <p:spPr>
          <a:xfrm>
            <a:off x="7591425" y="4610100"/>
            <a:ext cx="635000" cy="3175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7DE6EE0-9E12-394D-9531-191E9BD662D1}"/>
              </a:ext>
            </a:extLst>
          </p:cNvPr>
          <p:cNvSpPr/>
          <p:nvPr/>
        </p:nvSpPr>
        <p:spPr>
          <a:xfrm>
            <a:off x="1360488" y="2933700"/>
            <a:ext cx="342900" cy="5588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072A5575-7FE8-AB8C-75C7-66FD88C1E20C}"/>
              </a:ext>
            </a:extLst>
          </p:cNvPr>
          <p:cNvSpPr/>
          <p:nvPr/>
        </p:nvSpPr>
        <p:spPr>
          <a:xfrm>
            <a:off x="8820061" y="2769884"/>
            <a:ext cx="368300" cy="584200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303467-0F1E-1590-8ACC-709ADA9A90B1}"/>
              </a:ext>
            </a:extLst>
          </p:cNvPr>
          <p:cNvSpPr/>
          <p:nvPr/>
        </p:nvSpPr>
        <p:spPr>
          <a:xfrm>
            <a:off x="2743200" y="3390900"/>
            <a:ext cx="7124700" cy="2794000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16910B-7F08-25ED-B91C-E02504DC50B7}"/>
              </a:ext>
            </a:extLst>
          </p:cNvPr>
          <p:cNvSpPr txBox="1"/>
          <p:nvPr/>
        </p:nvSpPr>
        <p:spPr>
          <a:xfrm>
            <a:off x="4838700" y="6223000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7-14 DAYS</a:t>
            </a:r>
          </a:p>
        </p:txBody>
      </p:sp>
    </p:spTree>
    <p:extLst>
      <p:ext uri="{BB962C8B-B14F-4D97-AF65-F5344CB8AC3E}">
        <p14:creationId xmlns:p14="http://schemas.microsoft.com/office/powerpoint/2010/main" val="5338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EF8-8F7B-9824-A430-509C8EBC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62" y="513958"/>
            <a:ext cx="10515600" cy="981075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PROBLEM STATEMENT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0A6CA-A5E3-9FC2-7BCF-2AEE219ED0CC}"/>
              </a:ext>
            </a:extLst>
          </p:cNvPr>
          <p:cNvSpPr txBox="1"/>
          <p:nvPr/>
        </p:nvSpPr>
        <p:spPr>
          <a:xfrm>
            <a:off x="571500" y="1689100"/>
            <a:ext cx="110871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challenges of manual diagnosis, we need an automated system to accurately classify diabetic retinopathy stages from retinal fundus images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enhance screening efficiency, enable early identification of high-risk patients, and assist doctors in diagnosis and treatment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itHub - BalajiAI/Diabetic-Retinopathy-Detection-using-Deep-learning: A  Convolutional Neural Network (CNN) which can detect the stages of Diabetic  retinopathy.">
            <a:extLst>
              <a:ext uri="{FF2B5EF4-FFF2-40B4-BE49-F238E27FC236}">
                <a16:creationId xmlns:a16="http://schemas.microsoft.com/office/drawing/2014/main" id="{DD406BD6-82D8-DD9C-8A97-F1FB40C46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5" r="853"/>
          <a:stretch/>
        </p:blipFill>
        <p:spPr bwMode="auto">
          <a:xfrm>
            <a:off x="555232" y="4178136"/>
            <a:ext cx="10744200" cy="211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2038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68759A5-791D-4A5F-64E9-00440F776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D64F85-2B66-D195-137E-E673374BCA3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69221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3434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04618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9737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2806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01290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61822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66258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8808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12637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9605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C453D77-B1FD-5E5B-FD36-0AE279E58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122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67243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7282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18290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5291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9362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031219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3156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1852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420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381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8869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5E731D1-AB63-C006-024D-ED91F8E23EDB}"/>
              </a:ext>
            </a:extLst>
          </p:cNvPr>
          <p:cNvSpPr txBox="1"/>
          <p:nvPr/>
        </p:nvSpPr>
        <p:spPr>
          <a:xfrm>
            <a:off x="-153256" y="2945258"/>
            <a:ext cx="815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8493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4000" t="-2000" r="-6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98D9-D2DA-5B73-E9B9-C3798EC7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99654"/>
            <a:ext cx="117983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 A Deep Learning Approach for Diabetic Retinopathy detection using Transfer Learning</a:t>
            </a:r>
            <a:endParaRPr lang="en-IN" sz="36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F925-5DE4-C06B-2706-FD508B73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16" y="1425217"/>
            <a:ext cx="10734368" cy="51918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Satwik Ramchandre, Bhargav Patil, Shardul Pharande, Karan Javali,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Himangi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Pande (2020 IEEE)</a:t>
            </a:r>
          </a:p>
          <a:p>
            <a:pPr algn="just"/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To efficiently classify the  retina images of Diabetic and Healthy patients by preventing multiple reviews from medical professionals.</a:t>
            </a:r>
          </a:p>
          <a:p>
            <a:pPr algn="just"/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 Pacific Tele Ophthalmology Society (APTOS) Symposium under a variety of imaging conditions.</a:t>
            </a:r>
          </a:p>
          <a:p>
            <a:pPr algn="just"/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Feature based Transfer Learning , model pretrained on ImageNet Dataset.</a:t>
            </a:r>
          </a:p>
          <a:p>
            <a:pPr algn="just"/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Accuracy for SEResNeXt32x4d was 85.15% and that for EfficientNetb3 was 91.44%.</a:t>
            </a: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065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908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PROBLEM STATEMENT</vt:lpstr>
      <vt:lpstr>PowerPoint Presentation</vt:lpstr>
      <vt:lpstr> A Deep Learning Approach for Diabetic Retinopathy detection using Transfer Learning</vt:lpstr>
      <vt:lpstr>Diabetic Retinopathy Detection using Deep  Learning</vt:lpstr>
      <vt:lpstr>Diabetic Retinopathy Grading Using ResNet Convolutional Neural Network</vt:lpstr>
      <vt:lpstr>Automated Diabetic Retinopathy Detection and classification using ImageNet Convolution Neural Network using Fundus Images </vt:lpstr>
      <vt:lpstr>PowerPoint Presentation</vt:lpstr>
      <vt:lpstr>METHODOLOGY</vt:lpstr>
      <vt:lpstr>METHODOLOGY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vaibhavi shenoy</dc:creator>
  <cp:lastModifiedBy>vaibhavi shenoy</cp:lastModifiedBy>
  <cp:revision>13</cp:revision>
  <dcterms:created xsi:type="dcterms:W3CDTF">2024-10-27T13:36:33Z</dcterms:created>
  <dcterms:modified xsi:type="dcterms:W3CDTF">2024-11-15T03:21:04Z</dcterms:modified>
</cp:coreProperties>
</file>