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17" r:id="rId4"/>
  </p:sldMasterIdLst>
  <p:notesMasterIdLst>
    <p:notesMasterId r:id="rId16"/>
  </p:notesMasterIdLst>
  <p:handoutMasterIdLst>
    <p:handoutMasterId r:id="rId17"/>
  </p:handoutMasterIdLst>
  <p:sldIdLst>
    <p:sldId id="346" r:id="rId5"/>
    <p:sldId id="350" r:id="rId6"/>
    <p:sldId id="352" r:id="rId7"/>
    <p:sldId id="358" r:id="rId8"/>
    <p:sldId id="354" r:id="rId9"/>
    <p:sldId id="359" r:id="rId10"/>
    <p:sldId id="357" r:id="rId11"/>
    <p:sldId id="355" r:id="rId12"/>
    <p:sldId id="356" r:id="rId13"/>
    <p:sldId id="360" r:id="rId14"/>
    <p:sldId id="31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50" autoAdjust="0"/>
  </p:normalViewPr>
  <p:slideViewPr>
    <p:cSldViewPr snapToGrid="0">
      <p:cViewPr varScale="1">
        <p:scale>
          <a:sx n="62" d="100"/>
          <a:sy n="62" d="100"/>
        </p:scale>
        <p:origin x="704" y="44"/>
      </p:cViewPr>
      <p:guideLst>
        <p:guide pos="384"/>
        <p:guide orient="horz" pos="432"/>
      </p:guideLst>
    </p:cSldViewPr>
  </p:slideViewPr>
  <p:outlineViewPr>
    <p:cViewPr>
      <p:scale>
        <a:sx n="33" d="100"/>
        <a:sy n="33" d="100"/>
      </p:scale>
      <p:origin x="0" y="-7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i shenoy" userId="1eb6e9824237cabd" providerId="LiveId" clId="{A347D199-C17F-41E4-8E93-AAC96D002C22}"/>
    <pc:docChg chg="undo custSel addSld delSld modSld sldOrd">
      <pc:chgData name="vaibhavi shenoy" userId="1eb6e9824237cabd" providerId="LiveId" clId="{A347D199-C17F-41E4-8E93-AAC96D002C22}" dt="2024-05-08T15:17:07.949" v="1551" actId="20577"/>
      <pc:docMkLst>
        <pc:docMk/>
      </pc:docMkLst>
      <pc:sldChg chg="delSp modSp mod">
        <pc:chgData name="vaibhavi shenoy" userId="1eb6e9824237cabd" providerId="LiveId" clId="{A347D199-C17F-41E4-8E93-AAC96D002C22}" dt="2024-05-08T12:14:45.595" v="1317" actId="255"/>
        <pc:sldMkLst>
          <pc:docMk/>
          <pc:sldMk cId="29115342" sldId="319"/>
        </pc:sldMkLst>
        <pc:spChg chg="mod">
          <ac:chgData name="vaibhavi shenoy" userId="1eb6e9824237cabd" providerId="LiveId" clId="{A347D199-C17F-41E4-8E93-AAC96D002C22}" dt="2024-05-08T12:14:45.595" v="1317" actId="255"/>
          <ac:spMkLst>
            <pc:docMk/>
            <pc:sldMk cId="29115342" sldId="319"/>
            <ac:spMk id="2" creationId="{E945A1B2-A8DC-E71D-1745-FDB3E3D50B4A}"/>
          </ac:spMkLst>
        </pc:spChg>
        <pc:spChg chg="del mod">
          <ac:chgData name="vaibhavi shenoy" userId="1eb6e9824237cabd" providerId="LiveId" clId="{A347D199-C17F-41E4-8E93-AAC96D002C22}" dt="2024-05-08T11:58:46.290" v="1291" actId="21"/>
          <ac:spMkLst>
            <pc:docMk/>
            <pc:sldMk cId="29115342" sldId="319"/>
            <ac:spMk id="3" creationId="{F0A3A921-9BB8-C0D5-4E13-E1019F166064}"/>
          </ac:spMkLst>
        </pc:spChg>
      </pc:sldChg>
      <pc:sldChg chg="modSp mod">
        <pc:chgData name="vaibhavi shenoy" userId="1eb6e9824237cabd" providerId="LiveId" clId="{A347D199-C17F-41E4-8E93-AAC96D002C22}" dt="2024-05-08T10:40:09.476" v="30" actId="255"/>
        <pc:sldMkLst>
          <pc:docMk/>
          <pc:sldMk cId="1296790096" sldId="346"/>
        </pc:sldMkLst>
        <pc:spChg chg="mod">
          <ac:chgData name="vaibhavi shenoy" userId="1eb6e9824237cabd" providerId="LiveId" clId="{A347D199-C17F-41E4-8E93-AAC96D002C22}" dt="2024-05-08T10:40:09.476" v="30" actId="255"/>
          <ac:spMkLst>
            <pc:docMk/>
            <pc:sldMk cId="1296790096" sldId="346"/>
            <ac:spMk id="2" creationId="{D60911EC-9528-4802-F5FA-B1328BA539E7}"/>
          </ac:spMkLst>
        </pc:spChg>
      </pc:sldChg>
      <pc:sldChg chg="del">
        <pc:chgData name="vaibhavi shenoy" userId="1eb6e9824237cabd" providerId="LiveId" clId="{A347D199-C17F-41E4-8E93-AAC96D002C22}" dt="2024-05-08T09:33:30.799" v="1" actId="47"/>
        <pc:sldMkLst>
          <pc:docMk/>
          <pc:sldMk cId="697101006" sldId="347"/>
        </pc:sldMkLst>
      </pc:sldChg>
      <pc:sldChg chg="del">
        <pc:chgData name="vaibhavi shenoy" userId="1eb6e9824237cabd" providerId="LiveId" clId="{A347D199-C17F-41E4-8E93-AAC96D002C22}" dt="2024-05-08T09:33:34.808" v="2" actId="47"/>
        <pc:sldMkLst>
          <pc:docMk/>
          <pc:sldMk cId="1029011373" sldId="348"/>
        </pc:sldMkLst>
      </pc:sldChg>
      <pc:sldChg chg="del">
        <pc:chgData name="vaibhavi shenoy" userId="1eb6e9824237cabd" providerId="LiveId" clId="{A347D199-C17F-41E4-8E93-AAC96D002C22}" dt="2024-05-08T09:33:39.361" v="3" actId="47"/>
        <pc:sldMkLst>
          <pc:docMk/>
          <pc:sldMk cId="2668990690" sldId="349"/>
        </pc:sldMkLst>
      </pc:sldChg>
      <pc:sldChg chg="addSp modSp mod">
        <pc:chgData name="vaibhavi shenoy" userId="1eb6e9824237cabd" providerId="LiveId" clId="{A347D199-C17F-41E4-8E93-AAC96D002C22}" dt="2024-05-08T10:53:17.316" v="615" actId="123"/>
        <pc:sldMkLst>
          <pc:docMk/>
          <pc:sldMk cId="3743823505" sldId="350"/>
        </pc:sldMkLst>
        <pc:spChg chg="mod">
          <ac:chgData name="vaibhavi shenoy" userId="1eb6e9824237cabd" providerId="LiveId" clId="{A347D199-C17F-41E4-8E93-AAC96D002C22}" dt="2024-05-08T10:52:57.018" v="612" actId="122"/>
          <ac:spMkLst>
            <pc:docMk/>
            <pc:sldMk cId="3743823505" sldId="350"/>
            <ac:spMk id="3" creationId="{049A8890-F6A6-0F42-1EE2-14C49F7E84FF}"/>
          </ac:spMkLst>
        </pc:spChg>
        <pc:spChg chg="add">
          <ac:chgData name="vaibhavi shenoy" userId="1eb6e9824237cabd" providerId="LiveId" clId="{A347D199-C17F-41E4-8E93-AAC96D002C22}" dt="2024-05-08T10:41:21.182" v="38"/>
          <ac:spMkLst>
            <pc:docMk/>
            <pc:sldMk cId="3743823505" sldId="350"/>
            <ac:spMk id="4" creationId="{EDBEE260-A16B-2A15-9F50-27AD076E3986}"/>
          </ac:spMkLst>
        </pc:spChg>
        <pc:spChg chg="add mod">
          <ac:chgData name="vaibhavi shenoy" userId="1eb6e9824237cabd" providerId="LiveId" clId="{A347D199-C17F-41E4-8E93-AAC96D002C22}" dt="2024-05-08T10:41:26.753" v="40"/>
          <ac:spMkLst>
            <pc:docMk/>
            <pc:sldMk cId="3743823505" sldId="350"/>
            <ac:spMk id="5" creationId="{9BD61832-5FD4-E030-6726-28675E0C02FB}"/>
          </ac:spMkLst>
        </pc:spChg>
        <pc:spChg chg="add">
          <ac:chgData name="vaibhavi shenoy" userId="1eb6e9824237cabd" providerId="LiveId" clId="{A347D199-C17F-41E4-8E93-AAC96D002C22}" dt="2024-05-08T10:41:31.246" v="42"/>
          <ac:spMkLst>
            <pc:docMk/>
            <pc:sldMk cId="3743823505" sldId="350"/>
            <ac:spMk id="6" creationId="{509139CB-C9AB-900E-1B1B-945454D356EF}"/>
          </ac:spMkLst>
        </pc:spChg>
        <pc:spChg chg="mod">
          <ac:chgData name="vaibhavi shenoy" userId="1eb6e9824237cabd" providerId="LiveId" clId="{A347D199-C17F-41E4-8E93-AAC96D002C22}" dt="2024-05-08T10:53:17.316" v="615" actId="123"/>
          <ac:spMkLst>
            <pc:docMk/>
            <pc:sldMk cId="3743823505" sldId="350"/>
            <ac:spMk id="7" creationId="{E4E6FE59-A099-B168-1A66-3493D23340B4}"/>
          </ac:spMkLst>
        </pc:spChg>
      </pc:sldChg>
      <pc:sldChg chg="del">
        <pc:chgData name="vaibhavi shenoy" userId="1eb6e9824237cabd" providerId="LiveId" clId="{A347D199-C17F-41E4-8E93-AAC96D002C22}" dt="2024-05-08T09:33:45.173" v="4" actId="47"/>
        <pc:sldMkLst>
          <pc:docMk/>
          <pc:sldMk cId="2081297422" sldId="351"/>
        </pc:sldMkLst>
      </pc:sldChg>
      <pc:sldChg chg="addSp delSp modSp mod">
        <pc:chgData name="vaibhavi shenoy" userId="1eb6e9824237cabd" providerId="LiveId" clId="{A347D199-C17F-41E4-8E93-AAC96D002C22}" dt="2024-05-08T15:16:12.655" v="1486" actId="1036"/>
        <pc:sldMkLst>
          <pc:docMk/>
          <pc:sldMk cId="2561581546" sldId="352"/>
        </pc:sldMkLst>
        <pc:spChg chg="add del mod">
          <ac:chgData name="vaibhavi shenoy" userId="1eb6e9824237cabd" providerId="LiveId" clId="{A347D199-C17F-41E4-8E93-AAC96D002C22}" dt="2024-05-08T15:16:12.655" v="1486" actId="1036"/>
          <ac:spMkLst>
            <pc:docMk/>
            <pc:sldMk cId="2561581546" sldId="352"/>
            <ac:spMk id="2" creationId="{E6E12334-417E-9F62-DB43-682B8CB49DAA}"/>
          </ac:spMkLst>
        </pc:spChg>
        <pc:spChg chg="mod">
          <ac:chgData name="vaibhavi shenoy" userId="1eb6e9824237cabd" providerId="LiveId" clId="{A347D199-C17F-41E4-8E93-AAC96D002C22}" dt="2024-05-08T10:53:05.349" v="613" actId="122"/>
          <ac:spMkLst>
            <pc:docMk/>
            <pc:sldMk cId="2561581546" sldId="352"/>
            <ac:spMk id="4" creationId="{9C4329E3-B2EA-93D7-04BB-437B80923726}"/>
          </ac:spMkLst>
        </pc:spChg>
        <pc:spChg chg="del mod">
          <ac:chgData name="vaibhavi shenoy" userId="1eb6e9824237cabd" providerId="LiveId" clId="{A347D199-C17F-41E4-8E93-AAC96D002C22}" dt="2024-05-08T10:46:25.406" v="534" actId="21"/>
          <ac:spMkLst>
            <pc:docMk/>
            <pc:sldMk cId="2561581546" sldId="352"/>
            <ac:spMk id="5" creationId="{CAC3AE3C-C5CB-6DC1-A44B-78B04C1034E5}"/>
          </ac:spMkLst>
        </pc:spChg>
        <pc:spChg chg="add mod">
          <ac:chgData name="vaibhavi shenoy" userId="1eb6e9824237cabd" providerId="LiveId" clId="{A347D199-C17F-41E4-8E93-AAC96D002C22}" dt="2024-05-08T15:15:46.928" v="1449" actId="767"/>
          <ac:spMkLst>
            <pc:docMk/>
            <pc:sldMk cId="2561581546" sldId="352"/>
            <ac:spMk id="5" creationId="{D37FA9A3-8024-0A02-09C2-EA2EB1576570}"/>
          </ac:spMkLst>
        </pc:spChg>
        <pc:spChg chg="del mod">
          <ac:chgData name="vaibhavi shenoy" userId="1eb6e9824237cabd" providerId="LiveId" clId="{A347D199-C17F-41E4-8E93-AAC96D002C22}" dt="2024-05-08T10:46:19.301" v="532" actId="21"/>
          <ac:spMkLst>
            <pc:docMk/>
            <pc:sldMk cId="2561581546" sldId="352"/>
            <ac:spMk id="6" creationId="{7C73830D-64E6-E1EA-9896-E20AD00F1788}"/>
          </ac:spMkLst>
        </pc:spChg>
        <pc:spChg chg="add">
          <ac:chgData name="vaibhavi shenoy" userId="1eb6e9824237cabd" providerId="LiveId" clId="{A347D199-C17F-41E4-8E93-AAC96D002C22}" dt="2024-05-08T10:48:15.171" v="539"/>
          <ac:spMkLst>
            <pc:docMk/>
            <pc:sldMk cId="2561581546" sldId="352"/>
            <ac:spMk id="7" creationId="{3FE6386D-CEC4-5992-25D4-4EECF65EB3EB}"/>
          </ac:spMkLst>
        </pc:spChg>
        <pc:spChg chg="add">
          <ac:chgData name="vaibhavi shenoy" userId="1eb6e9824237cabd" providerId="LiveId" clId="{A347D199-C17F-41E4-8E93-AAC96D002C22}" dt="2024-05-08T10:48:21.977" v="541"/>
          <ac:spMkLst>
            <pc:docMk/>
            <pc:sldMk cId="2561581546" sldId="352"/>
            <ac:spMk id="8" creationId="{6D4312CA-0B87-92F9-52B4-D7CB5719D2A2}"/>
          </ac:spMkLst>
        </pc:spChg>
        <pc:spChg chg="add">
          <ac:chgData name="vaibhavi shenoy" userId="1eb6e9824237cabd" providerId="LiveId" clId="{A347D199-C17F-41E4-8E93-AAC96D002C22}" dt="2024-05-08T10:49:09.928" v="557"/>
          <ac:spMkLst>
            <pc:docMk/>
            <pc:sldMk cId="2561581546" sldId="352"/>
            <ac:spMk id="10" creationId="{6CA55074-FE4B-8E96-6B1E-0A06D70299F4}"/>
          </ac:spMkLst>
        </pc:spChg>
        <pc:picChg chg="mod">
          <ac:chgData name="vaibhavi shenoy" userId="1eb6e9824237cabd" providerId="LiveId" clId="{A347D199-C17F-41E4-8E93-AAC96D002C22}" dt="2024-05-08T10:45:48.194" v="528" actId="1076"/>
          <ac:picMkLst>
            <pc:docMk/>
            <pc:sldMk cId="2561581546" sldId="352"/>
            <ac:picMk id="9" creationId="{3358D031-ED23-DACA-8893-E26FC674EDB4}"/>
          </ac:picMkLst>
        </pc:picChg>
      </pc:sldChg>
      <pc:sldChg chg="addSp delSp modSp mod">
        <pc:chgData name="vaibhavi shenoy" userId="1eb6e9824237cabd" providerId="LiveId" clId="{A347D199-C17F-41E4-8E93-AAC96D002C22}" dt="2024-05-08T11:35:55.038" v="1098" actId="14100"/>
        <pc:sldMkLst>
          <pc:docMk/>
          <pc:sldMk cId="1613985492" sldId="354"/>
        </pc:sldMkLst>
        <pc:spChg chg="add">
          <ac:chgData name="vaibhavi shenoy" userId="1eb6e9824237cabd" providerId="LiveId" clId="{A347D199-C17F-41E4-8E93-AAC96D002C22}" dt="2024-05-08T11:04:05.930" v="712"/>
          <ac:spMkLst>
            <pc:docMk/>
            <pc:sldMk cId="1613985492" sldId="354"/>
            <ac:spMk id="2" creationId="{2CFBA2E6-F76C-A000-4A31-E7B03E117002}"/>
          </ac:spMkLst>
        </pc:spChg>
        <pc:spChg chg="mod">
          <ac:chgData name="vaibhavi shenoy" userId="1eb6e9824237cabd" providerId="LiveId" clId="{A347D199-C17F-41E4-8E93-AAC96D002C22}" dt="2024-05-08T11:35:55.038" v="1098" actId="14100"/>
          <ac:spMkLst>
            <pc:docMk/>
            <pc:sldMk cId="1613985492" sldId="354"/>
            <ac:spMk id="4" creationId="{4A9B4980-562B-884E-AD68-1A64758FFF8C}"/>
          </ac:spMkLst>
        </pc:spChg>
        <pc:spChg chg="mod">
          <ac:chgData name="vaibhavi shenoy" userId="1eb6e9824237cabd" providerId="LiveId" clId="{A347D199-C17F-41E4-8E93-AAC96D002C22}" dt="2024-05-08T11:35:14.730" v="1095" actId="123"/>
          <ac:spMkLst>
            <pc:docMk/>
            <pc:sldMk cId="1613985492" sldId="354"/>
            <ac:spMk id="5" creationId="{6F936642-0131-D7CE-B351-D9260D9FE4A2}"/>
          </ac:spMkLst>
        </pc:spChg>
        <pc:spChg chg="add del mod">
          <ac:chgData name="vaibhavi shenoy" userId="1eb6e9824237cabd" providerId="LiveId" clId="{A347D199-C17F-41E4-8E93-AAC96D002C22}" dt="2024-05-08T11:28:55.426" v="974" actId="21"/>
          <ac:spMkLst>
            <pc:docMk/>
            <pc:sldMk cId="1613985492" sldId="354"/>
            <ac:spMk id="7" creationId="{72D816C3-516B-F1A9-5B84-1BE03D33D0EA}"/>
          </ac:spMkLst>
        </pc:spChg>
        <pc:picChg chg="del">
          <ac:chgData name="vaibhavi shenoy" userId="1eb6e9824237cabd" providerId="LiveId" clId="{A347D199-C17F-41E4-8E93-AAC96D002C22}" dt="2024-05-08T11:28:47.408" v="972" actId="478"/>
          <ac:picMkLst>
            <pc:docMk/>
            <pc:sldMk cId="1613985492" sldId="354"/>
            <ac:picMk id="17" creationId="{B106AF8E-E535-0186-70D8-14EDB42C9C43}"/>
          </ac:picMkLst>
        </pc:picChg>
      </pc:sldChg>
      <pc:sldChg chg="addSp delSp modSp mod ord">
        <pc:chgData name="vaibhavi shenoy" userId="1eb6e9824237cabd" providerId="LiveId" clId="{A347D199-C17F-41E4-8E93-AAC96D002C22}" dt="2024-05-08T11:45:33.244" v="1174"/>
        <pc:sldMkLst>
          <pc:docMk/>
          <pc:sldMk cId="196956717" sldId="355"/>
        </pc:sldMkLst>
        <pc:spChg chg="mod">
          <ac:chgData name="vaibhavi shenoy" userId="1eb6e9824237cabd" providerId="LiveId" clId="{A347D199-C17F-41E4-8E93-AAC96D002C22}" dt="2024-05-08T11:37:04.277" v="1118" actId="255"/>
          <ac:spMkLst>
            <pc:docMk/>
            <pc:sldMk cId="196956717" sldId="355"/>
            <ac:spMk id="3" creationId="{84E3BAB3-FFF9-D15B-4131-0C980D026FB9}"/>
          </ac:spMkLst>
        </pc:spChg>
        <pc:spChg chg="del mod">
          <ac:chgData name="vaibhavi shenoy" userId="1eb6e9824237cabd" providerId="LiveId" clId="{A347D199-C17F-41E4-8E93-AAC96D002C22}" dt="2024-05-08T11:37:29.409" v="1120"/>
          <ac:spMkLst>
            <pc:docMk/>
            <pc:sldMk cId="196956717" sldId="355"/>
            <ac:spMk id="4" creationId="{49EB2ECC-5745-CDDD-CB60-FB7A5EE695C8}"/>
          </ac:spMkLst>
        </pc:spChg>
        <pc:spChg chg="add del mod">
          <ac:chgData name="vaibhavi shenoy" userId="1eb6e9824237cabd" providerId="LiveId" clId="{A347D199-C17F-41E4-8E93-AAC96D002C22}" dt="2024-05-08T11:36:47.500" v="1106" actId="21"/>
          <ac:spMkLst>
            <pc:docMk/>
            <pc:sldMk cId="196956717" sldId="355"/>
            <ac:spMk id="6" creationId="{0442C32A-E3BC-8195-57DA-CF096125045B}"/>
          </ac:spMkLst>
        </pc:spChg>
        <pc:spChg chg="add del mod">
          <ac:chgData name="vaibhavi shenoy" userId="1eb6e9824237cabd" providerId="LiveId" clId="{A347D199-C17F-41E4-8E93-AAC96D002C22}" dt="2024-05-08T11:37:44.807" v="1126" actId="478"/>
          <ac:spMkLst>
            <pc:docMk/>
            <pc:sldMk cId="196956717" sldId="355"/>
            <ac:spMk id="8" creationId="{C7F4E388-A2DE-E136-ACA3-E5D356E15F40}"/>
          </ac:spMkLst>
        </pc:spChg>
        <pc:spChg chg="add del mod">
          <ac:chgData name="vaibhavi shenoy" userId="1eb6e9824237cabd" providerId="LiveId" clId="{A347D199-C17F-41E4-8E93-AAC96D002C22}" dt="2024-05-08T11:38:12.278" v="1128" actId="931"/>
          <ac:spMkLst>
            <pc:docMk/>
            <pc:sldMk cId="196956717" sldId="355"/>
            <ac:spMk id="9" creationId="{3E22547D-2D53-C571-78A7-9EA0E1571525}"/>
          </ac:spMkLst>
        </pc:spChg>
        <pc:spChg chg="add del mod">
          <ac:chgData name="vaibhavi shenoy" userId="1eb6e9824237cabd" providerId="LiveId" clId="{A347D199-C17F-41E4-8E93-AAC96D002C22}" dt="2024-05-08T11:42:56.170" v="1134" actId="931"/>
          <ac:spMkLst>
            <pc:docMk/>
            <pc:sldMk cId="196956717" sldId="355"/>
            <ac:spMk id="14" creationId="{5C8D94DE-210B-D2E0-4000-CB2E1D816CF5}"/>
          </ac:spMkLst>
        </pc:spChg>
        <pc:graphicFrameChg chg="add del mod">
          <ac:chgData name="vaibhavi shenoy" userId="1eb6e9824237cabd" providerId="LiveId" clId="{A347D199-C17F-41E4-8E93-AAC96D002C22}" dt="2024-05-08T11:37:44.807" v="1126" actId="478"/>
          <ac:graphicFrameMkLst>
            <pc:docMk/>
            <pc:sldMk cId="196956717" sldId="355"/>
            <ac:graphicFrameMk id="7" creationId="{34E18289-A81B-0B98-54C3-4B046F36CEC7}"/>
          </ac:graphicFrameMkLst>
        </pc:graphicFrameChg>
        <pc:graphicFrameChg chg="del modGraphic">
          <ac:chgData name="vaibhavi shenoy" userId="1eb6e9824237cabd" providerId="LiveId" clId="{A347D199-C17F-41E4-8E93-AAC96D002C22}" dt="2024-05-08T11:36:41.481" v="1104" actId="21"/>
          <ac:graphicFrameMkLst>
            <pc:docMk/>
            <pc:sldMk cId="196956717" sldId="355"/>
            <ac:graphicFrameMk id="12" creationId="{BF1DF734-153B-7615-6429-1DFEB03440D6}"/>
          </ac:graphicFrameMkLst>
        </pc:graphicFrameChg>
        <pc:picChg chg="add del mod">
          <ac:chgData name="vaibhavi shenoy" userId="1eb6e9824237cabd" providerId="LiveId" clId="{A347D199-C17F-41E4-8E93-AAC96D002C22}" dt="2024-05-08T11:42:21.764" v="1133" actId="478"/>
          <ac:picMkLst>
            <pc:docMk/>
            <pc:sldMk cId="196956717" sldId="355"/>
            <ac:picMk id="11" creationId="{590F4695-8826-654D-240A-D530308328FD}"/>
          </ac:picMkLst>
        </pc:picChg>
        <pc:picChg chg="add mod">
          <ac:chgData name="vaibhavi shenoy" userId="1eb6e9824237cabd" providerId="LiveId" clId="{A347D199-C17F-41E4-8E93-AAC96D002C22}" dt="2024-05-08T11:43:44.365" v="1143" actId="14100"/>
          <ac:picMkLst>
            <pc:docMk/>
            <pc:sldMk cId="196956717" sldId="355"/>
            <ac:picMk id="16" creationId="{9A6EE00F-6407-D033-A84A-2D6686C2541C}"/>
          </ac:picMkLst>
        </pc:picChg>
        <pc:picChg chg="add mod">
          <ac:chgData name="vaibhavi shenoy" userId="1eb6e9824237cabd" providerId="LiveId" clId="{A347D199-C17F-41E4-8E93-AAC96D002C22}" dt="2024-05-08T11:43:48.926" v="1145" actId="14100"/>
          <ac:picMkLst>
            <pc:docMk/>
            <pc:sldMk cId="196956717" sldId="355"/>
            <ac:picMk id="18" creationId="{7D213DBA-1639-AF61-27F7-F4CE8CCA4FE8}"/>
          </ac:picMkLst>
        </pc:picChg>
      </pc:sldChg>
      <pc:sldChg chg="addSp delSp modSp mod ord">
        <pc:chgData name="vaibhavi shenoy" userId="1eb6e9824237cabd" providerId="LiveId" clId="{A347D199-C17F-41E4-8E93-AAC96D002C22}" dt="2024-05-08T11:45:35.798" v="1176"/>
        <pc:sldMkLst>
          <pc:docMk/>
          <pc:sldMk cId="1106155444" sldId="356"/>
        </pc:sldMkLst>
        <pc:spChg chg="del mod">
          <ac:chgData name="vaibhavi shenoy" userId="1eb6e9824237cabd" providerId="LiveId" clId="{A347D199-C17F-41E4-8E93-AAC96D002C22}" dt="2024-05-08T11:44:36.454" v="1161" actId="931"/>
          <ac:spMkLst>
            <pc:docMk/>
            <pc:sldMk cId="1106155444" sldId="356"/>
            <ac:spMk id="2" creationId="{B65F74F4-DB3C-915A-FF3C-E74AEEB2022C}"/>
          </ac:spMkLst>
        </pc:spChg>
        <pc:spChg chg="mod">
          <ac:chgData name="vaibhavi shenoy" userId="1eb6e9824237cabd" providerId="LiveId" clId="{A347D199-C17F-41E4-8E93-AAC96D002C22}" dt="2024-05-08T11:44:24.288" v="1160" actId="255"/>
          <ac:spMkLst>
            <pc:docMk/>
            <pc:sldMk cId="1106155444" sldId="356"/>
            <ac:spMk id="4" creationId="{2AA44730-B754-40CD-87D5-B358E5194267}"/>
          </ac:spMkLst>
        </pc:spChg>
        <pc:spChg chg="del mod">
          <ac:chgData name="vaibhavi shenoy" userId="1eb6e9824237cabd" providerId="LiveId" clId="{A347D199-C17F-41E4-8E93-AAC96D002C22}" dt="2024-05-08T11:44:42.248" v="1163" actId="21"/>
          <ac:spMkLst>
            <pc:docMk/>
            <pc:sldMk cId="1106155444" sldId="356"/>
            <ac:spMk id="9" creationId="{552E241E-91CB-27E9-D671-1345B13B9E3A}"/>
          </ac:spMkLst>
        </pc:spChg>
        <pc:picChg chg="add mod">
          <ac:chgData name="vaibhavi shenoy" userId="1eb6e9824237cabd" providerId="LiveId" clId="{A347D199-C17F-41E4-8E93-AAC96D002C22}" dt="2024-05-08T11:44:57.536" v="1169" actId="14100"/>
          <ac:picMkLst>
            <pc:docMk/>
            <pc:sldMk cId="1106155444" sldId="356"/>
            <ac:picMk id="6" creationId="{DECE9E05-D736-CC78-9D00-4F8DAE0B9589}"/>
          </ac:picMkLst>
        </pc:picChg>
      </pc:sldChg>
      <pc:sldChg chg="modSp mod">
        <pc:chgData name="vaibhavi shenoy" userId="1eb6e9824237cabd" providerId="LiveId" clId="{A347D199-C17F-41E4-8E93-AAC96D002C22}" dt="2024-05-08T14:57:05.024" v="1349" actId="14100"/>
        <pc:sldMkLst>
          <pc:docMk/>
          <pc:sldMk cId="2063662212" sldId="357"/>
        </pc:sldMkLst>
        <pc:spChg chg="mod">
          <ac:chgData name="vaibhavi shenoy" userId="1eb6e9824237cabd" providerId="LiveId" clId="{A347D199-C17F-41E4-8E93-AAC96D002C22}" dt="2024-05-08T14:57:05.024" v="1349" actId="14100"/>
          <ac:spMkLst>
            <pc:docMk/>
            <pc:sldMk cId="2063662212" sldId="357"/>
            <ac:spMk id="5" creationId="{BFE88243-B9D5-CB89-2A0F-9B3CF14689EC}"/>
          </ac:spMkLst>
        </pc:spChg>
        <pc:graphicFrameChg chg="mod modGraphic">
          <ac:chgData name="vaibhavi shenoy" userId="1eb6e9824237cabd" providerId="LiveId" clId="{A347D199-C17F-41E4-8E93-AAC96D002C22}" dt="2024-05-08T11:58:15.200" v="1288" actId="20577"/>
          <ac:graphicFrameMkLst>
            <pc:docMk/>
            <pc:sldMk cId="2063662212" sldId="357"/>
            <ac:graphicFrameMk id="7" creationId="{31A8282B-665D-EFD1-2030-EB9265DD6D3A}"/>
          </ac:graphicFrameMkLst>
        </pc:graphicFrameChg>
      </pc:sldChg>
      <pc:sldChg chg="addSp delSp modSp mod">
        <pc:chgData name="vaibhavi shenoy" userId="1eb6e9824237cabd" providerId="LiveId" clId="{A347D199-C17F-41E4-8E93-AAC96D002C22}" dt="2024-05-08T15:17:07.949" v="1551" actId="20577"/>
        <pc:sldMkLst>
          <pc:docMk/>
          <pc:sldMk cId="2962203492" sldId="358"/>
        </pc:sldMkLst>
        <pc:spChg chg="add mod">
          <ac:chgData name="vaibhavi shenoy" userId="1eb6e9824237cabd" providerId="LiveId" clId="{A347D199-C17F-41E4-8E93-AAC96D002C22}" dt="2024-05-08T15:17:07.949" v="1551" actId="20577"/>
          <ac:spMkLst>
            <pc:docMk/>
            <pc:sldMk cId="2962203492" sldId="358"/>
            <ac:spMk id="2" creationId="{827A97B1-0577-6CC7-A16E-51FA245F8471}"/>
          </ac:spMkLst>
        </pc:spChg>
        <pc:spChg chg="del mod">
          <ac:chgData name="vaibhavi shenoy" userId="1eb6e9824237cabd" providerId="LiveId" clId="{A347D199-C17F-41E4-8E93-AAC96D002C22}" dt="2024-05-08T10:53:52.119" v="622" actId="21"/>
          <ac:spMkLst>
            <pc:docMk/>
            <pc:sldMk cId="2962203492" sldId="358"/>
            <ac:spMk id="4" creationId="{8FF4A3F0-4DF6-402B-F3AF-4EC7F93660CF}"/>
          </ac:spMkLst>
        </pc:spChg>
        <pc:spChg chg="del mod">
          <ac:chgData name="vaibhavi shenoy" userId="1eb6e9824237cabd" providerId="LiveId" clId="{A347D199-C17F-41E4-8E93-AAC96D002C22}" dt="2024-05-08T10:53:47.845" v="619" actId="21"/>
          <ac:spMkLst>
            <pc:docMk/>
            <pc:sldMk cId="2962203492" sldId="358"/>
            <ac:spMk id="5" creationId="{07B37BE1-1CCC-1578-33F9-7C11F0FD32D6}"/>
          </ac:spMkLst>
        </pc:spChg>
        <pc:spChg chg="mod">
          <ac:chgData name="vaibhavi shenoy" userId="1eb6e9824237cabd" providerId="LiveId" clId="{A347D199-C17F-41E4-8E93-AAC96D002C22}" dt="2024-05-08T10:58:20.135" v="639" actId="122"/>
          <ac:spMkLst>
            <pc:docMk/>
            <pc:sldMk cId="2962203492" sldId="358"/>
            <ac:spMk id="9" creationId="{0E0E6AC2-ECCA-D3AB-06B0-B45E476B98EA}"/>
          </ac:spMkLst>
        </pc:spChg>
      </pc:sldChg>
      <pc:sldChg chg="del">
        <pc:chgData name="vaibhavi shenoy" userId="1eb6e9824237cabd" providerId="LiveId" clId="{A347D199-C17F-41E4-8E93-AAC96D002C22}" dt="2024-05-08T09:33:29.207" v="0" actId="47"/>
        <pc:sldMkLst>
          <pc:docMk/>
          <pc:sldMk cId="1126551299" sldId="359"/>
        </pc:sldMkLst>
      </pc:sldChg>
      <pc:sldChg chg="modSp add mod">
        <pc:chgData name="vaibhavi shenoy" userId="1eb6e9824237cabd" providerId="LiveId" clId="{A347D199-C17F-41E4-8E93-AAC96D002C22}" dt="2024-05-08T11:36:10.526" v="1102" actId="14100"/>
        <pc:sldMkLst>
          <pc:docMk/>
          <pc:sldMk cId="3262769550" sldId="359"/>
        </pc:sldMkLst>
        <pc:spChg chg="mod">
          <ac:chgData name="vaibhavi shenoy" userId="1eb6e9824237cabd" providerId="LiveId" clId="{A347D199-C17F-41E4-8E93-AAC96D002C22}" dt="2024-05-08T11:36:10.526" v="1102" actId="14100"/>
          <ac:spMkLst>
            <pc:docMk/>
            <pc:sldMk cId="3262769550" sldId="359"/>
            <ac:spMk id="4" creationId="{4A9B4980-562B-884E-AD68-1A64758FFF8C}"/>
          </ac:spMkLst>
        </pc:spChg>
        <pc:spChg chg="mod">
          <ac:chgData name="vaibhavi shenoy" userId="1eb6e9824237cabd" providerId="LiveId" clId="{A347D199-C17F-41E4-8E93-AAC96D002C22}" dt="2024-05-08T11:34:33.043" v="1089" actId="255"/>
          <ac:spMkLst>
            <pc:docMk/>
            <pc:sldMk cId="3262769550" sldId="359"/>
            <ac:spMk id="5" creationId="{6F936642-0131-D7CE-B351-D9260D9FE4A2}"/>
          </ac:spMkLst>
        </pc:spChg>
      </pc:sldChg>
      <pc:sldChg chg="addSp delSp modSp add mod">
        <pc:chgData name="vaibhavi shenoy" userId="1eb6e9824237cabd" providerId="LiveId" clId="{A347D199-C17F-41E4-8E93-AAC96D002C22}" dt="2024-05-08T15:05:10.812" v="1420" actId="14100"/>
        <pc:sldMkLst>
          <pc:docMk/>
          <pc:sldMk cId="4244091804" sldId="360"/>
        </pc:sldMkLst>
        <pc:spChg chg="mod">
          <ac:chgData name="vaibhavi shenoy" userId="1eb6e9824237cabd" providerId="LiveId" clId="{A347D199-C17F-41E4-8E93-AAC96D002C22}" dt="2024-05-08T14:57:32.571" v="1364" actId="20577"/>
          <ac:spMkLst>
            <pc:docMk/>
            <pc:sldMk cId="4244091804" sldId="360"/>
            <ac:spMk id="4" creationId="{2AA44730-B754-40CD-87D5-B358E5194267}"/>
          </ac:spMkLst>
        </pc:spChg>
        <pc:spChg chg="add mod">
          <ac:chgData name="vaibhavi shenoy" userId="1eb6e9824237cabd" providerId="LiveId" clId="{A347D199-C17F-41E4-8E93-AAC96D002C22}" dt="2024-05-08T15:05:10.812" v="1420" actId="14100"/>
          <ac:spMkLst>
            <pc:docMk/>
            <pc:sldMk cId="4244091804" sldId="360"/>
            <ac:spMk id="5" creationId="{3C647C63-A438-F703-AAC3-8AACDE52C1BE}"/>
          </ac:spMkLst>
        </pc:spChg>
        <pc:picChg chg="del">
          <ac:chgData name="vaibhavi shenoy" userId="1eb6e9824237cabd" providerId="LiveId" clId="{A347D199-C17F-41E4-8E93-AAC96D002C22}" dt="2024-05-08T14:57:24.503" v="1351" actId="478"/>
          <ac:picMkLst>
            <pc:docMk/>
            <pc:sldMk cId="4244091804" sldId="360"/>
            <ac:picMk id="6" creationId="{DECE9E05-D736-CC78-9D00-4F8DAE0B9589}"/>
          </ac:picMkLst>
        </pc:picChg>
      </pc:sldChg>
      <pc:sldMasterChg chg="delSldLayout">
        <pc:chgData name="vaibhavi shenoy" userId="1eb6e9824237cabd" providerId="LiveId" clId="{A347D199-C17F-41E4-8E93-AAC96D002C22}" dt="2024-05-08T09:33:45.173" v="4" actId="47"/>
        <pc:sldMasterMkLst>
          <pc:docMk/>
          <pc:sldMasterMk cId="2968073323" sldId="2147484217"/>
        </pc:sldMasterMkLst>
        <pc:sldLayoutChg chg="del">
          <pc:chgData name="vaibhavi shenoy" userId="1eb6e9824237cabd" providerId="LiveId" clId="{A347D199-C17F-41E4-8E93-AAC96D002C22}" dt="2024-05-08T09:33:30.799" v="1" actId="47"/>
          <pc:sldLayoutMkLst>
            <pc:docMk/>
            <pc:sldMasterMk cId="2968073323" sldId="2147484217"/>
            <pc:sldLayoutMk cId="1314119242" sldId="2147484230"/>
          </pc:sldLayoutMkLst>
        </pc:sldLayoutChg>
        <pc:sldLayoutChg chg="del">
          <pc:chgData name="vaibhavi shenoy" userId="1eb6e9824237cabd" providerId="LiveId" clId="{A347D199-C17F-41E4-8E93-AAC96D002C22}" dt="2024-05-08T09:33:34.808" v="2" actId="47"/>
          <pc:sldLayoutMkLst>
            <pc:docMk/>
            <pc:sldMasterMk cId="2968073323" sldId="2147484217"/>
            <pc:sldLayoutMk cId="1993727408" sldId="2147484231"/>
          </pc:sldLayoutMkLst>
        </pc:sldLayoutChg>
        <pc:sldLayoutChg chg="del">
          <pc:chgData name="vaibhavi shenoy" userId="1eb6e9824237cabd" providerId="LiveId" clId="{A347D199-C17F-41E4-8E93-AAC96D002C22}" dt="2024-05-08T09:33:39.361" v="3" actId="47"/>
          <pc:sldLayoutMkLst>
            <pc:docMk/>
            <pc:sldMasterMk cId="2968073323" sldId="2147484217"/>
            <pc:sldLayoutMk cId="2273808198" sldId="2147484232"/>
          </pc:sldLayoutMkLst>
        </pc:sldLayoutChg>
        <pc:sldLayoutChg chg="del">
          <pc:chgData name="vaibhavi shenoy" userId="1eb6e9824237cabd" providerId="LiveId" clId="{A347D199-C17F-41E4-8E93-AAC96D002C22}" dt="2024-05-08T09:33:45.173" v="4" actId="47"/>
          <pc:sldLayoutMkLst>
            <pc:docMk/>
            <pc:sldMasterMk cId="2968073323" sldId="2147484217"/>
            <pc:sldLayoutMk cId="1048771780" sldId="214748423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5021B7-1B22-1F4A-A113-AD9D82C884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A52A-2D7B-7979-E74E-A2537ABF3D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00991-0BD2-4555-82A9-FE70E0B25E96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46254-8EAF-6B93-3D5E-58ABE07798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867B0-261F-6078-23E1-11AF939E64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6AE50-8885-4B23-A76A-E66140BA91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74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37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8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9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89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0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8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4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0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19D7-83B1-49EF-BA33-1EB65F5B0EDC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4A79-C9A6-4822-A439-8630F6A71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41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19D7-83B1-49EF-BA33-1EB65F5B0EDC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4A79-C9A6-4822-A439-8630F6A71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7739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19D7-83B1-49EF-BA33-1EB65F5B0EDC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4A79-C9A6-4822-A439-8630F6A71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771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83411" y="276045"/>
            <a:ext cx="6539607" cy="6254151"/>
          </a:xfrm>
          <a:noFill/>
        </p:spPr>
        <p:txBody>
          <a:bodyPr tIns="45720" bIns="45720" anchor="ctr">
            <a:normAutofit/>
          </a:bodyPr>
          <a:lstStyle>
            <a:lvl1pPr algn="l">
              <a:lnSpc>
                <a:spcPct val="80000"/>
              </a:lnSpc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3675" y="0"/>
            <a:ext cx="4378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78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378439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F373E6C-6E1B-99D9-3E64-3A21DE7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10378440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2pPr>
            <a:lvl3pPr marL="6400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8686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10972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0812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Two Content and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7775634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773C48-8B94-EF4A-AAEC-0E0BC7B8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3556748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1828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3pPr>
            <a:lvl4pPr marL="54864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4pPr>
            <a:lvl5pPr marL="73152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ED794E4-CAFD-57EF-562D-1B511C0B436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69166" y="1722513"/>
            <a:ext cx="3353233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1828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3pPr>
            <a:lvl4pPr marL="54864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4pPr>
            <a:lvl5pPr marL="73152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8B2B07F-7B8D-DEC3-9C46-CBE4FF4973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24480" y="0"/>
            <a:ext cx="3353233" cy="6858000"/>
          </a:xfrm>
        </p:spPr>
        <p:txBody>
          <a:bodyPr>
            <a:normAutofit/>
          </a:bodyPr>
          <a:lstStyle>
            <a:lvl1pPr algn="ctr">
              <a:defRPr sz="2000"/>
            </a:lvl1pPr>
          </a:lstStyle>
          <a:p>
            <a:pPr marL="18288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Char char=""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20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29783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620DC6-4855-B19C-9254-765C0A93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3556748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512064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sz="2000"/>
            </a:lvl2pPr>
            <a:lvl3pPr marL="640080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lphaLcPeriod"/>
              <a:defRPr sz="2000"/>
            </a:lvl3pPr>
            <a:lvl4pPr marL="822960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arenR"/>
              <a:defRPr sz="2000"/>
            </a:lvl4pPr>
            <a:lvl5pPr marL="1005840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ED794E4-CAFD-57EF-562D-1B511C0B436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69165" y="1722513"/>
            <a:ext cx="6300216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54864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73152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73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685800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8E45C30-4B4B-9EE4-4F4B-0BF4CC40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49" y="1721295"/>
            <a:ext cx="5193792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1pPr>
            <a:lvl2pPr marL="5143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2pPr>
            <a:lvl3pPr marL="7429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3pPr>
            <a:lvl4pPr marL="9715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4pPr>
            <a:lvl5pPr marL="12001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AEE19E19-543B-5742-0347-AB0738CF58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43838" y="0"/>
            <a:ext cx="4348163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47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306049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731D21-7D54-218A-9F03-63AE185A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49" y="1721295"/>
            <a:ext cx="3611880" cy="4232275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1pPr>
            <a:lvl2pPr marL="5143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2pPr>
            <a:lvl3pPr marL="7429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3pPr>
            <a:lvl4pPr marL="9715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4pPr>
            <a:lvl5pPr marL="12001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EB3AE1A8-5B0F-9196-C9DE-955EBB9EAB4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984750" y="1722120"/>
            <a:ext cx="6292850" cy="42322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62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Two Cont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29783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6ED250-9E22-5375-2FCD-5F6686AD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6283884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342900" indent="-34290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2pPr>
            <a:lvl3pPr marL="800100" indent="-3429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1165860" indent="-34290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1458468" indent="-3429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ED794E4-CAFD-57EF-562D-1B511C0B436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12633" y="1722513"/>
            <a:ext cx="3556748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54864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73152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07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29783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F107D1D-FF48-5B8D-9B41-A023F601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8EECD4CA-C265-0CEB-41C1-D4F3EC9B6D5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14400" y="1708150"/>
            <a:ext cx="10363200" cy="42322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4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pos="7008">
          <p15:clr>
            <a:srgbClr val="FBAE40"/>
          </p15:clr>
        </p15:guide>
        <p15:guide id="9" pos="6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19D7-83B1-49EF-BA33-1EB65F5B0EDC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4A79-C9A6-4822-A439-8630F6A71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7038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75961" y="320040"/>
            <a:ext cx="5486400" cy="3685033"/>
          </a:xfrm>
          <a:noFill/>
        </p:spPr>
        <p:txBody>
          <a:bodyPr tIns="45720" bIns="45720" anchor="b">
            <a:normAutofit/>
          </a:bodyPr>
          <a:lstStyle>
            <a:lvl1pPr algn="r">
              <a:lnSpc>
                <a:spcPct val="80000"/>
              </a:lnSpc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5962" y="4151376"/>
            <a:ext cx="5486399" cy="1883664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78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40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19D7-83B1-49EF-BA33-1EB65F5B0EDC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4A79-C9A6-4822-A439-8630F6A71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7020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19D7-83B1-49EF-BA33-1EB65F5B0EDC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4A79-C9A6-4822-A439-8630F6A71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6320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19D7-83B1-49EF-BA33-1EB65F5B0EDC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4A79-C9A6-4822-A439-8630F6A71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8726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19D7-83B1-49EF-BA33-1EB65F5B0EDC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4A79-C9A6-4822-A439-8630F6A71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12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19D7-83B1-49EF-BA33-1EB65F5B0EDC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4A79-C9A6-4822-A439-8630F6A71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526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19D7-83B1-49EF-BA33-1EB65F5B0EDC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4A79-C9A6-4822-A439-8630F6A71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794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19D7-83B1-49EF-BA33-1EB65F5B0EDC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4A79-C9A6-4822-A439-8630F6A71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9073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19D7-83B1-49EF-BA33-1EB65F5B0EDC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4A79-C9A6-4822-A439-8630F6A71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7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3" r:id="rId13"/>
    <p:sldLayoutId id="2147484235" r:id="rId14"/>
    <p:sldLayoutId id="2147484236" r:id="rId15"/>
    <p:sldLayoutId id="2147484237" r:id="rId16"/>
    <p:sldLayoutId id="2147484238" r:id="rId17"/>
    <p:sldLayoutId id="2147484239" r:id="rId18"/>
    <p:sldLayoutId id="2147484240" r:id="rId19"/>
    <p:sldLayoutId id="214748424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11EC-9528-4802-F5FA-B1328BA5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31" y="1530849"/>
            <a:ext cx="7931650" cy="29486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PREDICTION OF PERSONALITY TRAITS</a:t>
            </a:r>
          </a:p>
        </p:txBody>
      </p:sp>
      <p:pic>
        <p:nvPicPr>
          <p:cNvPr id="4" name="Picture Placeholder 9" descr="Pop art">
            <a:extLst>
              <a:ext uri="{FF2B5EF4-FFF2-40B4-BE49-F238E27FC236}">
                <a16:creationId xmlns:a16="http://schemas.microsoft.com/office/drawing/2014/main" id="{D5DF8D67-7237-995D-0822-D5FCB24788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" r="36"/>
          <a:stretch/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DED625-053F-1734-9247-2915F03E5FDE}"/>
              </a:ext>
            </a:extLst>
          </p:cNvPr>
          <p:cNvSpPr txBox="1"/>
          <p:nvPr/>
        </p:nvSpPr>
        <p:spPr>
          <a:xfrm>
            <a:off x="359597" y="4212404"/>
            <a:ext cx="707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PRESENTED BY -</a:t>
            </a:r>
          </a:p>
          <a:p>
            <a:r>
              <a:rPr lang="en-IN" sz="2400" dirty="0"/>
              <a:t>TVISHA PRAKASH (4NM21CS195)</a:t>
            </a:r>
          </a:p>
          <a:p>
            <a:r>
              <a:rPr lang="en-IN" sz="2400" dirty="0"/>
              <a:t>VAIBHAVI SHENOY B (4NM21CS198)</a:t>
            </a:r>
          </a:p>
        </p:txBody>
      </p:sp>
    </p:spTree>
    <p:extLst>
      <p:ext uri="{BB962C8B-B14F-4D97-AF65-F5344CB8AC3E}">
        <p14:creationId xmlns:p14="http://schemas.microsoft.com/office/powerpoint/2010/main" val="1296790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A44730-B754-40CD-87D5-B358E5194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EA33E-980C-CDB8-3BCC-3B0CC42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647C63-A438-F703-AAC3-8AACDE52C1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3040" y="2290812"/>
            <a:ext cx="9307629" cy="2954957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I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Human Behaviour</a:t>
            </a:r>
          </a:p>
          <a:p>
            <a:pPr marL="457200" indent="-457200" algn="just">
              <a:buAutoNum type="arabicPeriod"/>
            </a:pPr>
            <a:r>
              <a:rPr lang="en-I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 Understanding Students</a:t>
            </a:r>
          </a:p>
          <a:p>
            <a:pPr marL="457200" indent="-457200" algn="just">
              <a:buAutoNum type="arabicPeriod"/>
            </a:pPr>
            <a:r>
              <a:rPr lang="en-I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Group Formation</a:t>
            </a:r>
          </a:p>
          <a:p>
            <a:pPr marL="457200" indent="-457200" algn="just">
              <a:buAutoNum type="arabicPeriod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Career Guidance and Job Matching</a:t>
            </a:r>
            <a:endParaRPr lang="en-IN" sz="18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I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 Experiences</a:t>
            </a:r>
          </a:p>
        </p:txBody>
      </p:sp>
    </p:spTree>
    <p:extLst>
      <p:ext uri="{BB962C8B-B14F-4D97-AF65-F5344CB8AC3E}">
        <p14:creationId xmlns:p14="http://schemas.microsoft.com/office/powerpoint/2010/main" val="424409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A1B2-A8DC-E71D-1745-FDB3E3D5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792" y="3133617"/>
            <a:ext cx="6885570" cy="70891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8" name="Picture Placeholder 7" descr="Bright graphic of peoples faces&#10;">
            <a:extLst>
              <a:ext uri="{FF2B5EF4-FFF2-40B4-BE49-F238E27FC236}">
                <a16:creationId xmlns:a16="http://schemas.microsoft.com/office/drawing/2014/main" id="{206C932F-8EE7-DE54-57B0-5868A0FA4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" r="36"/>
          <a:stretch/>
        </p:blipFill>
        <p:spPr/>
      </p:pic>
    </p:spTree>
    <p:extLst>
      <p:ext uri="{BB962C8B-B14F-4D97-AF65-F5344CB8AC3E}">
        <p14:creationId xmlns:p14="http://schemas.microsoft.com/office/powerpoint/2010/main" val="29115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A8890-F6A6-0F42-1EE2-14C49F7E8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ECBBA-31C1-C6FD-C991-A4A8EEC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E6FE59-A099-B168-1A66-3493D23340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is MBTI?</a:t>
            </a:r>
          </a:p>
          <a:p>
            <a:pPr algn="just"/>
            <a:r>
              <a:rPr lang="en-US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Myers-Briggs Type Indicator (MBTI) is a popular tool that categorizes individuals into 16 personality types. </a:t>
            </a:r>
          </a:p>
          <a:p>
            <a:pPr algn="just"/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Why Explore MBTI?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Self-Awareness: Understanding your MBTI type can help you identify your strengths and weaknesses, communication style, and ideal work environment.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Appreciating Differences: MBTI helps you recognize and appreciate the diverse ways people perceive and interact with the world.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Building: By understanding team members' MBTI preferences, communication and collaboration can be improved.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235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4329E3-B2EA-93D7-04BB-437B80923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88754-8FAB-B9DB-1FCB-073600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 descr="Illustration of a person standing with a paper and pen">
            <a:extLst>
              <a:ext uri="{FF2B5EF4-FFF2-40B4-BE49-F238E27FC236}">
                <a16:creationId xmlns:a16="http://schemas.microsoft.com/office/drawing/2014/main" id="{3358D031-ED23-DACA-8893-E26FC674EDB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2" b="142"/>
          <a:stretch/>
        </p:blipFill>
        <p:spPr>
          <a:xfrm>
            <a:off x="8690916" y="0"/>
            <a:ext cx="3353233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E12334-417E-9F62-DB43-682B8CB49DAA}"/>
              </a:ext>
            </a:extLst>
          </p:cNvPr>
          <p:cNvSpPr txBox="1"/>
          <p:nvPr/>
        </p:nvSpPr>
        <p:spPr>
          <a:xfrm>
            <a:off x="1119884" y="2395285"/>
            <a:ext cx="79213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b="1" dirty="0"/>
          </a:p>
          <a:p>
            <a:pPr algn="just"/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Personality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personalities shape who we are, influencing thoughts, feelings, and actions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Traits are the building blocks, defining how we respond to situations</a:t>
            </a:r>
          </a:p>
          <a:p>
            <a:pPr algn="just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Harnessing Machine Learning for Prediction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explores using machine learning to predict personality traits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analyzing data patterns, we aim to build a model for personality insights</a:t>
            </a:r>
          </a:p>
          <a:p>
            <a:pPr algn="just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815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E0E6AC2-ECCA-D3AB-06B0-B45E476B9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80D83-7EC8-9B2E-ECC5-C170EC1C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A97B1-0577-6CC7-A16E-51FA245F8471}"/>
              </a:ext>
            </a:extLst>
          </p:cNvPr>
          <p:cNvSpPr txBox="1"/>
          <p:nvPr/>
        </p:nvSpPr>
        <p:spPr>
          <a:xfrm>
            <a:off x="1150705" y="2034278"/>
            <a:ext cx="106645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This project aims to leverage the power of machine learning to develop a model capable of predicting individual personality traits</a:t>
            </a:r>
          </a:p>
          <a:p>
            <a:pPr algn="just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Utilizing supervised learning algorithms like KNN, Logistic regression and Random forest  we  trained the model on a dataset consisting of labeled personality traits</a:t>
            </a:r>
          </a:p>
          <a:p>
            <a:pPr algn="just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By evaluating the model's performance on unseen data, we intend to assess its accuracy in predicting personality characteristics, paving the way for potential applications in various fields.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2034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B4980-562B-884E-AD68-1A64758F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610409"/>
            <a:ext cx="10617698" cy="10659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36642-0131-D7CE-B351-D9260D9FE4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548" y="1721295"/>
            <a:ext cx="10833459" cy="482600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loading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Loaded text data associated with different personality types from a CSV file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unnecessary characters like URLs, punctuation marks, extra spaces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the distribution of personality types within dataset and calculated the accuracy of different machine learning models on the T-F dimension using a training-testing split.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Tokenization</a:t>
            </a:r>
            <a:endParaRPr lang="en-IN" sz="18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Normalization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 features from the text data that might correlate with personality traits</a:t>
            </a:r>
            <a:endParaRPr lang="en-US" sz="18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854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B4980-562B-884E-AD68-1A64758F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786" y="487119"/>
            <a:ext cx="10911155" cy="10659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36642-0131-D7CE-B351-D9260D9FE4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548" y="1721295"/>
            <a:ext cx="8840271" cy="48260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Choose 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 forest model due to its higher accuracy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</a:t>
            </a:r>
            <a:endParaRPr lang="en-IN" sz="1800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users to enter text, and the trained model predicts their personality type</a:t>
            </a:r>
          </a:p>
        </p:txBody>
      </p:sp>
    </p:spTree>
    <p:extLst>
      <p:ext uri="{BB962C8B-B14F-4D97-AF65-F5344CB8AC3E}">
        <p14:creationId xmlns:p14="http://schemas.microsoft.com/office/powerpoint/2010/main" val="32627695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E88243-B9D5-CB89-2A0F-9B3CF146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610409"/>
            <a:ext cx="10297830" cy="6408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59EA2-2475-BA6A-DE9D-CD35E7B6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Placeholder 3">
            <a:extLst>
              <a:ext uri="{FF2B5EF4-FFF2-40B4-BE49-F238E27FC236}">
                <a16:creationId xmlns:a16="http://schemas.microsoft.com/office/drawing/2014/main" id="{31A8282B-665D-EFD1-2030-EB9265DD6D3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84700047"/>
              </p:ext>
            </p:extLst>
          </p:nvPr>
        </p:nvGraphicFramePr>
        <p:xfrm>
          <a:off x="1510299" y="2044557"/>
          <a:ext cx="9657710" cy="41774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27408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63254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64153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325511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0890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Personality Trait</a:t>
                      </a:r>
                    </a:p>
                    <a:p>
                      <a:pPr algn="just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Logistic Regression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08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Introversion/Extraversion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76.94%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83.10%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99.29%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08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Sensing/Intuition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86.22%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88.60%</a:t>
                      </a:r>
                      <a:endParaRPr lang="en-IN" sz="180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99.39%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08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Thinking/Feeling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62.93%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78.36%</a:t>
                      </a:r>
                      <a:endParaRPr lang="en-IN" sz="180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98.60%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10705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Judging/Perceiving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60.31%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  <a:p>
                      <a:pPr algn="just"/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77.12%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  <a:p>
                      <a:pPr algn="just"/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98.58%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291131"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662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3BAB3-FFF9-D15B-4131-0C980D026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E187E9-E4C8-1B9D-CF14-BBEDB83E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A6EE00F-6407-D033-A84A-2D6686C254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71550" y="1571946"/>
            <a:ext cx="4535398" cy="429459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213DBA-1639-AF61-27F7-F4CE8CCA4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026" y="1541124"/>
            <a:ext cx="5287951" cy="42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A44730-B754-40CD-87D5-B358E5194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EA33E-980C-CDB8-3BCC-3B0CC42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CE9E05-D736-CC78-9D00-4F8DAE0B95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489753" y="1592494"/>
            <a:ext cx="9904287" cy="4592549"/>
          </a:xfrm>
        </p:spPr>
      </p:pic>
    </p:spTree>
    <p:extLst>
      <p:ext uri="{BB962C8B-B14F-4D97-AF65-F5344CB8AC3E}">
        <p14:creationId xmlns:p14="http://schemas.microsoft.com/office/powerpoint/2010/main" val="110615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149E0-B689-4311-816B-AE5BF5B86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4401DB-1BF8-45E1-B754-4B28691CFDD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9D43940-FD1E-4F30-91F9-78B652C8389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163</TotalTime>
  <Words>428</Words>
  <Application>Microsoft Office PowerPoint</Application>
  <PresentationFormat>Widescreen</PresentationFormat>
  <Paragraphs>93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Aptos</vt:lpstr>
      <vt:lpstr>Arial</vt:lpstr>
      <vt:lpstr>Arial MT</vt:lpstr>
      <vt:lpstr>Calibri</vt:lpstr>
      <vt:lpstr>Calibri Light</vt:lpstr>
      <vt:lpstr>Wingdings</vt:lpstr>
      <vt:lpstr>Office Theme</vt:lpstr>
      <vt:lpstr>PREDICTION OF PERSONALITY TRAITS</vt:lpstr>
      <vt:lpstr>INTRODUCTION</vt:lpstr>
      <vt:lpstr>PROBLEM STATEMENT</vt:lpstr>
      <vt:lpstr>OBJECTIVES</vt:lpstr>
      <vt:lpstr>METHODOLOGY</vt:lpstr>
      <vt:lpstr>METHODOLOGY</vt:lpstr>
      <vt:lpstr>RESULTS</vt:lpstr>
      <vt:lpstr>RESULTS</vt:lpstr>
      <vt:lpstr>RESULTS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PERSONALITY TRAITS</dc:title>
  <dc:creator>vaibhavi shenoy</dc:creator>
  <cp:lastModifiedBy>vaibhavi shenoy</cp:lastModifiedBy>
  <cp:revision>2</cp:revision>
  <dcterms:created xsi:type="dcterms:W3CDTF">2024-05-08T09:04:03Z</dcterms:created>
  <dcterms:modified xsi:type="dcterms:W3CDTF">2024-07-27T03:47:56Z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