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6A3E-2880-F39B-37EF-F7E487D4F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8921-CA88-3967-DC31-413C2905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3039-91BF-6853-DADF-A7D66F39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D8A6-413E-5E83-0FB0-2A1C25A8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A99A-4461-FDE2-7503-C205BDAA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2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7FAB-A9D2-3F02-7EC6-26C2A0FB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9D10F-B4F9-4D0E-4DF1-287D6201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9BC4-E26F-DD39-1471-33563FB1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81B6-2168-EA2E-DAB6-8B8B1EB7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1E65-8A22-B7E5-90CA-21B8356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3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AC407-61D9-0B11-3C16-AC6358A4D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0F775-E100-1B73-FF9C-3406F6C48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4A3F-5CA8-048D-9092-6C8F3F43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4D56-6CA2-446B-0990-862528D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2E53-A2BE-C625-1838-71CEE825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0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9F5F-5CC4-92F5-CD99-B96AFBA2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7284-C97F-619C-66CD-57D923F6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C94E-A5A6-5CEF-4EF4-5582A68E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4FE1-DD3D-B0B2-C0D2-C1A3ED8E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C47F0-34A0-55EE-BD78-2F9A0D35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2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27DB-3DFB-6003-FCCC-55465139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74232-CF3E-99F1-E43D-D0A407711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5195A-C46C-6D92-422F-8340B2EF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07F0-32CB-582A-EE15-5B77C06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FE214-291D-2793-FBDF-EB20CD8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71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F1C9-BC18-2559-8093-6641BA3B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85B4-A1E1-343D-BADA-B7718D718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BA3A0-C6AD-D7CD-B443-ECAB12D9F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6CA5-0182-DF3A-8569-9F90CDAA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A2275-108E-B7FF-CB90-CE5D1F06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0DF3-523A-7931-AF85-216DB3F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8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BD2C-8840-81AA-33AD-BE75D1A1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20ADF-7692-07AE-8759-514CE21C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B973-3FE9-9250-F6B5-E292BA39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B5497-8DB2-ADD8-4EBF-BE0DE3F9D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0F75C-7120-E050-A1BB-25701F6AD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C6549-7FE3-4B2A-B803-22BF1D75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0DBD-1D14-B49E-1685-13C341CB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7EFCE-D7DA-40B3-19EE-583FD577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9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2A3-7D6D-CB00-3EEE-57478D03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B2E13-6A9D-BD35-BF66-A278E08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402E5-5EB0-3922-3E7C-0BF292F1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8FEE5-5E1D-A5B7-C8B7-9128884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3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35C6E-C212-300F-1388-C9F0A24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D1AC3-B215-59FC-2993-D343B205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62F5E-9669-DF3A-F1B8-AD21BC31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CBDB-978B-6444-09B3-838827F6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34F7-7E19-5A42-480B-8612463B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68E47-F644-B902-0E45-0089BF371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E41C5-51DE-3716-7CA7-E30FDE2D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33CD-7270-710D-E833-FB6D11BD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C6A9E-2C17-A011-B910-C279EF54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C39E-D299-D24F-D2DC-D57F4C8B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DE956-A1FC-6463-C459-FE4E0EFEE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4EA42-C669-5B46-5B86-8BC97BB5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5BEB6-2B6F-C98D-139A-F91F134A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AC538-E740-E843-F745-C8B04CBA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2112-49E3-730E-1AEA-9068C58C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EA44D-DE53-9730-B01A-E6F30453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F996C-E2BF-9D37-A039-68FA9591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7F80-DCCA-4A0F-C847-024AD0782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47CD-4451-476A-AB99-6B02DFD24BA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FC5F-3829-FC91-93C6-4F299BB41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CE9C-D083-7940-5E8E-2750DCB61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750A-DC7B-4B74-86D1-0F5C9A27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6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6878-6760-6009-A166-AC68140CC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5779-C652-A70A-B5FF-0D96A44F0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2FEAD-CEA3-679E-D37A-3B138BFD2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63"/>
            <a:ext cx="12191999" cy="68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B7DC-9628-35D2-C234-B3A1040C6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A944-0769-5B67-098A-0CD3356F0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C3395-DF16-3B08-9E42-0939E9454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85"/>
            <a:ext cx="12135316" cy="70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4302-C2E3-A2FE-45C9-33E16718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AE840-E37C-3856-5990-55A2E770F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44484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2564-83F1-9E97-AA99-DE6EFFB8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A6AFF-7D29-F070-01B5-75988D390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49"/>
            <a:ext cx="12192000" cy="6821851"/>
          </a:xfrm>
        </p:spPr>
      </p:pic>
    </p:spTree>
    <p:extLst>
      <p:ext uri="{BB962C8B-B14F-4D97-AF65-F5344CB8AC3E}">
        <p14:creationId xmlns:p14="http://schemas.microsoft.com/office/powerpoint/2010/main" val="21275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537-388E-2062-F019-80F6A190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B1E40-F726-436E-FC2F-132568040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3874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Joge</dc:creator>
  <cp:lastModifiedBy>Vaibhav Joge</cp:lastModifiedBy>
  <cp:revision>1</cp:revision>
  <dcterms:created xsi:type="dcterms:W3CDTF">2024-06-08T07:32:43Z</dcterms:created>
  <dcterms:modified xsi:type="dcterms:W3CDTF">2024-06-08T07:37:34Z</dcterms:modified>
</cp:coreProperties>
</file>