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5DF1-01BD-83DE-C1D0-CC48FDCBC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F75F3-AD2E-D288-B500-B9AFD5A39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63E9-A53E-02A0-3D83-3CBA1A7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A6B-FB10-46FE-AB5C-E7296576B20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D0F2-1308-DA61-6B66-F660B747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B59C-B8CA-1F96-8FAE-EF2EE9A5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6B0A-B033-4D38-889F-10E8937B7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84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C801-0B58-226D-1E5B-6EB7BC3B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6C559-53BA-D06F-90F2-703557847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3F74-2BBA-F3F7-A0F8-5FA153AE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A6B-FB10-46FE-AB5C-E7296576B20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41EC9-82A3-3F10-0715-8416DF5F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F8CB-5BD7-7670-CACA-CADE76A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6B0A-B033-4D38-889F-10E8937B7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5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60243-98BD-7CEA-2492-73D4CCE7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F824-8D7C-5BC3-4F2A-7C16AA8E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E948-427B-87DC-D438-3E64E9FC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A6B-FB10-46FE-AB5C-E7296576B20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9B57-1ECF-74EB-6BFA-F0A5F8AB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999EA-2013-81D2-6CEA-B826E68F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6B0A-B033-4D38-889F-10E8937B7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37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A967-A274-2F3E-F038-02D01256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295D-F601-0F89-463C-40CC1F74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223F6-BE48-2038-0D80-0AC531C3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A6B-FB10-46FE-AB5C-E7296576B20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38250-1E5C-000F-CA59-99953B29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49305-65E9-1337-EAB8-0D24BF44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6B0A-B033-4D38-889F-10E8937B7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83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BB85-E0DC-74E5-D6E4-0789B3C9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0501F-1D76-EA8B-9F72-5ABCC59E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8CF15-3EFF-17B3-0C2E-8BC919F8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A6B-FB10-46FE-AB5C-E7296576B20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7EA4-BAAB-47BF-2A9B-791F1A1A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7C95-8217-E7ED-8EA4-06314108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6B0A-B033-4D38-889F-10E8937B7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32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FE0F-2CDD-D897-285D-3437D6CC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9092-70E1-9835-9844-787016874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B1546-83C6-CB75-7C98-BE85FB112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5FE25-76B1-53D4-42A4-8315ED4F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A6B-FB10-46FE-AB5C-E7296576B20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47A91-2291-92D6-04E3-FE8A31FC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E648D-8D5D-7434-FFFA-3B53FE85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6B0A-B033-4D38-889F-10E8937B7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0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98CE-802D-3F23-D689-0B95AD84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AE8BB-C2F3-E96A-4B08-C82F6CDA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C0D4E-4D70-4193-33B5-A63804D5A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44358-A003-31C2-5E91-5F3511B0C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CAD10-71D4-DDA8-958E-90750DB62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E263B-2695-C16D-C49F-81834360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A6B-FB10-46FE-AB5C-E7296576B20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9C54-1754-4D29-ADF3-2A5988E1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ADE0F-6EA8-974F-6F1A-A71AC80A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6B0A-B033-4D38-889F-10E8937B7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4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7615-3D3B-5540-191E-DB2E932C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E4E0C-49ED-71A5-0150-DE8DBBC1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A6B-FB10-46FE-AB5C-E7296576B20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70858-8CCC-3EBF-643E-B03984A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860A7-C6D2-C753-FB89-6DC70E63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6B0A-B033-4D38-889F-10E8937B7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1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83587-5FF8-9B9D-1A61-63DDF00A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A6B-FB10-46FE-AB5C-E7296576B20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FD30C-809E-9245-D118-2020BF1C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B214B-23C1-6625-5A26-FCCA4EC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6B0A-B033-4D38-889F-10E8937B7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4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E47E-3A04-312A-E573-41964B63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9F5C-6411-BCC0-93B2-2EE64CE5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41541-D079-627D-72E7-8090C4EE1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06DA9-F58B-610E-C102-B80F94D4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A6B-FB10-46FE-AB5C-E7296576B20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B1829-C552-546C-859E-2AA1BD6E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B993E-8CCD-9A89-D41C-C61CEB40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6B0A-B033-4D38-889F-10E8937B7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7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8D68-2F0E-7BB8-874B-9B5A054C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2603A-DFF6-5ED3-C690-ABDA62769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97254-E01E-32EF-ACCE-889192A1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6327A-1957-9DA2-4FE9-51A97820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2A6B-FB10-46FE-AB5C-E7296576B20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EBB9-3282-5726-A5E2-B1284CB9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2C831-2287-3374-51B1-3648FC8F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6B0A-B033-4D38-889F-10E8937B7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6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A633E-8AEC-3D0E-BA9D-1A9805A0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5DCAD-972B-74DD-B5DD-32E71043B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DDB4-854D-BA0D-7727-65BD07F4A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22A6B-FB10-46FE-AB5C-E7296576B20C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0962-7448-9567-0379-0E2438715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C52F1-DABE-08AA-4BF0-6B19ACE0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96B0A-B033-4D38-889F-10E8937B7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9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AD11-219A-3720-D192-3C6827468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370C2-F2B5-57D3-1B26-50BDFD101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86FE0-8CBC-20EF-CE1E-A0ECFC153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753"/>
            <a:ext cx="12192000" cy="686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9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76DD-CED0-5C1F-B446-5F88CEF95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E516F-8B20-B3EC-61FD-66F61D63B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FBFCB7-7369-36B5-B6F9-71729AA22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16" y="0"/>
            <a:ext cx="12233316" cy="683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9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Joge</dc:creator>
  <cp:lastModifiedBy>Vaibhav Joge</cp:lastModifiedBy>
  <cp:revision>1</cp:revision>
  <dcterms:created xsi:type="dcterms:W3CDTF">2024-06-08T05:50:26Z</dcterms:created>
  <dcterms:modified xsi:type="dcterms:W3CDTF">2024-06-08T05:55:11Z</dcterms:modified>
</cp:coreProperties>
</file>