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8423A-5C7A-E8A6-047D-9635E400D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D99C7-8BA3-4DFF-6BB2-92F13F598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A0FBE-FC8C-932D-3D2C-4A537616C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A853-0472-493F-910D-36D22AA8E83C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FD85E-0A3B-0920-9FD7-A6B78ABE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B3F1B-5178-1D3F-59CD-5E99A7B49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1E59-DD07-4F49-A72A-769ED057C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919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B4B4A-0305-818E-CA90-4582994DF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8E040-654A-1916-0211-D0983590F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8AD8E-9B69-0805-21B6-46E7645D9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A853-0472-493F-910D-36D22AA8E83C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C88F4-B459-2653-D0FC-E91745F48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0CC8A-E970-6D50-5EB7-3E27DA31D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1E59-DD07-4F49-A72A-769ED057C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512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209B3C-4478-8458-E2C2-088F25884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5052F-CC38-B0A3-E46C-D4F9AACC9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CEB50-0223-761B-ED5D-18BA61ECC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A853-0472-493F-910D-36D22AA8E83C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B8FAB-1E3D-6B00-2741-F55AC3DDF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653E3-A690-DFAC-DECF-ED45A3658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1E59-DD07-4F49-A72A-769ED057C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61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2501-87AF-5A68-AF19-DCEBE2929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03F60-089C-F43D-0E2C-6CD79A8B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D2627-1104-D0E3-1833-60296FC63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A853-0472-493F-910D-36D22AA8E83C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B91B2-BF58-E7B5-9F0A-A4D006093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7F079-FC43-4B80-9A52-1EF9B9D3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1E59-DD07-4F49-A72A-769ED057C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13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EF00F-08EC-5C84-C60C-FD1CA5605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03CD0-ABCD-F782-AFC0-A31FDC177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ABFB4-25CB-A33C-ED30-77892A5B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A853-0472-493F-910D-36D22AA8E83C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783EE-C5C2-3681-E22C-54D32EA22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9A339-1C27-77F3-CCE6-CDAEABE0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1E59-DD07-4F49-A72A-769ED057C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39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B828-6EF3-3585-5157-4C9B6405C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D532D-8D52-86FE-4173-C001AEF2E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74229-3368-D7B5-642F-DF4D3DAF5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74A59-22B2-F0D0-2C05-4673640C7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A853-0472-493F-910D-36D22AA8E83C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0A27D-40B1-2247-C755-F386B41E2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0DFDC-705A-D446-740F-94D53F0BA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1E59-DD07-4F49-A72A-769ED057C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95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C5CF6-D358-9002-C622-F34B16F73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3E211-F65B-44EF-A150-B642207AE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26F0F-900C-71D9-BBA5-CF96FFC86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992A1-AC36-19B5-190E-C59AABA6A4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23887E-7F3A-6BDB-E1D8-1281418460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4A4A35-A778-B547-C9D2-13DA60DD3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A853-0472-493F-910D-36D22AA8E83C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C5FB9F-611D-B818-2040-D9C1C0B1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5AC78D-A632-1F9A-36D4-BAE48973A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1E59-DD07-4F49-A72A-769ED057C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15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13779-7553-230C-301E-7FA27034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ED069B-8730-9F9A-4326-E2310DFEF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A853-0472-493F-910D-36D22AA8E83C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11077-5C62-EF69-1C17-735313CD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A72AEB-24BA-294E-3228-CE5E7563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1E59-DD07-4F49-A72A-769ED057C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60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83E85D-313A-D83E-F958-82B700F63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A853-0472-493F-910D-36D22AA8E83C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A16D8C-3503-D360-7A3D-DCF069B32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18137-1D9E-7700-5A79-97E4DA42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1E59-DD07-4F49-A72A-769ED057C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6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5EBD4-C915-FEC4-CB89-E7F063CA9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D0F0A-1859-F4EF-41A2-B0F6022B5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54116-35F5-4BC4-BDB5-A64BD49B3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F8590-7FD8-D35F-1566-6D95EA16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A853-0472-493F-910D-36D22AA8E83C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818F0-F944-C094-A4AA-E00366BEA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692E0-04C1-4383-6998-AC2118BA3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1E59-DD07-4F49-A72A-769ED057C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80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6EB84-3E41-CFDC-5886-BB96A5A08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F148FA-1690-BA89-E425-5FB6FD2DC0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10875-9326-C49E-B374-C13BB1EA6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3CD6-D22D-965A-87D8-0B4C0E84F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A853-0472-493F-910D-36D22AA8E83C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1F627-64BE-509C-ADEF-E1D7E02C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59211-3F7C-0D05-26FD-081758564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1E59-DD07-4F49-A72A-769ED057C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35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6172E9-B712-E4B1-23B2-EB2C4BA9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7C236-F9D8-F690-6B9D-02112529A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C8DD2-CCE8-40EA-0CFE-876A25321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7A853-0472-493F-910D-36D22AA8E83C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FE57A-1CE0-BDCA-5A30-D923DABAD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DEEA3-A70C-0604-0E16-0403DF7F2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31E59-DD07-4F49-A72A-769ED057C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69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32EB9-05B4-A73B-EE98-9B0A6AD0D9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B3BEF6-03E8-0CAA-2DEF-02AE2EFA72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8A9B5F-18E1-9B04-0557-B933A152F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98"/>
            <a:ext cx="12230101" cy="683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37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D77E5-7F64-7E30-6E86-1DA0403D35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F29CA-B78A-541B-FAD7-26DB926733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4B8D9C-134C-0E80-1382-296C56231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2" y="0"/>
            <a:ext cx="12242411" cy="682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35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Vaibhav Joge</dc:creator>
  <cp:lastModifiedBy>Vaibhav Joge</cp:lastModifiedBy>
  <cp:revision>1</cp:revision>
  <dcterms:created xsi:type="dcterms:W3CDTF">2024-06-08T07:05:43Z</dcterms:created>
  <dcterms:modified xsi:type="dcterms:W3CDTF">2024-06-08T07:07:26Z</dcterms:modified>
</cp:coreProperties>
</file>