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36F4-2872-AC7B-8E33-E1C66BC9D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EE6B9-E491-59DF-2A40-8B2336339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3832-90D8-F1CB-4FEF-6337CFC6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7A6E-1F3F-5F62-850E-560AEACA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E906-B62C-87C2-D234-72D4DD8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BCDC-B750-2D16-7542-44BBA3E2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4EEAB-BBA8-A404-8D3E-768C734D7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5525-6BFA-9FBD-C4DD-6EF70A7B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3CA1-B1CC-6B5B-4673-1672716D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1E5B6-1E5D-CF7E-609B-FDF6BD14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34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A93E6-FF67-1053-05BB-1DBBF6124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C0B12-E3F8-B534-0FA6-F94BC691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29692-EC40-A0A7-43EB-95F9E693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61C1-2D02-9043-CD14-80863641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41E1-4C68-7D7F-99BE-41AC4156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8AA7-A751-A1B7-59A6-D560DCAB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86683-F860-11CF-6EF6-B43F38C65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4F669-77E5-AB84-DEE7-DF95CB84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0C30-F1AD-306F-BF4A-143A9ED7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10D5-B84A-0470-4098-F8B225EF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0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F186-C45A-2D36-B54E-28EABC37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2F31F-0F82-DCF7-E7E7-07FA3F709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F7D0-70B5-3FBA-E0BE-02BB24AD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9CB1-132A-C0FD-0ED7-0167B178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22FF-766F-4803-983A-7F5CE176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32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EEEA-026F-54CD-5AD5-856B2669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6A38-4B10-6647-5235-171B454D3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B6F21-D4CA-06F7-C906-142B94EE5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66D23-BB01-210F-F64E-B0CF3DC4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F4CA1-8A3A-7A75-11F1-2C7DC189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E38BF-B0CA-1C32-8233-3EEBEA89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0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3C9A-92E0-DE04-02F0-F6D27906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CCE41-C16B-C969-6CBF-81F5DE1B7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BD5AA-4B08-62BE-B965-5D8CB33A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55BC-04CE-C8FE-9514-F65040439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6CE5D-1058-683E-6335-536C8BDF8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EE106-4695-049F-FFF0-B743F4DC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643CA0-DF83-ACA6-7F88-CD4051EE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FECB2-9222-5733-2112-FC5FB99F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3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8D47-2FA1-68A2-3CF5-E3A237E9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80F5F-2198-B0BB-959A-5923C8E1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03B59-5220-A748-3030-5552BE38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3EC88-4A88-CC29-BED0-5F3C7C93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2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C27CF-9A79-1306-E7DC-7406BF8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C1EEC-AAAE-66A1-AC16-AF9902C6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38E23-4078-3DD4-AF8C-BA2E4456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80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9A70-0415-5497-080A-15C7D5613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F91F-DBE1-AF3D-529F-DA05C4446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4179-9234-AF9B-F8C9-BAEF0B06E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61290-9448-1C4B-44E8-417C57CD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94A24-3AE1-8F39-7E73-D782BEBF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B287-8D60-FBB1-0178-E709AFB7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28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C8D2-4E24-33DE-7976-F1BEC8CE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1F6AE-01D2-D199-90F9-F810F42B7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CD1D0-C216-9C91-5BBB-6F13AEFB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AF21-D31F-B0AE-481D-BCEA04B8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4F430-B16B-B440-B812-6C56F8B1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4701-1DD5-876A-14F9-D3A753A2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5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F6970-5ED9-19A1-D47B-A539CFCE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1B011-4EE3-2447-5CEB-1F212785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4D2A-7B21-B0E3-BFAD-C1F179736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C481-7689-4D2D-9A71-1D6C983A828A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D55D7-7844-B2C7-A5F7-FBC24BA30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AB92-60B8-03C1-02E9-F8EDE26F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B770-8AE0-46C3-A2A6-0DE6031055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60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5937-0D5B-F349-496C-F471675AF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E7F8B-8F09-5DBC-5F84-D57618FA4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2D94A-1DC0-70D3-20F7-72D6C934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223"/>
            <a:ext cx="12191999" cy="688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0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2F6A-34E8-B901-679A-6E72E2BED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83FD0-C7DC-4726-DCFD-3D521D4E2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B113-9F46-D0FE-A2CD-B358EC67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0" y="0"/>
            <a:ext cx="12138574" cy="683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9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6849-91B1-E0D2-CB2D-0A7804D4E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D49CD-E98B-99DA-A0D0-10AD8859D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C2E91-9ED1-0487-3E83-1545044AB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32"/>
            <a:ext cx="12192000" cy="68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B62C-6F94-5D94-A5D9-E3BA9B44D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EAA3D-BEFD-C791-8D10-F405AD6E0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F5C05-2B00-AB0E-5772-B5BC3F4C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24" y="20385"/>
            <a:ext cx="12082952" cy="681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1D38-5D6D-CDFE-E7D4-BA905C69E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31871-6705-0252-F222-2CD33A6EC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C1AD-DFB0-77C8-2C12-27D0F4EE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730"/>
            <a:ext cx="12192000" cy="67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0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Joge</dc:creator>
  <cp:lastModifiedBy>Vaibhav Joge</cp:lastModifiedBy>
  <cp:revision>2</cp:revision>
  <dcterms:created xsi:type="dcterms:W3CDTF">2024-06-08T04:34:18Z</dcterms:created>
  <dcterms:modified xsi:type="dcterms:W3CDTF">2024-06-08T06:40:16Z</dcterms:modified>
</cp:coreProperties>
</file>