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7" r:id="rId2"/>
    <p:sldId id="259" r:id="rId3"/>
    <p:sldId id="272" r:id="rId4"/>
    <p:sldId id="273" r:id="rId5"/>
    <p:sldId id="274" r:id="rId6"/>
    <p:sldId id="275" r:id="rId7"/>
    <p:sldId id="27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5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4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76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6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4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7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1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6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5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A788F4-B58C-4B29-940D-9AF7288950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CD8B64-ED44-4039-936B-7C409C066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hyperlink" Target="https://mavenanalytics.io/data-playgroun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BD2A-EB8A-4BA6-50D1-28101293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953729"/>
            <a:ext cx="7643437" cy="156332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SQL Based Project-UK Train schedule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13CE-64FD-ADC6-C62F-1F12A6CAC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Presented By</a:t>
            </a:r>
            <a:r>
              <a:rPr lang="en-US" sz="2000" b="1" dirty="0"/>
              <a:t>-Vaibhav Vitthal Joge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620DD-1E51-4687-1A05-457EF3F1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85109"/>
            <a:ext cx="558003" cy="651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F065F-983F-BC0A-FECA-C5FFA3411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26" y="85110"/>
            <a:ext cx="651702" cy="6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498661-6828-57E7-47FF-BE7C030F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772" y="85110"/>
            <a:ext cx="652309" cy="652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E1BD8-B12B-A03A-5383-CACD2CDE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956" y="589935"/>
            <a:ext cx="7781089" cy="167200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DATA SET INFO  </a:t>
            </a:r>
            <a:endParaRPr lang="en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C690-593D-16E0-943B-D9A753CE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342" y="2585884"/>
            <a:ext cx="10008523" cy="262521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ANALYZING FACTORS:-</a:t>
            </a:r>
            <a:r>
              <a:rPr lang="en-US" dirty="0"/>
              <a:t>This Visualization is created  based on the Train Arrival &amp; Departure Station, Ticket Purchase Date &amp; Time ,Ticket Class , Type of purchase , Payment Method, Ticket Price, Actual Arrival Time Factors.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OBJECTIVE:-</a:t>
            </a:r>
            <a:r>
              <a:rPr lang="en-US" dirty="0"/>
              <a:t>We raised different type of queries through MySQL &amp; analyze the data for      predict the future issue.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2526F-B933-883B-2DA9-1CF3AE82C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0" y="85110"/>
            <a:ext cx="567836" cy="652309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A93E5524-076B-8A2C-4274-736034B98F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4" b="39295"/>
          <a:stretch/>
        </p:blipFill>
        <p:spPr>
          <a:xfrm>
            <a:off x="5196514" y="85110"/>
            <a:ext cx="1714500" cy="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E18-8C2F-B9E7-C4EF-A70F4DA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403124"/>
            <a:ext cx="9821708" cy="66367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SQL Based Project-UK Train schedule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74B5-6EB9-AE1E-70D3-A7B9E2D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684" y="1170039"/>
            <a:ext cx="5012683" cy="1101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 IN UPPER CASE OF DEPT &amp; ARRIVAL STATION.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BE85-1864-821A-5156-8B43BB1D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1170039"/>
            <a:ext cx="4622537" cy="1101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 THE LIST OF DEPARTURE STATION PROCCED FROM LONDON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68E9B-62CB-0200-3740-547BA9523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2"/>
          <a:stretch/>
        </p:blipFill>
        <p:spPr>
          <a:xfrm>
            <a:off x="1366685" y="2715255"/>
            <a:ext cx="4198373" cy="374631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A46A15-0115-D613-0BEA-93D83B5A81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13" y="3335337"/>
            <a:ext cx="2773582" cy="2546350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BE20C-9E90-6553-03D3-CF142FABB5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7"/>
          <a:stretch/>
        </p:blipFill>
        <p:spPr>
          <a:xfrm>
            <a:off x="6851095" y="2635591"/>
            <a:ext cx="4534105" cy="663677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E43B5-B658-8585-3FF1-ACEA09A82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72" y="3663607"/>
            <a:ext cx="4769752" cy="1846283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A0B-F66D-49EB-4984-C855D5FCF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85109"/>
            <a:ext cx="558003" cy="651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706FA-C802-F598-E946-E9158B7AA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26" y="85110"/>
            <a:ext cx="651702" cy="6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2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E18-8C2F-B9E7-C4EF-A70F4DA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403124"/>
            <a:ext cx="9821708" cy="66367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SQL Based Project-UK Train schedule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74B5-6EB9-AE1E-70D3-A7B9E2D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684" y="1170039"/>
            <a:ext cx="5012683" cy="1101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type of transection preferred  by customer on high priority 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BE85-1864-821A-5156-8B43BB1D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1170040"/>
            <a:ext cx="4622537" cy="9544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Categories High Users train customers  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A0B-F66D-49EB-4984-C855D5FC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85109"/>
            <a:ext cx="558003" cy="651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706FA-C802-F598-E946-E9158B7A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26" y="85110"/>
            <a:ext cx="651702" cy="651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E1D37A-C6B6-8D37-6D6F-668FC54CE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1" y="3911118"/>
            <a:ext cx="2642922" cy="1304299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19894-4D9F-7389-B03B-C8ED8A67D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1070"/>
            <a:ext cx="4788670" cy="893291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21369-BF8B-EB7B-AE82-C556A28D3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53" y="3911117"/>
            <a:ext cx="2439270" cy="1071455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8D8832-A8C8-2211-C1C1-5F4BB8A7E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87" y="2454441"/>
            <a:ext cx="4023487" cy="893291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24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E18-8C2F-B9E7-C4EF-A70F4DA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403124"/>
            <a:ext cx="9821708" cy="66367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SQL Based Project-UK Train schedule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74B5-6EB9-AE1E-70D3-A7B9E2D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684" y="1170039"/>
            <a:ext cx="5012683" cy="1101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Much customer Applicable for request refund money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BE85-1864-821A-5156-8B43BB1D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3253" y="1384814"/>
            <a:ext cx="4659772" cy="739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 the List of Departure &amp; Arrival station which is to be on  exact Time  (On-Time) 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A0B-F66D-49EB-4984-C855D5FC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85109"/>
            <a:ext cx="558003" cy="651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706FA-C802-F598-E946-E9158B7A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26" y="85110"/>
            <a:ext cx="651702" cy="651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35135-AB20-BDCA-0C19-2C3E82951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47" y="3894149"/>
            <a:ext cx="2621041" cy="1297283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18CC4-738C-3A53-A8EB-5C5391AAE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12307"/>
            <a:ext cx="4778154" cy="739204"/>
          </a:xfrm>
          <a:prstGeom prst="rect">
            <a:avLst/>
          </a:prstGeom>
          <a:ln w="9525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6D616-7A31-3EDD-5C71-17F6A9E2F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22" y="3707336"/>
            <a:ext cx="3845058" cy="2101748"/>
          </a:xfrm>
          <a:prstGeom prst="rect">
            <a:avLst/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0CA7F-97B5-3238-673B-B50AECE744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/>
          <a:stretch/>
        </p:blipFill>
        <p:spPr>
          <a:xfrm>
            <a:off x="7168822" y="2496453"/>
            <a:ext cx="3895145" cy="838884"/>
          </a:xfrm>
          <a:prstGeom prst="rect">
            <a:avLst/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2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E18-8C2F-B9E7-C4EF-A70F4DA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403124"/>
            <a:ext cx="9821708" cy="66367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SQL Based Project-UK Train schedule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74B5-6EB9-AE1E-70D3-A7B9E2D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684" y="1170039"/>
            <a:ext cx="5012683" cy="1101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the delay reason which occurred many time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BE85-1864-821A-5156-8B43BB1D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3253" y="1384814"/>
            <a:ext cx="4659772" cy="739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 those Dept &amp; arrival station where to be maximum Delay Occurred.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A0B-F66D-49EB-4984-C855D5FC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85109"/>
            <a:ext cx="558003" cy="651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706FA-C802-F598-E946-E9158B7A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26" y="85110"/>
            <a:ext cx="651702" cy="65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9CA2E0-C38B-F2D9-A055-A099CA660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61" y="3939480"/>
            <a:ext cx="3507157" cy="2297442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A23813-8826-6B17-E53E-3168350A36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7"/>
          <a:stretch/>
        </p:blipFill>
        <p:spPr>
          <a:xfrm>
            <a:off x="1484312" y="2572978"/>
            <a:ext cx="4287224" cy="1056770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676309-B5C2-C074-89EF-541D168BC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27" y="3939480"/>
            <a:ext cx="3526173" cy="2297442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DF8F09-9F60-338D-9CD5-E9C4E3288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6"/>
          <a:stretch/>
        </p:blipFill>
        <p:spPr>
          <a:xfrm>
            <a:off x="6805118" y="2572977"/>
            <a:ext cx="4895056" cy="966635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7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E18-8C2F-B9E7-C4EF-A70F4DA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403124"/>
            <a:ext cx="9821708" cy="66367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SQL Based Project-UK Train schedule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74B5-6EB9-AE1E-70D3-A7B9E2D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684" y="1170039"/>
            <a:ext cx="5012683" cy="1101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Identified Rank Wise Which tickets are sailed on high cost depends on Dept &amp; arrival station &amp; ticket Class (cost up to &lt; 100).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ABE85-1864-821A-5156-8B43BB1D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3253" y="1384814"/>
            <a:ext cx="4659772" cy="7396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 day wise highest sales range(sales &gt; 1000)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A0B-F66D-49EB-4984-C855D5FC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85109"/>
            <a:ext cx="558003" cy="651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706FA-C802-F598-E946-E9158B7A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26" y="85110"/>
            <a:ext cx="651702" cy="651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735674-9705-60FD-D539-CA6BAF186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8" y="2376834"/>
            <a:ext cx="4004327" cy="905740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70B225-97B3-6EC2-0C4C-11404C5E1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34639"/>
            <a:ext cx="4572000" cy="2057258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F68ED-0924-282A-E93B-76C201ADA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4" y="3429000"/>
            <a:ext cx="3886020" cy="2263876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D4D99-0626-B6A1-C0F9-E4B99AED73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7"/>
          <a:stretch/>
        </p:blipFill>
        <p:spPr>
          <a:xfrm>
            <a:off x="6990734" y="2271252"/>
            <a:ext cx="4308967" cy="905740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08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498661-6828-57E7-47FF-BE7C030F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772" y="85110"/>
            <a:ext cx="652309" cy="652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E1BD8-B12B-A03A-5383-CACD2CDE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956" y="353961"/>
            <a:ext cx="8930748" cy="88828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Identify which dept station generate high sales amount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2526F-B933-883B-2DA9-1CF3AE82C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0" y="85110"/>
            <a:ext cx="567836" cy="652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22017-C47F-BCDB-2D48-E1C42E10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78" y="3064835"/>
            <a:ext cx="4365523" cy="2911092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BC5E5-D15D-4E67-025D-C0888C2B97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/>
          <a:stretch/>
        </p:blipFill>
        <p:spPr>
          <a:xfrm>
            <a:off x="4182132" y="1511095"/>
            <a:ext cx="4580017" cy="1056770"/>
          </a:xfrm>
          <a:prstGeom prst="rect">
            <a:avLst/>
          </a:prstGeom>
          <a:ln w="12700" cap="sq">
            <a:solidFill>
              <a:srgbClr val="99CC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38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229</TotalTime>
  <Words>224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Verdana</vt:lpstr>
      <vt:lpstr>Parallax</vt:lpstr>
      <vt:lpstr>SQL Based Project-UK Train schedule</vt:lpstr>
      <vt:lpstr>DATA SET INFO  </vt:lpstr>
      <vt:lpstr>SQL Based Project-UK Train schedule</vt:lpstr>
      <vt:lpstr>SQL Based Project-UK Train schedule</vt:lpstr>
      <vt:lpstr>SQL Based Project-UK Train schedule</vt:lpstr>
      <vt:lpstr>SQL Based Project-UK Train schedule</vt:lpstr>
      <vt:lpstr>SQL Based Project-UK Train schedule</vt:lpstr>
      <vt:lpstr>Identify which dept station generate high sales amount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Joge</dc:creator>
  <cp:lastModifiedBy>Vaibhav Joge</cp:lastModifiedBy>
  <cp:revision>6</cp:revision>
  <dcterms:created xsi:type="dcterms:W3CDTF">2024-06-09T08:04:02Z</dcterms:created>
  <dcterms:modified xsi:type="dcterms:W3CDTF">2024-06-12T07:45:43Z</dcterms:modified>
</cp:coreProperties>
</file>