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39c15e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339c15e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39c15e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339c15e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339c15e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339c15e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486400" y="392350"/>
            <a:ext cx="85206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Clean Code Assignment</a:t>
            </a:r>
            <a:endParaRPr sz="4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98000" y="3143825"/>
            <a:ext cx="54039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Vaibhav Srivastava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-Employee ID:1866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51525" y="9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output: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35187" l="6691" r="29394" t="20556"/>
          <a:stretch/>
        </p:blipFill>
        <p:spPr>
          <a:xfrm>
            <a:off x="747000" y="1011950"/>
            <a:ext cx="7749048" cy="34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Repository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https://github.com/Vaibhavknol/Clean_code.git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201550" y="1596600"/>
            <a:ext cx="47409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/>
              <a:t>Thank You</a:t>
            </a:r>
            <a:endParaRPr b="1" sz="6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