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70" r:id="rId9"/>
    <p:sldId id="269" r:id="rId10"/>
    <p:sldId id="268" r:id="rId11"/>
    <p:sldId id="263" r:id="rId12"/>
    <p:sldId id="264" r:id="rId13"/>
    <p:sldId id="265" r:id="rId14"/>
    <p:sldId id="267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2DA102-B0B5-432F-BB8D-7C3AFE046008}" type="datetimeFigureOut">
              <a:rPr lang="en-US" smtClean="0"/>
              <a:t>12-04-19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0ED94AB-CBDB-4543-808A-B2872B486F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MAD Lab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Vaibhav</a:t>
            </a:r>
            <a:r>
              <a:rPr lang="en-US" dirty="0" smtClean="0"/>
              <a:t> K V</a:t>
            </a:r>
          </a:p>
          <a:p>
            <a:r>
              <a:rPr lang="en-US" dirty="0" err="1" smtClean="0"/>
              <a:t>Rajit</a:t>
            </a:r>
            <a:r>
              <a:rPr lang="en-US" dirty="0" smtClean="0"/>
              <a:t> Roy</a:t>
            </a:r>
          </a:p>
          <a:p>
            <a:r>
              <a:rPr lang="en-US" dirty="0" err="1" smtClean="0"/>
              <a:t>Raghav</a:t>
            </a:r>
            <a:r>
              <a:rPr lang="en-US" dirty="0" smtClean="0"/>
              <a:t> </a:t>
            </a:r>
            <a:r>
              <a:rPr lang="en-US" dirty="0" err="1" smtClean="0"/>
              <a:t>Shrivastava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u="sng" dirty="0"/>
              <a:t>This adds the share function</a:t>
            </a:r>
            <a:endParaRPr lang="en-US" sz="3600" i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4534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1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This activates voice search functionality.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9800"/>
            <a:ext cx="7348538" cy="29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This calls the API for searching and sets the data.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28800"/>
            <a:ext cx="7239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This uses shared preferences to store the list object.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09800"/>
            <a:ext cx="6858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 smtClean="0"/>
              <a:t>About us page opens on volume up-down key press</a:t>
            </a:r>
            <a:endParaRPr lang="en-US" i="1" u="sn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657350"/>
            <a:ext cx="69818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4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Landing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352800" y="1600200"/>
            <a:ext cx="2438400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9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This enters the registration details into the database.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975" r="3663" b="1831"/>
          <a:stretch/>
        </p:blipFill>
        <p:spPr bwMode="auto">
          <a:xfrm>
            <a:off x="457200" y="1828800"/>
            <a:ext cx="2438403" cy="3962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0" y="1889990"/>
            <a:ext cx="5562600" cy="20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This validates the login credentials entered with the database.</a:t>
            </a:r>
            <a:r>
              <a:rPr lang="en-US" u="sng" dirty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"/>
          <a:stretch/>
        </p:blipFill>
        <p:spPr bwMode="auto">
          <a:xfrm>
            <a:off x="457200" y="1600200"/>
            <a:ext cx="2322102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5334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9171"/>
          <a:stretch/>
        </p:blipFill>
        <p:spPr bwMode="auto">
          <a:xfrm>
            <a:off x="838200" y="1731818"/>
            <a:ext cx="3048000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/>
          <a:stretch/>
        </p:blipFill>
        <p:spPr bwMode="auto">
          <a:xfrm>
            <a:off x="4419600" y="1731818"/>
            <a:ext cx="320040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4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This provides us with similar artists or movies based on the search.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"/>
          <a:stretch/>
        </p:blipFill>
        <p:spPr bwMode="auto">
          <a:xfrm>
            <a:off x="228600" y="1676400"/>
            <a:ext cx="2322102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44140" y="1676400"/>
            <a:ext cx="61188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Results and share page-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"/>
          <a:stretch/>
        </p:blipFill>
        <p:spPr bwMode="auto">
          <a:xfrm>
            <a:off x="533400" y="1757362"/>
            <a:ext cx="3048000" cy="4719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"/>
          <a:stretch/>
        </p:blipFill>
        <p:spPr bwMode="auto">
          <a:xfrm>
            <a:off x="4364354" y="1752600"/>
            <a:ext cx="3179445" cy="4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4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This fetches artist’s name, description, listeners/ratings and their image.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4521"/>
            <a:ext cx="8229600" cy="45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Adds the item to the database</a:t>
            </a:r>
            <a:endParaRPr lang="en-US" i="1" u="sn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2495550"/>
            <a:ext cx="72294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5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</TotalTime>
  <Words>109</Words>
  <Application>Microsoft Office PowerPoint</Application>
  <PresentationFormat>On-screen Show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MAD Lab presentation</vt:lpstr>
      <vt:lpstr>Landing screen</vt:lpstr>
      <vt:lpstr>This enters the registration details into the database. </vt:lpstr>
      <vt:lpstr>This validates the login credentials entered with the database. </vt:lpstr>
      <vt:lpstr>PowerPoint Presentation</vt:lpstr>
      <vt:lpstr>This provides us with similar artists or movies based on the search. </vt:lpstr>
      <vt:lpstr>Results and share page- </vt:lpstr>
      <vt:lpstr>This fetches artist’s name, description, listeners/ratings and their image. </vt:lpstr>
      <vt:lpstr>Adds the item to the database</vt:lpstr>
      <vt:lpstr>This adds the share function</vt:lpstr>
      <vt:lpstr>This activates voice search functionality. </vt:lpstr>
      <vt:lpstr>This calls the API for searching and sets the data.</vt:lpstr>
      <vt:lpstr>This uses shared preferences to store the list object.   </vt:lpstr>
      <vt:lpstr>About us page opens on volume up-down key press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Lab presentation</dc:title>
  <dc:creator>Admin</dc:creator>
  <cp:lastModifiedBy>Admin</cp:lastModifiedBy>
  <cp:revision>7</cp:revision>
  <dcterms:created xsi:type="dcterms:W3CDTF">2019-04-12T03:45:25Z</dcterms:created>
  <dcterms:modified xsi:type="dcterms:W3CDTF">2019-04-12T04:27:42Z</dcterms:modified>
</cp:coreProperties>
</file>