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793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03030"/>
        </a:solidFill>
        <a:effectLst/>
        <a:uFillTx/>
        <a:latin typeface="+mj-lt"/>
        <a:ea typeface="+mj-ea"/>
        <a:cs typeface="+mj-cs"/>
        <a:sym typeface="Cambria"/>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03030"/>
        </a:solidFill>
        <a:effectLst/>
        <a:uFillTx/>
        <a:latin typeface="+mj-lt"/>
        <a:ea typeface="+mj-ea"/>
        <a:cs typeface="+mj-cs"/>
        <a:sym typeface="Cambria"/>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03030"/>
        </a:solidFill>
        <a:effectLst/>
        <a:uFillTx/>
        <a:latin typeface="+mj-lt"/>
        <a:ea typeface="+mj-ea"/>
        <a:cs typeface="+mj-cs"/>
        <a:sym typeface="Cambria"/>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03030"/>
        </a:solidFill>
        <a:effectLst/>
        <a:uFillTx/>
        <a:latin typeface="+mj-lt"/>
        <a:ea typeface="+mj-ea"/>
        <a:cs typeface="+mj-cs"/>
        <a:sym typeface="Cambria"/>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03030"/>
        </a:solidFill>
        <a:effectLst/>
        <a:uFillTx/>
        <a:latin typeface="+mj-lt"/>
        <a:ea typeface="+mj-ea"/>
        <a:cs typeface="+mj-cs"/>
        <a:sym typeface="Cambria"/>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03030"/>
        </a:solidFill>
        <a:effectLst/>
        <a:uFillTx/>
        <a:latin typeface="+mj-lt"/>
        <a:ea typeface="+mj-ea"/>
        <a:cs typeface="+mj-cs"/>
        <a:sym typeface="Cambria"/>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03030"/>
        </a:solidFill>
        <a:effectLst/>
        <a:uFillTx/>
        <a:latin typeface="+mj-lt"/>
        <a:ea typeface="+mj-ea"/>
        <a:cs typeface="+mj-cs"/>
        <a:sym typeface="Cambria"/>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03030"/>
        </a:solidFill>
        <a:effectLst/>
        <a:uFillTx/>
        <a:latin typeface="+mj-lt"/>
        <a:ea typeface="+mj-ea"/>
        <a:cs typeface="+mj-cs"/>
        <a:sym typeface="Cambria"/>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03030"/>
        </a:solidFill>
        <a:effectLst/>
        <a:uFillTx/>
        <a:latin typeface="+mj-lt"/>
        <a:ea typeface="+mj-ea"/>
        <a:cs typeface="+mj-cs"/>
        <a:sym typeface="Cambri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303030"/>
        </a:fontRef>
        <a:srgbClr val="30303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EACE"/>
          </a:solidFill>
        </a:fill>
      </a:tcStyle>
    </a:wholeTbl>
    <a:band2H>
      <a:tcTxStyle b="def" i="def"/>
      <a:tcStyle>
        <a:tcBdr/>
        <a:fill>
          <a:solidFill>
            <a:srgbClr val="FDF5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303030"/>
        </a:fontRef>
        <a:srgbClr val="30303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1D8"/>
          </a:solidFill>
        </a:fill>
      </a:tcStyle>
    </a:wholeTbl>
    <a:band2H>
      <a:tcTxStyle b="def" i="def"/>
      <a:tcStyle>
        <a:tcBdr/>
        <a:fill>
          <a:solidFill>
            <a:srgbClr val="E8E9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303030"/>
        </a:fontRef>
        <a:srgbClr val="30303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9CECB"/>
          </a:solidFill>
        </a:fill>
      </a:tcStyle>
    </a:wholeTbl>
    <a:band2H>
      <a:tcTxStyle b="def" i="def"/>
      <a:tcStyle>
        <a:tcBdr/>
        <a:fill>
          <a:solidFill>
            <a:srgbClr val="EDE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303030"/>
        </a:fontRef>
        <a:srgbClr val="3030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303030"/>
        </a:fontRef>
        <a:srgbClr val="303030"/>
      </a:tcTxStyle>
      <a:tcStyle>
        <a:tcBdr>
          <a:left>
            <a:ln w="12700" cap="flat">
              <a:noFill/>
              <a:miter lim="400000"/>
            </a:ln>
          </a:left>
          <a:right>
            <a:ln w="12700" cap="flat">
              <a:noFill/>
              <a:miter lim="400000"/>
            </a:ln>
          </a:right>
          <a:top>
            <a:ln w="50800" cap="flat">
              <a:solidFill>
                <a:srgbClr val="303030"/>
              </a:solidFill>
              <a:prstDash val="solid"/>
              <a:round/>
            </a:ln>
          </a:top>
          <a:bottom>
            <a:ln w="25400" cap="flat">
              <a:solidFill>
                <a:srgbClr val="30303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303030"/>
              </a:solidFill>
              <a:prstDash val="solid"/>
              <a:round/>
            </a:ln>
          </a:top>
          <a:bottom>
            <a:ln w="25400" cap="flat">
              <a:solidFill>
                <a:srgbClr val="30303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303030"/>
        </a:fontRef>
        <a:srgbClr val="30303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C"/>
          </a:solidFill>
        </a:fill>
      </a:tcStyle>
    </a:wholeTbl>
    <a:band2H>
      <a:tcTxStyle b="def" i="def"/>
      <a:tcStyle>
        <a:tcBdr/>
        <a:fill>
          <a:solidFill>
            <a:srgbClr val="E7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0303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0303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03030"/>
          </a:solidFill>
        </a:fill>
      </a:tcStyle>
    </a:firstRow>
  </a:tblStyle>
  <a:tblStyle styleId="{2708684C-4D16-4618-839F-0558EEFCDFE6}" styleName="">
    <a:tblBg/>
    <a:wholeTbl>
      <a:tcTxStyle b="off" i="off">
        <a:fontRef idx="major">
          <a:srgbClr val="303030"/>
        </a:fontRef>
        <a:srgbClr val="303030"/>
      </a:tcTxStyle>
      <a:tcStyle>
        <a:tcBdr>
          <a:left>
            <a:ln w="12700" cap="flat">
              <a:solidFill>
                <a:srgbClr val="303030"/>
              </a:solidFill>
              <a:prstDash val="solid"/>
              <a:round/>
            </a:ln>
          </a:left>
          <a:right>
            <a:ln w="12700" cap="flat">
              <a:solidFill>
                <a:srgbClr val="303030"/>
              </a:solidFill>
              <a:prstDash val="solid"/>
              <a:round/>
            </a:ln>
          </a:right>
          <a:top>
            <a:ln w="12700" cap="flat">
              <a:solidFill>
                <a:srgbClr val="303030"/>
              </a:solidFill>
              <a:prstDash val="solid"/>
              <a:round/>
            </a:ln>
          </a:top>
          <a:bottom>
            <a:ln w="12700" cap="flat">
              <a:solidFill>
                <a:srgbClr val="303030"/>
              </a:solidFill>
              <a:prstDash val="solid"/>
              <a:round/>
            </a:ln>
          </a:bottom>
          <a:insideH>
            <a:ln w="12700" cap="flat">
              <a:solidFill>
                <a:srgbClr val="303030"/>
              </a:solidFill>
              <a:prstDash val="solid"/>
              <a:round/>
            </a:ln>
          </a:insideH>
          <a:insideV>
            <a:ln w="12700" cap="flat">
              <a:solidFill>
                <a:srgbClr val="303030"/>
              </a:solidFill>
              <a:prstDash val="solid"/>
              <a:round/>
            </a:ln>
          </a:insideV>
        </a:tcBdr>
        <a:fill>
          <a:solidFill>
            <a:srgbClr val="303030">
              <a:alpha val="20000"/>
            </a:srgbClr>
          </a:solidFill>
        </a:fill>
      </a:tcStyle>
    </a:wholeTbl>
    <a:band2H>
      <a:tcTxStyle b="def" i="def"/>
      <a:tcStyle>
        <a:tcBdr/>
        <a:fill>
          <a:solidFill>
            <a:srgbClr val="FFFFFF"/>
          </a:solidFill>
        </a:fill>
      </a:tcStyle>
    </a:band2H>
    <a:firstCol>
      <a:tcTxStyle b="on" i="off">
        <a:fontRef idx="major">
          <a:srgbClr val="303030"/>
        </a:fontRef>
        <a:srgbClr val="303030"/>
      </a:tcTxStyle>
      <a:tcStyle>
        <a:tcBdr>
          <a:left>
            <a:ln w="12700" cap="flat">
              <a:solidFill>
                <a:srgbClr val="303030"/>
              </a:solidFill>
              <a:prstDash val="solid"/>
              <a:round/>
            </a:ln>
          </a:left>
          <a:right>
            <a:ln w="12700" cap="flat">
              <a:solidFill>
                <a:srgbClr val="303030"/>
              </a:solidFill>
              <a:prstDash val="solid"/>
              <a:round/>
            </a:ln>
          </a:right>
          <a:top>
            <a:ln w="12700" cap="flat">
              <a:solidFill>
                <a:srgbClr val="303030"/>
              </a:solidFill>
              <a:prstDash val="solid"/>
              <a:round/>
            </a:ln>
          </a:top>
          <a:bottom>
            <a:ln w="12700" cap="flat">
              <a:solidFill>
                <a:srgbClr val="303030"/>
              </a:solidFill>
              <a:prstDash val="solid"/>
              <a:round/>
            </a:ln>
          </a:bottom>
          <a:insideH>
            <a:ln w="12700" cap="flat">
              <a:solidFill>
                <a:srgbClr val="303030"/>
              </a:solidFill>
              <a:prstDash val="solid"/>
              <a:round/>
            </a:ln>
          </a:insideH>
          <a:insideV>
            <a:ln w="12700" cap="flat">
              <a:solidFill>
                <a:srgbClr val="303030"/>
              </a:solidFill>
              <a:prstDash val="solid"/>
              <a:round/>
            </a:ln>
          </a:insideV>
        </a:tcBdr>
        <a:fill>
          <a:solidFill>
            <a:srgbClr val="303030">
              <a:alpha val="20000"/>
            </a:srgbClr>
          </a:solidFill>
        </a:fill>
      </a:tcStyle>
    </a:firstCol>
    <a:lastRow>
      <a:tcTxStyle b="on" i="off">
        <a:fontRef idx="major">
          <a:srgbClr val="303030"/>
        </a:fontRef>
        <a:srgbClr val="303030"/>
      </a:tcTxStyle>
      <a:tcStyle>
        <a:tcBdr>
          <a:left>
            <a:ln w="12700" cap="flat">
              <a:solidFill>
                <a:srgbClr val="303030"/>
              </a:solidFill>
              <a:prstDash val="solid"/>
              <a:round/>
            </a:ln>
          </a:left>
          <a:right>
            <a:ln w="12700" cap="flat">
              <a:solidFill>
                <a:srgbClr val="303030"/>
              </a:solidFill>
              <a:prstDash val="solid"/>
              <a:round/>
            </a:ln>
          </a:right>
          <a:top>
            <a:ln w="50800" cap="flat">
              <a:solidFill>
                <a:srgbClr val="303030"/>
              </a:solidFill>
              <a:prstDash val="solid"/>
              <a:round/>
            </a:ln>
          </a:top>
          <a:bottom>
            <a:ln w="12700" cap="flat">
              <a:solidFill>
                <a:srgbClr val="303030"/>
              </a:solidFill>
              <a:prstDash val="solid"/>
              <a:round/>
            </a:ln>
          </a:bottom>
          <a:insideH>
            <a:ln w="12700" cap="flat">
              <a:solidFill>
                <a:srgbClr val="303030"/>
              </a:solidFill>
              <a:prstDash val="solid"/>
              <a:round/>
            </a:ln>
          </a:insideH>
          <a:insideV>
            <a:ln w="12700" cap="flat">
              <a:solidFill>
                <a:srgbClr val="303030"/>
              </a:solidFill>
              <a:prstDash val="solid"/>
              <a:round/>
            </a:ln>
          </a:insideV>
        </a:tcBdr>
        <a:fill>
          <a:noFill/>
        </a:fill>
      </a:tcStyle>
    </a:lastRow>
    <a:firstRow>
      <a:tcTxStyle b="on" i="off">
        <a:fontRef idx="major">
          <a:srgbClr val="303030"/>
        </a:fontRef>
        <a:srgbClr val="303030"/>
      </a:tcTxStyle>
      <a:tcStyle>
        <a:tcBdr>
          <a:left>
            <a:ln w="12700" cap="flat">
              <a:solidFill>
                <a:srgbClr val="303030"/>
              </a:solidFill>
              <a:prstDash val="solid"/>
              <a:round/>
            </a:ln>
          </a:left>
          <a:right>
            <a:ln w="12700" cap="flat">
              <a:solidFill>
                <a:srgbClr val="303030"/>
              </a:solidFill>
              <a:prstDash val="solid"/>
              <a:round/>
            </a:ln>
          </a:right>
          <a:top>
            <a:ln w="12700" cap="flat">
              <a:solidFill>
                <a:srgbClr val="303030"/>
              </a:solidFill>
              <a:prstDash val="solid"/>
              <a:round/>
            </a:ln>
          </a:top>
          <a:bottom>
            <a:ln w="25400" cap="flat">
              <a:solidFill>
                <a:srgbClr val="303030"/>
              </a:solidFill>
              <a:prstDash val="solid"/>
              <a:round/>
            </a:ln>
          </a:bottom>
          <a:insideH>
            <a:ln w="12700" cap="flat">
              <a:solidFill>
                <a:srgbClr val="303030"/>
              </a:solidFill>
              <a:prstDash val="solid"/>
              <a:round/>
            </a:ln>
          </a:insideH>
          <a:insideV>
            <a:ln w="12700" cap="flat">
              <a:solidFill>
                <a:srgbClr val="30303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3" name="Shape 123"/>
          <p:cNvSpPr/>
          <p:nvPr>
            <p:ph type="sldImg"/>
          </p:nvPr>
        </p:nvSpPr>
        <p:spPr>
          <a:xfrm>
            <a:off x="1143000" y="685800"/>
            <a:ext cx="4572000" cy="3429000"/>
          </a:xfrm>
          <a:prstGeom prst="rect">
            <a:avLst/>
          </a:prstGeom>
        </p:spPr>
        <p:txBody>
          <a:bodyPr/>
          <a:lstStyle/>
          <a:p>
            <a:pPr/>
          </a:p>
        </p:txBody>
      </p:sp>
      <p:sp>
        <p:nvSpPr>
          <p:cNvPr id="124" name="Shape 12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solidFill>
          <a:srgbClr val="303030"/>
        </a:solidFill>
        <a:latin typeface="+mj-lt"/>
        <a:ea typeface="+mj-ea"/>
        <a:cs typeface="+mj-cs"/>
        <a:sym typeface="Cambria"/>
      </a:defRPr>
    </a:lvl1pPr>
    <a:lvl2pPr indent="228600" latinLnBrk="0">
      <a:defRPr sz="1200">
        <a:solidFill>
          <a:srgbClr val="303030"/>
        </a:solidFill>
        <a:latin typeface="+mj-lt"/>
        <a:ea typeface="+mj-ea"/>
        <a:cs typeface="+mj-cs"/>
        <a:sym typeface="Cambria"/>
      </a:defRPr>
    </a:lvl2pPr>
    <a:lvl3pPr indent="457200" latinLnBrk="0">
      <a:defRPr sz="1200">
        <a:solidFill>
          <a:srgbClr val="303030"/>
        </a:solidFill>
        <a:latin typeface="+mj-lt"/>
        <a:ea typeface="+mj-ea"/>
        <a:cs typeface="+mj-cs"/>
        <a:sym typeface="Cambria"/>
      </a:defRPr>
    </a:lvl3pPr>
    <a:lvl4pPr indent="685800" latinLnBrk="0">
      <a:defRPr sz="1200">
        <a:solidFill>
          <a:srgbClr val="303030"/>
        </a:solidFill>
        <a:latin typeface="+mj-lt"/>
        <a:ea typeface="+mj-ea"/>
        <a:cs typeface="+mj-cs"/>
        <a:sym typeface="Cambria"/>
      </a:defRPr>
    </a:lvl4pPr>
    <a:lvl5pPr indent="914400" latinLnBrk="0">
      <a:defRPr sz="1200">
        <a:solidFill>
          <a:srgbClr val="303030"/>
        </a:solidFill>
        <a:latin typeface="+mj-lt"/>
        <a:ea typeface="+mj-ea"/>
        <a:cs typeface="+mj-cs"/>
        <a:sym typeface="Cambria"/>
      </a:defRPr>
    </a:lvl5pPr>
    <a:lvl6pPr indent="1143000" latinLnBrk="0">
      <a:defRPr sz="1200">
        <a:solidFill>
          <a:srgbClr val="303030"/>
        </a:solidFill>
        <a:latin typeface="+mj-lt"/>
        <a:ea typeface="+mj-ea"/>
        <a:cs typeface="+mj-cs"/>
        <a:sym typeface="Cambria"/>
      </a:defRPr>
    </a:lvl6pPr>
    <a:lvl7pPr indent="1371600" latinLnBrk="0">
      <a:defRPr sz="1200">
        <a:solidFill>
          <a:srgbClr val="303030"/>
        </a:solidFill>
        <a:latin typeface="+mj-lt"/>
        <a:ea typeface="+mj-ea"/>
        <a:cs typeface="+mj-cs"/>
        <a:sym typeface="Cambria"/>
      </a:defRPr>
    </a:lvl7pPr>
    <a:lvl8pPr indent="1600200" latinLnBrk="0">
      <a:defRPr sz="1200">
        <a:solidFill>
          <a:srgbClr val="303030"/>
        </a:solidFill>
        <a:latin typeface="+mj-lt"/>
        <a:ea typeface="+mj-ea"/>
        <a:cs typeface="+mj-cs"/>
        <a:sym typeface="Cambria"/>
      </a:defRPr>
    </a:lvl8pPr>
    <a:lvl9pPr indent="1828800" latinLnBrk="0">
      <a:defRPr sz="1200">
        <a:solidFill>
          <a:srgbClr val="303030"/>
        </a:solidFill>
        <a:latin typeface="+mj-lt"/>
        <a:ea typeface="+mj-ea"/>
        <a:cs typeface="+mj-cs"/>
        <a:sym typeface="Cambria"/>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pic>
        <p:nvPicPr>
          <p:cNvPr id="14" name="Picture 8" descr="Picture 8"/>
          <p:cNvPicPr>
            <a:picLocks noChangeAspect="1"/>
          </p:cNvPicPr>
          <p:nvPr/>
        </p:nvPicPr>
        <p:blipFill>
          <a:blip r:embed="rId2">
            <a:extLst/>
          </a:blip>
          <a:stretch>
            <a:fillRect/>
          </a:stretch>
        </p:blipFill>
        <p:spPr>
          <a:xfrm>
            <a:off x="1" y="0"/>
            <a:ext cx="1065213" cy="6858000"/>
          </a:xfrm>
          <a:prstGeom prst="rect">
            <a:avLst/>
          </a:prstGeom>
          <a:ln w="12700">
            <a:miter lim="400000"/>
          </a:ln>
        </p:spPr>
      </p:pic>
      <p:sp>
        <p:nvSpPr>
          <p:cNvPr id="15" name="Rectangle 9"/>
          <p:cNvSpPr/>
          <p:nvPr/>
        </p:nvSpPr>
        <p:spPr>
          <a:xfrm>
            <a:off x="1" y="0"/>
            <a:ext cx="1065213" cy="6858000"/>
          </a:xfrm>
          <a:prstGeom prst="rect">
            <a:avLst/>
          </a:prstGeom>
          <a:gradFill>
            <a:gsLst>
              <a:gs pos="75000">
                <a:srgbClr val="000000">
                  <a:alpha val="0"/>
                </a:srgbClr>
              </a:gs>
              <a:gs pos="100000">
                <a:srgbClr val="000000">
                  <a:alpha val="25000"/>
                </a:srgbClr>
              </a:gs>
            </a:gsLst>
          </a:gradFill>
          <a:ln w="12700">
            <a:miter lim="400000"/>
          </a:ln>
        </p:spPr>
        <p:txBody>
          <a:bodyPr lIns="45719" rIns="45719" anchor="ctr"/>
          <a:lstStyle/>
          <a:p>
            <a:pPr algn="ctr">
              <a:defRPr>
                <a:solidFill>
                  <a:srgbClr val="FFFFFF"/>
                </a:solidFill>
              </a:defRPr>
            </a:pPr>
          </a:p>
        </p:txBody>
      </p:sp>
      <p:sp>
        <p:nvSpPr>
          <p:cNvPr id="16" name="Title Text"/>
          <p:cNvSpPr txBox="1"/>
          <p:nvPr>
            <p:ph type="title"/>
          </p:nvPr>
        </p:nvSpPr>
        <p:spPr>
          <a:xfrm>
            <a:off x="1520824" y="1600200"/>
            <a:ext cx="5945188" cy="3048000"/>
          </a:xfrm>
          <a:prstGeom prst="rect">
            <a:avLst/>
          </a:prstGeom>
        </p:spPr>
        <p:txBody>
          <a:bodyPr/>
          <a:lstStyle>
            <a:lvl1pPr>
              <a:lnSpc>
                <a:spcPct val="80000"/>
              </a:lnSpc>
              <a:defRPr sz="6600">
                <a:solidFill>
                  <a:srgbClr val="303030"/>
                </a:solidFill>
              </a:defRPr>
            </a:lvl1pPr>
          </a:lstStyle>
          <a:p>
            <a:pPr/>
            <a:r>
              <a:t>Title Text</a:t>
            </a:r>
          </a:p>
        </p:txBody>
      </p:sp>
      <p:sp>
        <p:nvSpPr>
          <p:cNvPr id="17" name="Body Level One…"/>
          <p:cNvSpPr txBox="1"/>
          <p:nvPr>
            <p:ph type="body" sz="quarter" idx="1" hasCustomPrompt="1"/>
          </p:nvPr>
        </p:nvSpPr>
        <p:spPr>
          <a:xfrm>
            <a:off x="1520825" y="4898571"/>
            <a:ext cx="5945188" cy="1270454"/>
          </a:xfrm>
          <a:prstGeom prst="rect">
            <a:avLst/>
          </a:prstGeom>
        </p:spPr>
        <p:txBody>
          <a:bodyPr/>
          <a:lstStyle>
            <a:lvl1pPr marL="0" indent="0">
              <a:spcBef>
                <a:spcPts val="0"/>
              </a:spcBef>
              <a:buClrTx/>
              <a:buSzTx/>
              <a:buFontTx/>
              <a:buNone/>
              <a:defRPr sz="2800">
                <a:solidFill>
                  <a:srgbClr val="986F07"/>
                </a:solidFill>
              </a:defRPr>
            </a:lvl1pPr>
            <a:lvl2pPr marL="0" indent="457200">
              <a:spcBef>
                <a:spcPts val="0"/>
              </a:spcBef>
              <a:buClrTx/>
              <a:buSzTx/>
              <a:buFontTx/>
              <a:buNone/>
              <a:defRPr sz="2800">
                <a:solidFill>
                  <a:srgbClr val="986F07"/>
                </a:solidFill>
              </a:defRPr>
            </a:lvl2pPr>
            <a:lvl3pPr marL="0" indent="914400">
              <a:spcBef>
                <a:spcPts val="0"/>
              </a:spcBef>
              <a:buClrTx/>
              <a:buSzTx/>
              <a:buFontTx/>
              <a:buNone/>
              <a:defRPr sz="2800">
                <a:solidFill>
                  <a:srgbClr val="986F07"/>
                </a:solidFill>
              </a:defRPr>
            </a:lvl3pPr>
            <a:lvl4pPr marL="0" indent="1371600">
              <a:spcBef>
                <a:spcPts val="0"/>
              </a:spcBef>
              <a:buClrTx/>
              <a:buSzTx/>
              <a:buFontTx/>
              <a:buNone/>
              <a:defRPr sz="2800">
                <a:solidFill>
                  <a:srgbClr val="986F07"/>
                </a:solidFill>
              </a:defRPr>
            </a:lvl4pPr>
            <a:lvl5pPr marL="0" indent="1828800">
              <a:spcBef>
                <a:spcPts val="0"/>
              </a:spcBef>
              <a:buClrTx/>
              <a:buSzTx/>
              <a:buFontTx/>
              <a:buNone/>
              <a:defRPr sz="2800">
                <a:solidFill>
                  <a:srgbClr val="986F07"/>
                </a:solidFill>
              </a:defRPr>
            </a:lvl5pPr>
          </a:lstStyle>
          <a:p>
            <a:pPr/>
            <a:r>
              <a:t>Edit Master subtitle style</a:t>
            </a:r>
          </a:p>
          <a:p>
            <a:pPr lvl="1"/>
            <a:r>
              <a:t/>
            </a:r>
          </a:p>
          <a:p>
            <a:pPr lvl="2"/>
            <a:r>
              <a:t/>
            </a:r>
          </a:p>
          <a:p>
            <a:pPr lvl="3"/>
            <a:r>
              <a:t/>
            </a:r>
          </a:p>
          <a:p>
            <a:pPr lvl="4"/>
            <a:r>
              <a:t/>
            </a:r>
          </a:p>
        </p:txBody>
      </p:sp>
      <p:sp>
        <p:nvSpPr>
          <p:cNvPr id="18" name="Straight Connector 5"/>
          <p:cNvSpPr/>
          <p:nvPr/>
        </p:nvSpPr>
        <p:spPr>
          <a:xfrm>
            <a:off x="1658935" y="4782970"/>
            <a:ext cx="5654677" cy="1"/>
          </a:xfrm>
          <a:prstGeom prst="line">
            <a:avLst/>
          </a:prstGeom>
          <a:ln w="12700">
            <a:solidFill>
              <a:srgbClr val="986F07"/>
            </a:solidFill>
            <a:miter/>
          </a:ln>
        </p:spPr>
        <p:txBody>
          <a:bodyPr lIns="45719" rIns="45719"/>
          <a:lstStyle/>
          <a:p>
            <a:pPr/>
          </a:p>
        </p:txBody>
      </p:sp>
      <p:grpSp>
        <p:nvGrpSpPr>
          <p:cNvPr id="21" name="Group 4"/>
          <p:cNvGrpSpPr/>
          <p:nvPr/>
        </p:nvGrpSpPr>
        <p:grpSpPr>
          <a:xfrm>
            <a:off x="7923213" y="0"/>
            <a:ext cx="4265613" cy="6858000"/>
            <a:chOff x="0" y="0"/>
            <a:chExt cx="4265612" cy="6858000"/>
          </a:xfrm>
        </p:grpSpPr>
        <p:pic>
          <p:nvPicPr>
            <p:cNvPr id="19" name="Picture 3" descr="Picture 3"/>
            <p:cNvPicPr>
              <a:picLocks noChangeAspect="1"/>
            </p:cNvPicPr>
            <p:nvPr/>
          </p:nvPicPr>
          <p:blipFill>
            <a:blip r:embed="rId3">
              <a:extLst/>
            </a:blip>
            <a:stretch>
              <a:fillRect/>
            </a:stretch>
          </p:blipFill>
          <p:spPr>
            <a:xfrm>
              <a:off x="0" y="0"/>
              <a:ext cx="4265613" cy="6858000"/>
            </a:xfrm>
            <a:prstGeom prst="rect">
              <a:avLst/>
            </a:prstGeom>
            <a:ln w="12700" cap="flat">
              <a:noFill/>
              <a:miter lim="400000"/>
            </a:ln>
            <a:effectLst/>
          </p:spPr>
        </p:pic>
        <p:sp>
          <p:nvSpPr>
            <p:cNvPr id="20" name="Rectangle 12"/>
            <p:cNvSpPr/>
            <p:nvPr/>
          </p:nvSpPr>
          <p:spPr>
            <a:xfrm>
              <a:off x="0" y="0"/>
              <a:ext cx="1065214" cy="6858000"/>
            </a:xfrm>
            <a:prstGeom prst="rect">
              <a:avLst/>
            </a:prstGeom>
            <a:gradFill flip="none" rotWithShape="1">
              <a:gsLst>
                <a:gs pos="75000">
                  <a:srgbClr val="000000">
                    <a:alpha val="0"/>
                  </a:srgbClr>
                </a:gs>
                <a:gs pos="100000">
                  <a:srgbClr val="000000">
                    <a:alpha val="25000"/>
                  </a:srgbClr>
                </a:gs>
              </a:gsLst>
              <a:lin ang="108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22" name="Slide Number"/>
          <p:cNvSpPr txBox="1"/>
          <p:nvPr>
            <p:ph type="sldNum" sz="quarter" idx="2"/>
          </p:nvPr>
        </p:nvSpPr>
        <p:spPr>
          <a:xfrm>
            <a:off x="5886661" y="6172200"/>
            <a:ext cx="2841838"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p>
            <a:pPr/>
            <a:r>
              <a:t>Title Text</a:t>
            </a:r>
          </a:p>
        </p:txBody>
      </p:sp>
      <p:sp>
        <p:nvSpPr>
          <p:cNvPr id="3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pic>
        <p:nvPicPr>
          <p:cNvPr id="38" name="Picture 8" descr="Picture 8"/>
          <p:cNvPicPr>
            <a:picLocks noChangeAspect="1"/>
          </p:cNvPicPr>
          <p:nvPr/>
        </p:nvPicPr>
        <p:blipFill>
          <a:blip r:embed="rId2">
            <a:extLst/>
          </a:blip>
          <a:stretch>
            <a:fillRect/>
          </a:stretch>
        </p:blipFill>
        <p:spPr>
          <a:xfrm>
            <a:off x="1" y="0"/>
            <a:ext cx="1065213" cy="6858000"/>
          </a:xfrm>
          <a:prstGeom prst="rect">
            <a:avLst/>
          </a:prstGeom>
          <a:ln w="12700">
            <a:miter lim="400000"/>
          </a:ln>
        </p:spPr>
      </p:pic>
      <p:sp>
        <p:nvSpPr>
          <p:cNvPr id="39" name="Rectangle 9"/>
          <p:cNvSpPr/>
          <p:nvPr/>
        </p:nvSpPr>
        <p:spPr>
          <a:xfrm>
            <a:off x="1" y="0"/>
            <a:ext cx="1065213" cy="6858000"/>
          </a:xfrm>
          <a:prstGeom prst="rect">
            <a:avLst/>
          </a:prstGeom>
          <a:gradFill>
            <a:gsLst>
              <a:gs pos="75000">
                <a:srgbClr val="000000">
                  <a:alpha val="0"/>
                </a:srgbClr>
              </a:gs>
              <a:gs pos="100000">
                <a:srgbClr val="000000">
                  <a:alpha val="25000"/>
                </a:srgbClr>
              </a:gs>
            </a:gsLst>
          </a:gradFill>
          <a:ln w="12700">
            <a:miter lim="400000"/>
          </a:ln>
        </p:spPr>
        <p:txBody>
          <a:bodyPr lIns="45719" rIns="45719" anchor="ctr"/>
          <a:lstStyle/>
          <a:p>
            <a:pPr algn="ctr">
              <a:defRPr>
                <a:solidFill>
                  <a:srgbClr val="FFFFFF"/>
                </a:solidFill>
              </a:defRPr>
            </a:pPr>
          </a:p>
        </p:txBody>
      </p:sp>
      <p:sp>
        <p:nvSpPr>
          <p:cNvPr id="40" name="Title Text"/>
          <p:cNvSpPr txBox="1"/>
          <p:nvPr>
            <p:ph type="title"/>
          </p:nvPr>
        </p:nvSpPr>
        <p:spPr>
          <a:xfrm>
            <a:off x="1522409" y="2237096"/>
            <a:ext cx="8229602" cy="2411104"/>
          </a:xfrm>
          <a:prstGeom prst="rect">
            <a:avLst/>
          </a:prstGeom>
        </p:spPr>
        <p:txBody>
          <a:bodyPr/>
          <a:lstStyle>
            <a:lvl1pPr>
              <a:lnSpc>
                <a:spcPct val="80000"/>
              </a:lnSpc>
              <a:defRPr sz="4800">
                <a:solidFill>
                  <a:srgbClr val="303030"/>
                </a:solidFill>
              </a:defRPr>
            </a:lvl1pPr>
          </a:lstStyle>
          <a:p>
            <a:pPr/>
            <a:r>
              <a:t>Title Text</a:t>
            </a:r>
          </a:p>
        </p:txBody>
      </p:sp>
      <p:sp>
        <p:nvSpPr>
          <p:cNvPr id="41" name="Body Level One…"/>
          <p:cNvSpPr txBox="1"/>
          <p:nvPr>
            <p:ph type="body" sz="quarter" idx="1"/>
          </p:nvPr>
        </p:nvSpPr>
        <p:spPr>
          <a:xfrm>
            <a:off x="1522412" y="4876800"/>
            <a:ext cx="8229601" cy="1292225"/>
          </a:xfrm>
          <a:prstGeom prst="rect">
            <a:avLst/>
          </a:prstGeom>
        </p:spPr>
        <p:txBody>
          <a:bodyPr/>
          <a:lstStyle>
            <a:lvl1pPr marL="0" indent="0">
              <a:spcBef>
                <a:spcPts val="0"/>
              </a:spcBef>
              <a:buClrTx/>
              <a:buSzTx/>
              <a:buFontTx/>
              <a:buNone/>
              <a:defRPr sz="2800">
                <a:solidFill>
                  <a:srgbClr val="986F07"/>
                </a:solidFill>
              </a:defRPr>
            </a:lvl1pPr>
            <a:lvl2pPr marL="0" indent="457200">
              <a:spcBef>
                <a:spcPts val="0"/>
              </a:spcBef>
              <a:buClrTx/>
              <a:buSzTx/>
              <a:buFontTx/>
              <a:buNone/>
              <a:defRPr sz="2800">
                <a:solidFill>
                  <a:srgbClr val="986F07"/>
                </a:solidFill>
              </a:defRPr>
            </a:lvl2pPr>
            <a:lvl3pPr marL="0" indent="914400">
              <a:spcBef>
                <a:spcPts val="0"/>
              </a:spcBef>
              <a:buClrTx/>
              <a:buSzTx/>
              <a:buFontTx/>
              <a:buNone/>
              <a:defRPr sz="2800">
                <a:solidFill>
                  <a:srgbClr val="986F07"/>
                </a:solidFill>
              </a:defRPr>
            </a:lvl3pPr>
            <a:lvl4pPr marL="0" indent="1371600">
              <a:spcBef>
                <a:spcPts val="0"/>
              </a:spcBef>
              <a:buClrTx/>
              <a:buSzTx/>
              <a:buFontTx/>
              <a:buNone/>
              <a:defRPr sz="2800">
                <a:solidFill>
                  <a:srgbClr val="986F07"/>
                </a:solidFill>
              </a:defRPr>
            </a:lvl4pPr>
            <a:lvl5pPr marL="0" indent="1828800">
              <a:spcBef>
                <a:spcPts val="0"/>
              </a:spcBef>
              <a:buClrTx/>
              <a:buSzTx/>
              <a:buFontTx/>
              <a:buNone/>
              <a:defRPr sz="2800">
                <a:solidFill>
                  <a:srgbClr val="986F07"/>
                </a:solidFill>
              </a:defRPr>
            </a:lvl5pPr>
          </a:lstStyle>
          <a:p>
            <a:pPr/>
            <a:r>
              <a:t>Body Level One</a:t>
            </a:r>
          </a:p>
          <a:p>
            <a:pPr lvl="1"/>
            <a:r>
              <a:t>Body Level Two</a:t>
            </a:r>
          </a:p>
          <a:p>
            <a:pPr lvl="2"/>
            <a:r>
              <a:t>Body Level Three</a:t>
            </a:r>
          </a:p>
          <a:p>
            <a:pPr lvl="3"/>
            <a:r>
              <a:t>Body Level Four</a:t>
            </a:r>
          </a:p>
          <a:p>
            <a:pPr lvl="4"/>
            <a:r>
              <a:t>Body Level Five</a:t>
            </a:r>
          </a:p>
        </p:txBody>
      </p:sp>
      <p:grpSp>
        <p:nvGrpSpPr>
          <p:cNvPr id="44" name="Group 6"/>
          <p:cNvGrpSpPr/>
          <p:nvPr/>
        </p:nvGrpSpPr>
        <p:grpSpPr>
          <a:xfrm>
            <a:off x="11123610" y="0"/>
            <a:ext cx="1065214" cy="6868887"/>
            <a:chOff x="0" y="0"/>
            <a:chExt cx="1065213" cy="6868886"/>
          </a:xfrm>
        </p:grpSpPr>
        <p:pic>
          <p:nvPicPr>
            <p:cNvPr id="42" name="Picture 9" descr="Picture 9"/>
            <p:cNvPicPr>
              <a:picLocks noChangeAspect="1"/>
            </p:cNvPicPr>
            <p:nvPr/>
          </p:nvPicPr>
          <p:blipFill>
            <a:blip r:embed="rId3">
              <a:extLst/>
            </a:blip>
            <a:stretch>
              <a:fillRect/>
            </a:stretch>
          </p:blipFill>
          <p:spPr>
            <a:xfrm>
              <a:off x="0" y="0"/>
              <a:ext cx="1065213" cy="6858001"/>
            </a:xfrm>
            <a:prstGeom prst="rect">
              <a:avLst/>
            </a:prstGeom>
            <a:ln w="12700" cap="flat">
              <a:noFill/>
              <a:miter lim="400000"/>
            </a:ln>
            <a:effectLst/>
          </p:spPr>
        </p:pic>
        <p:sp>
          <p:nvSpPr>
            <p:cNvPr id="43" name="Rectangle 11"/>
            <p:cNvSpPr/>
            <p:nvPr/>
          </p:nvSpPr>
          <p:spPr>
            <a:xfrm>
              <a:off x="1" y="10886"/>
              <a:ext cx="1065213" cy="6858001"/>
            </a:xfrm>
            <a:prstGeom prst="rect">
              <a:avLst/>
            </a:prstGeom>
            <a:gradFill flip="none" rotWithShape="1">
              <a:gsLst>
                <a:gs pos="75000">
                  <a:srgbClr val="000000">
                    <a:alpha val="0"/>
                  </a:srgbClr>
                </a:gs>
                <a:gs pos="100000">
                  <a:srgbClr val="000000">
                    <a:alpha val="25000"/>
                  </a:srgbClr>
                </a:gs>
              </a:gsLst>
              <a:lin ang="108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45" name="Straight Connector 8"/>
          <p:cNvSpPr/>
          <p:nvPr/>
        </p:nvSpPr>
        <p:spPr>
          <a:xfrm>
            <a:off x="1658936" y="4782970"/>
            <a:ext cx="8016877" cy="1"/>
          </a:xfrm>
          <a:prstGeom prst="line">
            <a:avLst/>
          </a:prstGeom>
          <a:ln w="12700">
            <a:solidFill>
              <a:srgbClr val="986F07"/>
            </a:solidFill>
            <a:miter/>
          </a:ln>
        </p:spPr>
        <p:txBody>
          <a:bodyPr lIns="45719" rIns="45719"/>
          <a:lstStyle/>
          <a:p>
            <a:pP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pic>
        <p:nvPicPr>
          <p:cNvPr id="53" name="Picture 8" descr="Picture 8"/>
          <p:cNvPicPr>
            <a:picLocks noChangeAspect="1"/>
          </p:cNvPicPr>
          <p:nvPr/>
        </p:nvPicPr>
        <p:blipFill>
          <a:blip r:embed="rId2">
            <a:extLst/>
          </a:blip>
          <a:stretch>
            <a:fillRect/>
          </a:stretch>
        </p:blipFill>
        <p:spPr>
          <a:xfrm>
            <a:off x="1" y="0"/>
            <a:ext cx="1065213" cy="6858000"/>
          </a:xfrm>
          <a:prstGeom prst="rect">
            <a:avLst/>
          </a:prstGeom>
          <a:ln w="12700">
            <a:miter lim="400000"/>
          </a:ln>
        </p:spPr>
      </p:pic>
      <p:sp>
        <p:nvSpPr>
          <p:cNvPr id="54" name="Rectangle 9"/>
          <p:cNvSpPr/>
          <p:nvPr/>
        </p:nvSpPr>
        <p:spPr>
          <a:xfrm>
            <a:off x="1" y="0"/>
            <a:ext cx="1065213" cy="6858000"/>
          </a:xfrm>
          <a:prstGeom prst="rect">
            <a:avLst/>
          </a:prstGeom>
          <a:gradFill>
            <a:gsLst>
              <a:gs pos="75000">
                <a:srgbClr val="000000">
                  <a:alpha val="0"/>
                </a:srgbClr>
              </a:gs>
              <a:gs pos="100000">
                <a:srgbClr val="000000">
                  <a:alpha val="25000"/>
                </a:srgbClr>
              </a:gs>
            </a:gsLst>
          </a:gradFill>
          <a:ln w="12700">
            <a:miter lim="400000"/>
          </a:ln>
        </p:spPr>
        <p:txBody>
          <a:bodyPr lIns="45719" rIns="45719" anchor="ctr"/>
          <a:lstStyle/>
          <a:p>
            <a:pPr algn="ctr">
              <a:defRPr>
                <a:solidFill>
                  <a:srgbClr val="FFFFFF"/>
                </a:solidFill>
              </a:defRPr>
            </a:pPr>
          </a:p>
        </p:txBody>
      </p:sp>
      <p:sp>
        <p:nvSpPr>
          <p:cNvPr id="55" name="Title Text"/>
          <p:cNvSpPr txBox="1"/>
          <p:nvPr>
            <p:ph type="title"/>
          </p:nvPr>
        </p:nvSpPr>
        <p:spPr>
          <a:xfrm>
            <a:off x="1522412" y="381000"/>
            <a:ext cx="9829799" cy="1219200"/>
          </a:xfrm>
          <a:prstGeom prst="rect">
            <a:avLst/>
          </a:prstGeom>
        </p:spPr>
        <p:txBody>
          <a:bodyPr/>
          <a:lstStyle/>
          <a:p>
            <a:pPr/>
            <a:r>
              <a:t>Title Text</a:t>
            </a:r>
          </a:p>
        </p:txBody>
      </p:sp>
      <p:sp>
        <p:nvSpPr>
          <p:cNvPr id="56" name="Body Level One…"/>
          <p:cNvSpPr txBox="1"/>
          <p:nvPr>
            <p:ph type="body" sz="half" idx="1"/>
          </p:nvPr>
        </p:nvSpPr>
        <p:spPr>
          <a:xfrm>
            <a:off x="1488167" y="1984248"/>
            <a:ext cx="4800601" cy="418795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7" name="Straight Connector 7"/>
          <p:cNvSpPr/>
          <p:nvPr/>
        </p:nvSpPr>
        <p:spPr>
          <a:xfrm>
            <a:off x="1658936" y="1709058"/>
            <a:ext cx="9617077" cy="1"/>
          </a:xfrm>
          <a:prstGeom prst="line">
            <a:avLst/>
          </a:prstGeom>
          <a:ln w="12700">
            <a:solidFill>
              <a:srgbClr val="986F07"/>
            </a:solidFill>
            <a:miter/>
          </a:ln>
        </p:spPr>
        <p:txBody>
          <a:bodyPr lIns="45719" rIns="45719"/>
          <a:lstStyle/>
          <a:p>
            <a:pP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pic>
        <p:nvPicPr>
          <p:cNvPr id="65" name="Picture 8" descr="Picture 8"/>
          <p:cNvPicPr>
            <a:picLocks noChangeAspect="1"/>
          </p:cNvPicPr>
          <p:nvPr/>
        </p:nvPicPr>
        <p:blipFill>
          <a:blip r:embed="rId2">
            <a:extLst/>
          </a:blip>
          <a:stretch>
            <a:fillRect/>
          </a:stretch>
        </p:blipFill>
        <p:spPr>
          <a:xfrm>
            <a:off x="1" y="0"/>
            <a:ext cx="1065213" cy="6858000"/>
          </a:xfrm>
          <a:prstGeom prst="rect">
            <a:avLst/>
          </a:prstGeom>
          <a:ln w="12700">
            <a:miter lim="400000"/>
          </a:ln>
        </p:spPr>
      </p:pic>
      <p:sp>
        <p:nvSpPr>
          <p:cNvPr id="66" name="Rectangle 9"/>
          <p:cNvSpPr/>
          <p:nvPr/>
        </p:nvSpPr>
        <p:spPr>
          <a:xfrm>
            <a:off x="1" y="0"/>
            <a:ext cx="1065213" cy="6858000"/>
          </a:xfrm>
          <a:prstGeom prst="rect">
            <a:avLst/>
          </a:prstGeom>
          <a:gradFill>
            <a:gsLst>
              <a:gs pos="75000">
                <a:srgbClr val="000000">
                  <a:alpha val="0"/>
                </a:srgbClr>
              </a:gs>
              <a:gs pos="100000">
                <a:srgbClr val="000000">
                  <a:alpha val="25000"/>
                </a:srgbClr>
              </a:gs>
            </a:gsLst>
          </a:gradFill>
          <a:ln w="12700">
            <a:miter lim="400000"/>
          </a:ln>
        </p:spPr>
        <p:txBody>
          <a:bodyPr lIns="45719" rIns="45719" anchor="ctr"/>
          <a:lstStyle/>
          <a:p>
            <a:pPr algn="ctr">
              <a:defRPr>
                <a:solidFill>
                  <a:srgbClr val="FFFFFF"/>
                </a:solidFill>
              </a:defRPr>
            </a:pPr>
          </a:p>
        </p:txBody>
      </p:sp>
      <p:sp>
        <p:nvSpPr>
          <p:cNvPr id="67" name="Title Text"/>
          <p:cNvSpPr txBox="1"/>
          <p:nvPr>
            <p:ph type="title"/>
          </p:nvPr>
        </p:nvSpPr>
        <p:spPr>
          <a:xfrm>
            <a:off x="1522412" y="381000"/>
            <a:ext cx="9829799" cy="1219200"/>
          </a:xfrm>
          <a:prstGeom prst="rect">
            <a:avLst/>
          </a:prstGeom>
        </p:spPr>
        <p:txBody>
          <a:bodyPr/>
          <a:lstStyle/>
          <a:p>
            <a:pPr/>
            <a:r>
              <a:t>Title Text</a:t>
            </a:r>
          </a:p>
        </p:txBody>
      </p:sp>
      <p:sp>
        <p:nvSpPr>
          <p:cNvPr id="68" name="Body Level One…"/>
          <p:cNvSpPr txBox="1"/>
          <p:nvPr>
            <p:ph type="body" sz="quarter" idx="1"/>
          </p:nvPr>
        </p:nvSpPr>
        <p:spPr>
          <a:xfrm>
            <a:off x="1522412" y="1828800"/>
            <a:ext cx="4800601" cy="838200"/>
          </a:xfrm>
          <a:prstGeom prst="rect">
            <a:avLst/>
          </a:prstGeom>
        </p:spPr>
        <p:txBody>
          <a:bodyPr anchor="ctr"/>
          <a:lstStyle>
            <a:lvl1pPr marL="0" indent="0">
              <a:spcBef>
                <a:spcPts val="0"/>
              </a:spcBef>
              <a:buClrTx/>
              <a:buSzTx/>
              <a:buFontTx/>
              <a:buNone/>
              <a:defRPr>
                <a:solidFill>
                  <a:srgbClr val="000000"/>
                </a:solidFill>
              </a:defRPr>
            </a:lvl1pPr>
            <a:lvl2pPr marL="0" indent="457200">
              <a:spcBef>
                <a:spcPts val="0"/>
              </a:spcBef>
              <a:buClrTx/>
              <a:buSzTx/>
              <a:buFontTx/>
              <a:buNone/>
              <a:defRPr>
                <a:solidFill>
                  <a:srgbClr val="000000"/>
                </a:solidFill>
              </a:defRPr>
            </a:lvl2pPr>
            <a:lvl3pPr marL="0" indent="914400">
              <a:spcBef>
                <a:spcPts val="0"/>
              </a:spcBef>
              <a:buClrTx/>
              <a:buSzTx/>
              <a:buFontTx/>
              <a:buNone/>
              <a:defRPr>
                <a:solidFill>
                  <a:srgbClr val="000000"/>
                </a:solidFill>
              </a:defRPr>
            </a:lvl3pPr>
            <a:lvl4pPr marL="0" indent="1371600">
              <a:spcBef>
                <a:spcPts val="0"/>
              </a:spcBef>
              <a:buClrTx/>
              <a:buSzTx/>
              <a:buFontTx/>
              <a:buNone/>
              <a:defRPr>
                <a:solidFill>
                  <a:srgbClr val="000000"/>
                </a:solidFill>
              </a:defRPr>
            </a:lvl4pPr>
            <a:lvl5pPr marL="0" indent="1828800">
              <a:spcBef>
                <a:spcPts val="0"/>
              </a:spcBef>
              <a:buClrTx/>
              <a:buSzTx/>
              <a:buFontTx/>
              <a:buNone/>
              <a:defRPr>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69" name="Text Placeholder 4"/>
          <p:cNvSpPr/>
          <p:nvPr>
            <p:ph type="body" sz="quarter" idx="21"/>
          </p:nvPr>
        </p:nvSpPr>
        <p:spPr>
          <a:xfrm>
            <a:off x="6551613" y="1828800"/>
            <a:ext cx="4800601" cy="838200"/>
          </a:xfrm>
          <a:prstGeom prst="rect">
            <a:avLst/>
          </a:prstGeom>
        </p:spPr>
        <p:txBody>
          <a:bodyPr anchor="ctr"/>
          <a:lstStyle/>
          <a:p>
            <a:pPr marL="0" indent="0">
              <a:spcBef>
                <a:spcPts val="0"/>
              </a:spcBef>
              <a:buClrTx/>
              <a:buSzTx/>
              <a:buFontTx/>
              <a:buNone/>
              <a:defRPr>
                <a:solidFill>
                  <a:srgbClr val="000000"/>
                </a:solidFill>
              </a:defRPr>
            </a:pPr>
          </a:p>
        </p:txBody>
      </p:sp>
      <p:sp>
        <p:nvSpPr>
          <p:cNvPr id="70" name="Straight Connector 9"/>
          <p:cNvSpPr/>
          <p:nvPr/>
        </p:nvSpPr>
        <p:spPr>
          <a:xfrm>
            <a:off x="1658936" y="1709058"/>
            <a:ext cx="9617077" cy="1"/>
          </a:xfrm>
          <a:prstGeom prst="line">
            <a:avLst/>
          </a:prstGeom>
          <a:ln w="12700">
            <a:solidFill>
              <a:srgbClr val="986F07"/>
            </a:solidFill>
            <a:miter/>
          </a:ln>
        </p:spPr>
        <p:txBody>
          <a:bodyPr lIns="45719" rIns="45719"/>
          <a:lstStyle/>
          <a:p>
            <a:pP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pic>
        <p:nvPicPr>
          <p:cNvPr id="78" name="Picture 8" descr="Picture 8"/>
          <p:cNvPicPr>
            <a:picLocks noChangeAspect="1"/>
          </p:cNvPicPr>
          <p:nvPr/>
        </p:nvPicPr>
        <p:blipFill>
          <a:blip r:embed="rId2">
            <a:extLst/>
          </a:blip>
          <a:stretch>
            <a:fillRect/>
          </a:stretch>
        </p:blipFill>
        <p:spPr>
          <a:xfrm>
            <a:off x="1" y="0"/>
            <a:ext cx="1065213" cy="6858000"/>
          </a:xfrm>
          <a:prstGeom prst="rect">
            <a:avLst/>
          </a:prstGeom>
          <a:ln w="12700">
            <a:miter lim="400000"/>
          </a:ln>
        </p:spPr>
      </p:pic>
      <p:sp>
        <p:nvSpPr>
          <p:cNvPr id="79" name="Rectangle 9"/>
          <p:cNvSpPr/>
          <p:nvPr/>
        </p:nvSpPr>
        <p:spPr>
          <a:xfrm>
            <a:off x="1" y="0"/>
            <a:ext cx="1065213" cy="6858000"/>
          </a:xfrm>
          <a:prstGeom prst="rect">
            <a:avLst/>
          </a:prstGeom>
          <a:gradFill>
            <a:gsLst>
              <a:gs pos="75000">
                <a:srgbClr val="000000">
                  <a:alpha val="0"/>
                </a:srgbClr>
              </a:gs>
              <a:gs pos="100000">
                <a:srgbClr val="000000">
                  <a:alpha val="25000"/>
                </a:srgbClr>
              </a:gs>
            </a:gsLst>
          </a:gradFill>
          <a:ln w="12700">
            <a:miter lim="400000"/>
          </a:ln>
        </p:spPr>
        <p:txBody>
          <a:bodyPr lIns="45719" rIns="45719" anchor="ctr"/>
          <a:lstStyle/>
          <a:p>
            <a:pPr algn="ctr">
              <a:defRPr>
                <a:solidFill>
                  <a:srgbClr val="FFFFFF"/>
                </a:solidFill>
              </a:defRPr>
            </a:pPr>
          </a:p>
        </p:txBody>
      </p:sp>
      <p:sp>
        <p:nvSpPr>
          <p:cNvPr id="80" name="Title Text"/>
          <p:cNvSpPr txBox="1"/>
          <p:nvPr>
            <p:ph type="title"/>
          </p:nvPr>
        </p:nvSpPr>
        <p:spPr>
          <a:prstGeom prst="rect">
            <a:avLst/>
          </a:prstGeom>
        </p:spPr>
        <p:txBody>
          <a:bodyPr/>
          <a:lstStyle/>
          <a:p>
            <a:pPr/>
            <a:r>
              <a:t>Title Text</a:t>
            </a:r>
          </a:p>
        </p:txBody>
      </p:sp>
      <p:sp>
        <p:nvSpPr>
          <p:cNvPr id="81" name="Straight Connector 5"/>
          <p:cNvSpPr/>
          <p:nvPr/>
        </p:nvSpPr>
        <p:spPr>
          <a:xfrm>
            <a:off x="1658936" y="1709058"/>
            <a:ext cx="9617077" cy="1"/>
          </a:xfrm>
          <a:prstGeom prst="line">
            <a:avLst/>
          </a:prstGeom>
          <a:ln w="12700">
            <a:solidFill>
              <a:srgbClr val="986F07"/>
            </a:solidFill>
            <a:miter/>
          </a:ln>
        </p:spPr>
        <p:txBody>
          <a:bodyPr lIns="45719" rIns="45719"/>
          <a:lstStyle/>
          <a:p>
            <a:pP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89" name="Picture 8" descr="Picture 8"/>
          <p:cNvPicPr>
            <a:picLocks noChangeAspect="1"/>
          </p:cNvPicPr>
          <p:nvPr/>
        </p:nvPicPr>
        <p:blipFill>
          <a:blip r:embed="rId2">
            <a:extLst/>
          </a:blip>
          <a:stretch>
            <a:fillRect/>
          </a:stretch>
        </p:blipFill>
        <p:spPr>
          <a:xfrm>
            <a:off x="1" y="0"/>
            <a:ext cx="1065213" cy="6858000"/>
          </a:xfrm>
          <a:prstGeom prst="rect">
            <a:avLst/>
          </a:prstGeom>
          <a:ln w="12700">
            <a:miter lim="400000"/>
          </a:ln>
        </p:spPr>
      </p:pic>
      <p:sp>
        <p:nvSpPr>
          <p:cNvPr id="90" name="Rectangle 9"/>
          <p:cNvSpPr/>
          <p:nvPr/>
        </p:nvSpPr>
        <p:spPr>
          <a:xfrm>
            <a:off x="1" y="0"/>
            <a:ext cx="1065213" cy="6858000"/>
          </a:xfrm>
          <a:prstGeom prst="rect">
            <a:avLst/>
          </a:prstGeom>
          <a:gradFill>
            <a:gsLst>
              <a:gs pos="75000">
                <a:srgbClr val="000000">
                  <a:alpha val="0"/>
                </a:srgbClr>
              </a:gs>
              <a:gs pos="100000">
                <a:srgbClr val="000000">
                  <a:alpha val="25000"/>
                </a:srgbClr>
              </a:gs>
            </a:gsLst>
          </a:gradFill>
          <a:ln w="12700">
            <a:miter lim="400000"/>
          </a:ln>
        </p:spPr>
        <p:txBody>
          <a:bodyPr lIns="45719" rIns="45719" anchor="ctr"/>
          <a:lstStyle/>
          <a:p>
            <a:pPr algn="ctr">
              <a:defRPr>
                <a:solidFill>
                  <a:srgbClr val="FFFFFF"/>
                </a:solidFill>
              </a:defRPr>
            </a:pP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pic>
        <p:nvPicPr>
          <p:cNvPr id="98" name="Picture 8" descr="Picture 8"/>
          <p:cNvPicPr>
            <a:picLocks noChangeAspect="1"/>
          </p:cNvPicPr>
          <p:nvPr/>
        </p:nvPicPr>
        <p:blipFill>
          <a:blip r:embed="rId2">
            <a:extLst/>
          </a:blip>
          <a:stretch>
            <a:fillRect/>
          </a:stretch>
        </p:blipFill>
        <p:spPr>
          <a:xfrm>
            <a:off x="1" y="0"/>
            <a:ext cx="1065213" cy="6858000"/>
          </a:xfrm>
          <a:prstGeom prst="rect">
            <a:avLst/>
          </a:prstGeom>
          <a:ln w="12700">
            <a:miter lim="400000"/>
          </a:ln>
        </p:spPr>
      </p:pic>
      <p:sp>
        <p:nvSpPr>
          <p:cNvPr id="99" name="Rectangle 9"/>
          <p:cNvSpPr/>
          <p:nvPr/>
        </p:nvSpPr>
        <p:spPr>
          <a:xfrm>
            <a:off x="1" y="0"/>
            <a:ext cx="1065213" cy="6858000"/>
          </a:xfrm>
          <a:prstGeom prst="rect">
            <a:avLst/>
          </a:prstGeom>
          <a:gradFill>
            <a:gsLst>
              <a:gs pos="75000">
                <a:srgbClr val="000000">
                  <a:alpha val="0"/>
                </a:srgbClr>
              </a:gs>
              <a:gs pos="100000">
                <a:srgbClr val="000000">
                  <a:alpha val="25000"/>
                </a:srgbClr>
              </a:gs>
            </a:gsLst>
          </a:gradFill>
          <a:ln w="12700">
            <a:miter lim="400000"/>
          </a:ln>
        </p:spPr>
        <p:txBody>
          <a:bodyPr lIns="45719" rIns="45719" anchor="ctr"/>
          <a:lstStyle/>
          <a:p>
            <a:pPr algn="ctr">
              <a:defRPr>
                <a:solidFill>
                  <a:srgbClr val="FFFFFF"/>
                </a:solidFill>
              </a:defRPr>
            </a:pPr>
          </a:p>
        </p:txBody>
      </p:sp>
      <p:sp>
        <p:nvSpPr>
          <p:cNvPr id="100" name="Title Text"/>
          <p:cNvSpPr txBox="1"/>
          <p:nvPr>
            <p:ph type="title"/>
          </p:nvPr>
        </p:nvSpPr>
        <p:spPr>
          <a:xfrm>
            <a:off x="1522412" y="685800"/>
            <a:ext cx="4114801" cy="1925637"/>
          </a:xfrm>
          <a:prstGeom prst="rect">
            <a:avLst/>
          </a:prstGeom>
        </p:spPr>
        <p:txBody>
          <a:bodyPr/>
          <a:lstStyle>
            <a:lvl1pPr>
              <a:lnSpc>
                <a:spcPct val="80000"/>
              </a:lnSpc>
              <a:defRPr sz="4000"/>
            </a:lvl1pPr>
          </a:lstStyle>
          <a:p>
            <a:pPr/>
            <a:r>
              <a:t>Title Text</a:t>
            </a:r>
          </a:p>
        </p:txBody>
      </p:sp>
      <p:sp>
        <p:nvSpPr>
          <p:cNvPr id="101" name="Body Level One…"/>
          <p:cNvSpPr txBox="1"/>
          <p:nvPr>
            <p:ph type="body" sz="half" idx="1"/>
          </p:nvPr>
        </p:nvSpPr>
        <p:spPr>
          <a:xfrm>
            <a:off x="6094414" y="685800"/>
            <a:ext cx="5257799" cy="5486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2" name="Text Placeholder 3"/>
          <p:cNvSpPr/>
          <p:nvPr>
            <p:ph type="body" sz="quarter" idx="21"/>
          </p:nvPr>
        </p:nvSpPr>
        <p:spPr>
          <a:xfrm>
            <a:off x="1522412" y="2895599"/>
            <a:ext cx="4114801" cy="1752602"/>
          </a:xfrm>
          <a:prstGeom prst="rect">
            <a:avLst/>
          </a:prstGeom>
        </p:spPr>
        <p:txBody>
          <a:bodyPr/>
          <a:lstStyle/>
          <a:p>
            <a:pPr marL="0" indent="0">
              <a:buClrTx/>
              <a:buSzTx/>
              <a:buFontTx/>
              <a:buNone/>
              <a:defRPr sz="2000"/>
            </a:pPr>
          </a:p>
        </p:txBody>
      </p:sp>
      <p:sp>
        <p:nvSpPr>
          <p:cNvPr id="103" name="Straight Connector 7"/>
          <p:cNvSpPr/>
          <p:nvPr/>
        </p:nvSpPr>
        <p:spPr>
          <a:xfrm>
            <a:off x="1658935" y="2743200"/>
            <a:ext cx="3902077" cy="0"/>
          </a:xfrm>
          <a:prstGeom prst="line">
            <a:avLst/>
          </a:prstGeom>
          <a:ln w="12700">
            <a:solidFill>
              <a:srgbClr val="986F07"/>
            </a:solidFill>
            <a:miter/>
          </a:ln>
        </p:spPr>
        <p:txBody>
          <a:bodyPr lIns="45719" rIns="45719"/>
          <a:lstStyle/>
          <a:p>
            <a:pP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pic>
        <p:nvPicPr>
          <p:cNvPr id="111" name="Picture 8" descr="Picture 8"/>
          <p:cNvPicPr>
            <a:picLocks noChangeAspect="1"/>
          </p:cNvPicPr>
          <p:nvPr/>
        </p:nvPicPr>
        <p:blipFill>
          <a:blip r:embed="rId2">
            <a:extLst/>
          </a:blip>
          <a:stretch>
            <a:fillRect/>
          </a:stretch>
        </p:blipFill>
        <p:spPr>
          <a:xfrm>
            <a:off x="1" y="0"/>
            <a:ext cx="1065213" cy="6858000"/>
          </a:xfrm>
          <a:prstGeom prst="rect">
            <a:avLst/>
          </a:prstGeom>
          <a:ln w="12700">
            <a:miter lim="400000"/>
          </a:ln>
        </p:spPr>
      </p:pic>
      <p:sp>
        <p:nvSpPr>
          <p:cNvPr id="112" name="Rectangle 9"/>
          <p:cNvSpPr/>
          <p:nvPr/>
        </p:nvSpPr>
        <p:spPr>
          <a:xfrm>
            <a:off x="1" y="0"/>
            <a:ext cx="1065213" cy="6858000"/>
          </a:xfrm>
          <a:prstGeom prst="rect">
            <a:avLst/>
          </a:prstGeom>
          <a:gradFill>
            <a:gsLst>
              <a:gs pos="75000">
                <a:srgbClr val="000000">
                  <a:alpha val="0"/>
                </a:srgbClr>
              </a:gs>
              <a:gs pos="100000">
                <a:srgbClr val="000000">
                  <a:alpha val="25000"/>
                </a:srgbClr>
              </a:gs>
            </a:gsLst>
          </a:gradFill>
          <a:ln w="12700">
            <a:miter lim="400000"/>
          </a:ln>
        </p:spPr>
        <p:txBody>
          <a:bodyPr lIns="45719" rIns="45719" anchor="ctr"/>
          <a:lstStyle/>
          <a:p>
            <a:pPr algn="ctr">
              <a:defRPr>
                <a:solidFill>
                  <a:srgbClr val="FFFFFF"/>
                </a:solidFill>
              </a:defRPr>
            </a:pPr>
          </a:p>
        </p:txBody>
      </p:sp>
      <p:sp>
        <p:nvSpPr>
          <p:cNvPr id="113" name="Title Text"/>
          <p:cNvSpPr txBox="1"/>
          <p:nvPr>
            <p:ph type="title"/>
          </p:nvPr>
        </p:nvSpPr>
        <p:spPr>
          <a:xfrm>
            <a:off x="1522412" y="685800"/>
            <a:ext cx="4114801" cy="1925639"/>
          </a:xfrm>
          <a:prstGeom prst="rect">
            <a:avLst/>
          </a:prstGeom>
        </p:spPr>
        <p:txBody>
          <a:bodyPr/>
          <a:lstStyle>
            <a:lvl1pPr>
              <a:lnSpc>
                <a:spcPct val="80000"/>
              </a:lnSpc>
              <a:defRPr sz="4000"/>
            </a:lvl1pPr>
          </a:lstStyle>
          <a:p>
            <a:pPr/>
            <a:r>
              <a:t>Title Text</a:t>
            </a:r>
          </a:p>
        </p:txBody>
      </p:sp>
      <p:sp>
        <p:nvSpPr>
          <p:cNvPr id="114" name="Picture Placeholder 2"/>
          <p:cNvSpPr/>
          <p:nvPr>
            <p:ph type="pic" idx="21"/>
          </p:nvPr>
        </p:nvSpPr>
        <p:spPr>
          <a:xfrm>
            <a:off x="6025924" y="-50119"/>
            <a:ext cx="6172199" cy="6858001"/>
          </a:xfrm>
          <a:prstGeom prst="rect">
            <a:avLst/>
          </a:prstGeom>
          <a:effectLst>
            <a:outerShdw sx="100000" sy="100000" kx="0" ky="0" algn="b" rotWithShape="0" blurRad="152400" dist="50800" dir="10800000">
              <a:srgbClr val="000000">
                <a:alpha val="25000"/>
              </a:srgbClr>
            </a:outerShdw>
          </a:effectLst>
        </p:spPr>
        <p:txBody>
          <a:bodyPr lIns="91439" rIns="91439">
            <a:noAutofit/>
          </a:bodyPr>
          <a:lstStyle/>
          <a:p>
            <a:pPr/>
          </a:p>
        </p:txBody>
      </p:sp>
      <p:sp>
        <p:nvSpPr>
          <p:cNvPr id="115" name="Body Level One…"/>
          <p:cNvSpPr txBox="1"/>
          <p:nvPr>
            <p:ph type="body" sz="quarter" idx="1"/>
          </p:nvPr>
        </p:nvSpPr>
        <p:spPr>
          <a:xfrm>
            <a:off x="1522412" y="2895599"/>
            <a:ext cx="4114801" cy="1752601"/>
          </a:xfrm>
          <a:prstGeom prst="rect">
            <a:avLst/>
          </a:prstGeom>
        </p:spPr>
        <p:txBody>
          <a:bodyPr/>
          <a:lstStyle>
            <a:lvl1pPr marL="0" indent="0">
              <a:buClrTx/>
              <a:buSzTx/>
              <a:buFontTx/>
              <a:buNone/>
              <a:defRPr sz="2000"/>
            </a:lvl1pPr>
            <a:lvl2pPr marL="0" indent="457200">
              <a:buClrTx/>
              <a:buSzTx/>
              <a:buFontTx/>
              <a:buNone/>
              <a:defRPr sz="2000"/>
            </a:lvl2pPr>
            <a:lvl3pPr marL="0" indent="914400">
              <a:buClrTx/>
              <a:buSzTx/>
              <a:buFontTx/>
              <a:buNone/>
              <a:defRPr sz="2000"/>
            </a:lvl3pPr>
            <a:lvl4pPr marL="0" indent="1371600">
              <a:buClrTx/>
              <a:buSzTx/>
              <a:buFontTx/>
              <a:buNone/>
              <a:defRPr sz="2000"/>
            </a:lvl4pPr>
            <a:lvl5pPr marL="0" indent="1828800">
              <a:buClrTx/>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116" name="Straight Connector 9"/>
          <p:cNvSpPr/>
          <p:nvPr/>
        </p:nvSpPr>
        <p:spPr>
          <a:xfrm>
            <a:off x="1658935" y="2743200"/>
            <a:ext cx="3902077" cy="0"/>
          </a:xfrm>
          <a:prstGeom prst="line">
            <a:avLst/>
          </a:prstGeom>
          <a:ln w="12700">
            <a:solidFill>
              <a:srgbClr val="986F07"/>
            </a:solidFill>
            <a:miter/>
          </a:ln>
        </p:spPr>
        <p:txBody>
          <a:bodyPr lIns="45719" rIns="45719"/>
          <a:lstStyle/>
          <a:p>
            <a:pPr/>
          </a:p>
        </p:txBody>
      </p:sp>
      <p:sp>
        <p:nvSpPr>
          <p:cNvPr id="117" name="Slide Number"/>
          <p:cNvSpPr txBox="1"/>
          <p:nvPr>
            <p:ph type="sldNum" sz="quarter" idx="2"/>
          </p:nvPr>
        </p:nvSpPr>
        <p:spPr>
          <a:xfrm>
            <a:off x="5886661" y="6172200"/>
            <a:ext cx="2841838"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Picture 8" descr="Picture 8"/>
          <p:cNvPicPr>
            <a:picLocks noChangeAspect="1"/>
          </p:cNvPicPr>
          <p:nvPr/>
        </p:nvPicPr>
        <p:blipFill>
          <a:blip r:embed="rId2">
            <a:extLst/>
          </a:blip>
          <a:stretch>
            <a:fillRect/>
          </a:stretch>
        </p:blipFill>
        <p:spPr>
          <a:xfrm>
            <a:off x="1" y="0"/>
            <a:ext cx="1065213" cy="6858000"/>
          </a:xfrm>
          <a:prstGeom prst="rect">
            <a:avLst/>
          </a:prstGeom>
          <a:ln w="12700">
            <a:miter lim="400000"/>
          </a:ln>
        </p:spPr>
      </p:pic>
      <p:sp>
        <p:nvSpPr>
          <p:cNvPr id="3" name="Rectangle 9"/>
          <p:cNvSpPr/>
          <p:nvPr/>
        </p:nvSpPr>
        <p:spPr>
          <a:xfrm>
            <a:off x="1" y="0"/>
            <a:ext cx="1065213" cy="6858000"/>
          </a:xfrm>
          <a:prstGeom prst="rect">
            <a:avLst/>
          </a:prstGeom>
          <a:gradFill>
            <a:gsLst>
              <a:gs pos="75000">
                <a:srgbClr val="000000">
                  <a:alpha val="0"/>
                </a:srgbClr>
              </a:gs>
              <a:gs pos="100000">
                <a:srgbClr val="000000">
                  <a:alpha val="25000"/>
                </a:srgbClr>
              </a:gs>
            </a:gsLst>
          </a:gradFill>
          <a:ln w="12700">
            <a:miter lim="400000"/>
          </a:ln>
        </p:spPr>
        <p:txBody>
          <a:bodyPr lIns="45719" rIns="45719" anchor="ctr"/>
          <a:lstStyle/>
          <a:p>
            <a:pPr algn="ctr">
              <a:defRPr>
                <a:solidFill>
                  <a:srgbClr val="FFFFFF"/>
                </a:solidFill>
              </a:defRPr>
            </a:pPr>
          </a:p>
        </p:txBody>
      </p:sp>
      <p:sp>
        <p:nvSpPr>
          <p:cNvPr id="4" name="Title Text"/>
          <p:cNvSpPr txBox="1"/>
          <p:nvPr>
            <p:ph type="title"/>
          </p:nvPr>
        </p:nvSpPr>
        <p:spPr>
          <a:xfrm>
            <a:off x="1522412" y="381000"/>
            <a:ext cx="9829801" cy="1219200"/>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5" name="Body Level One…"/>
          <p:cNvSpPr txBox="1"/>
          <p:nvPr>
            <p:ph type="body" idx="1"/>
          </p:nvPr>
        </p:nvSpPr>
        <p:spPr>
          <a:xfrm>
            <a:off x="1522412" y="1981200"/>
            <a:ext cx="9829801" cy="418782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traight Connector 6"/>
          <p:cNvSpPr/>
          <p:nvPr/>
        </p:nvSpPr>
        <p:spPr>
          <a:xfrm>
            <a:off x="1658936" y="1709058"/>
            <a:ext cx="9617077" cy="1"/>
          </a:xfrm>
          <a:prstGeom prst="line">
            <a:avLst/>
          </a:prstGeom>
          <a:ln w="12700">
            <a:solidFill>
              <a:srgbClr val="986F07"/>
            </a:solidFill>
            <a:miter/>
          </a:ln>
        </p:spPr>
        <p:txBody>
          <a:bodyPr lIns="45719" rIns="45719"/>
          <a:lstStyle/>
          <a:p>
            <a:pPr/>
          </a:p>
        </p:txBody>
      </p:sp>
      <p:sp>
        <p:nvSpPr>
          <p:cNvPr id="7" name="Slide Number"/>
          <p:cNvSpPr txBox="1"/>
          <p:nvPr>
            <p:ph type="sldNum" sz="quarter" idx="2"/>
          </p:nvPr>
        </p:nvSpPr>
        <p:spPr>
          <a:xfrm>
            <a:off x="11093366" y="6416994"/>
            <a:ext cx="258847" cy="243840"/>
          </a:xfrm>
          <a:prstGeom prst="rect">
            <a:avLst/>
          </a:prstGeom>
          <a:ln w="12700">
            <a:miter lim="400000"/>
          </a:ln>
        </p:spPr>
        <p:txBody>
          <a:bodyPr wrap="none" lIns="45719" rIns="45719" anchor="ctr">
            <a:spAutoFit/>
          </a:bodyPr>
          <a:lstStyle>
            <a:lvl1pPr algn="r">
              <a:defRPr sz="11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986F07"/>
          </a:solidFill>
          <a:uFillTx/>
          <a:latin typeface="+mj-lt"/>
          <a:ea typeface="+mj-ea"/>
          <a:cs typeface="+mj-cs"/>
          <a:sym typeface="Cambria"/>
        </a:defRPr>
      </a:lvl1pPr>
      <a:lvl2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986F07"/>
          </a:solidFill>
          <a:uFillTx/>
          <a:latin typeface="+mj-lt"/>
          <a:ea typeface="+mj-ea"/>
          <a:cs typeface="+mj-cs"/>
          <a:sym typeface="Cambria"/>
        </a:defRPr>
      </a:lvl2pPr>
      <a:lvl3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986F07"/>
          </a:solidFill>
          <a:uFillTx/>
          <a:latin typeface="+mj-lt"/>
          <a:ea typeface="+mj-ea"/>
          <a:cs typeface="+mj-cs"/>
          <a:sym typeface="Cambria"/>
        </a:defRPr>
      </a:lvl3pPr>
      <a:lvl4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986F07"/>
          </a:solidFill>
          <a:uFillTx/>
          <a:latin typeface="+mj-lt"/>
          <a:ea typeface="+mj-ea"/>
          <a:cs typeface="+mj-cs"/>
          <a:sym typeface="Cambria"/>
        </a:defRPr>
      </a:lvl4pPr>
      <a:lvl5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986F07"/>
          </a:solidFill>
          <a:uFillTx/>
          <a:latin typeface="+mj-lt"/>
          <a:ea typeface="+mj-ea"/>
          <a:cs typeface="+mj-cs"/>
          <a:sym typeface="Cambria"/>
        </a:defRPr>
      </a:lvl5pPr>
      <a:lvl6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986F07"/>
          </a:solidFill>
          <a:uFillTx/>
          <a:latin typeface="+mj-lt"/>
          <a:ea typeface="+mj-ea"/>
          <a:cs typeface="+mj-cs"/>
          <a:sym typeface="Cambria"/>
        </a:defRPr>
      </a:lvl6pPr>
      <a:lvl7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986F07"/>
          </a:solidFill>
          <a:uFillTx/>
          <a:latin typeface="+mj-lt"/>
          <a:ea typeface="+mj-ea"/>
          <a:cs typeface="+mj-cs"/>
          <a:sym typeface="Cambria"/>
        </a:defRPr>
      </a:lvl7pPr>
      <a:lvl8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986F07"/>
          </a:solidFill>
          <a:uFillTx/>
          <a:latin typeface="+mj-lt"/>
          <a:ea typeface="+mj-ea"/>
          <a:cs typeface="+mj-cs"/>
          <a:sym typeface="Cambria"/>
        </a:defRPr>
      </a:lvl8pPr>
      <a:lvl9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986F07"/>
          </a:solidFill>
          <a:uFillTx/>
          <a:latin typeface="+mj-lt"/>
          <a:ea typeface="+mj-ea"/>
          <a:cs typeface="+mj-cs"/>
          <a:sym typeface="Cambria"/>
        </a:defRPr>
      </a:lvl9pPr>
    </p:titleStyle>
    <p:bodyStyle>
      <a:lvl1pPr marL="223838" marR="0" indent="-223838" algn="l" defTabSz="914400" rtl="0" latinLnBrk="0">
        <a:lnSpc>
          <a:spcPct val="90000"/>
        </a:lnSpc>
        <a:spcBef>
          <a:spcPts val="1800"/>
        </a:spcBef>
        <a:spcAft>
          <a:spcPts val="0"/>
        </a:spcAft>
        <a:buClr>
          <a:srgbClr val="454545"/>
        </a:buClr>
        <a:buSzPct val="80000"/>
        <a:buFont typeface="Arial"/>
        <a:buChar char="•"/>
        <a:tabLst/>
        <a:defRPr b="0" baseline="0" cap="none" i="0" spc="0" strike="noStrike" sz="2400" u="none">
          <a:solidFill>
            <a:srgbClr val="303030"/>
          </a:solidFill>
          <a:uFillTx/>
          <a:latin typeface="+mj-lt"/>
          <a:ea typeface="+mj-ea"/>
          <a:cs typeface="+mj-cs"/>
          <a:sym typeface="Cambria"/>
        </a:defRPr>
      </a:lvl1pPr>
      <a:lvl2pPr marL="556894" marR="0" indent="-274319" algn="l" defTabSz="914400" rtl="0" latinLnBrk="0">
        <a:lnSpc>
          <a:spcPct val="90000"/>
        </a:lnSpc>
        <a:spcBef>
          <a:spcPts val="1800"/>
        </a:spcBef>
        <a:spcAft>
          <a:spcPts val="0"/>
        </a:spcAft>
        <a:buClr>
          <a:srgbClr val="454545"/>
        </a:buClr>
        <a:buSzPct val="80000"/>
        <a:buFont typeface="Arial"/>
        <a:buChar char="•"/>
        <a:tabLst/>
        <a:defRPr b="0" baseline="0" cap="none" i="0" spc="0" strike="noStrike" sz="2400" u="none">
          <a:solidFill>
            <a:srgbClr val="303030"/>
          </a:solidFill>
          <a:uFillTx/>
          <a:latin typeface="+mj-lt"/>
          <a:ea typeface="+mj-ea"/>
          <a:cs typeface="+mj-cs"/>
          <a:sym typeface="Cambria"/>
        </a:defRPr>
      </a:lvl2pPr>
      <a:lvl3pPr marL="744008" marR="0" indent="-232833" algn="l" defTabSz="914400" rtl="0" latinLnBrk="0">
        <a:lnSpc>
          <a:spcPct val="90000"/>
        </a:lnSpc>
        <a:spcBef>
          <a:spcPts val="1800"/>
        </a:spcBef>
        <a:spcAft>
          <a:spcPts val="0"/>
        </a:spcAft>
        <a:buClr>
          <a:srgbClr val="454545"/>
        </a:buClr>
        <a:buSzPct val="80000"/>
        <a:buFont typeface="Arial"/>
        <a:buChar char="•"/>
        <a:tabLst/>
        <a:defRPr b="0" baseline="0" cap="none" i="0" spc="0" strike="noStrike" sz="2400" u="none">
          <a:solidFill>
            <a:srgbClr val="303030"/>
          </a:solidFill>
          <a:uFillTx/>
          <a:latin typeface="+mj-lt"/>
          <a:ea typeface="+mj-ea"/>
          <a:cs typeface="+mj-cs"/>
          <a:sym typeface="Cambria"/>
        </a:defRPr>
      </a:lvl3pPr>
      <a:lvl4pPr marL="947737" marR="0" indent="-261937" algn="l" defTabSz="914400" rtl="0" latinLnBrk="0">
        <a:lnSpc>
          <a:spcPct val="90000"/>
        </a:lnSpc>
        <a:spcBef>
          <a:spcPts val="1800"/>
        </a:spcBef>
        <a:spcAft>
          <a:spcPts val="0"/>
        </a:spcAft>
        <a:buClr>
          <a:srgbClr val="454545"/>
        </a:buClr>
        <a:buSzPct val="80000"/>
        <a:buFont typeface="Arial"/>
        <a:buChar char="•"/>
        <a:tabLst/>
        <a:defRPr b="0" baseline="0" cap="none" i="0" spc="0" strike="noStrike" sz="2400" u="none">
          <a:solidFill>
            <a:srgbClr val="303030"/>
          </a:solidFill>
          <a:uFillTx/>
          <a:latin typeface="+mj-lt"/>
          <a:ea typeface="+mj-ea"/>
          <a:cs typeface="+mj-cs"/>
          <a:sym typeface="Cambria"/>
        </a:defRPr>
      </a:lvl4pPr>
      <a:lvl5pPr marL="1119982" marR="0" indent="-259557" algn="l" defTabSz="914400" rtl="0" latinLnBrk="0">
        <a:lnSpc>
          <a:spcPct val="90000"/>
        </a:lnSpc>
        <a:spcBef>
          <a:spcPts val="1800"/>
        </a:spcBef>
        <a:spcAft>
          <a:spcPts val="0"/>
        </a:spcAft>
        <a:buClr>
          <a:srgbClr val="454545"/>
        </a:buClr>
        <a:buSzPct val="80000"/>
        <a:buFont typeface="Arial"/>
        <a:buChar char="•"/>
        <a:tabLst/>
        <a:defRPr b="0" baseline="0" cap="none" i="0" spc="0" strike="noStrike" sz="2400" u="none">
          <a:solidFill>
            <a:srgbClr val="303030"/>
          </a:solidFill>
          <a:uFillTx/>
          <a:latin typeface="+mj-lt"/>
          <a:ea typeface="+mj-ea"/>
          <a:cs typeface="+mj-cs"/>
          <a:sym typeface="Cambria"/>
        </a:defRPr>
      </a:lvl5pPr>
      <a:lvl6pPr marL="1293876" marR="0" indent="-260604" algn="l" defTabSz="914400" rtl="0" latinLnBrk="0">
        <a:lnSpc>
          <a:spcPct val="90000"/>
        </a:lnSpc>
        <a:spcBef>
          <a:spcPts val="1800"/>
        </a:spcBef>
        <a:spcAft>
          <a:spcPts val="0"/>
        </a:spcAft>
        <a:buClr>
          <a:srgbClr val="454545"/>
        </a:buClr>
        <a:buSzPct val="80000"/>
        <a:buFont typeface="Arial"/>
        <a:buChar char="•"/>
        <a:tabLst/>
        <a:defRPr b="0" baseline="0" cap="none" i="0" spc="0" strike="noStrike" sz="2400" u="none">
          <a:solidFill>
            <a:srgbClr val="303030"/>
          </a:solidFill>
          <a:uFillTx/>
          <a:latin typeface="+mj-lt"/>
          <a:ea typeface="+mj-ea"/>
          <a:cs typeface="+mj-cs"/>
          <a:sym typeface="Cambria"/>
        </a:defRPr>
      </a:lvl6pPr>
      <a:lvl7pPr marL="1467611" marR="0" indent="-260603" algn="l" defTabSz="914400" rtl="0" latinLnBrk="0">
        <a:lnSpc>
          <a:spcPct val="90000"/>
        </a:lnSpc>
        <a:spcBef>
          <a:spcPts val="1800"/>
        </a:spcBef>
        <a:spcAft>
          <a:spcPts val="0"/>
        </a:spcAft>
        <a:buClr>
          <a:srgbClr val="454545"/>
        </a:buClr>
        <a:buSzPct val="80000"/>
        <a:buFont typeface="Arial"/>
        <a:buChar char="•"/>
        <a:tabLst/>
        <a:defRPr b="0" baseline="0" cap="none" i="0" spc="0" strike="noStrike" sz="2400" u="none">
          <a:solidFill>
            <a:srgbClr val="303030"/>
          </a:solidFill>
          <a:uFillTx/>
          <a:latin typeface="+mj-lt"/>
          <a:ea typeface="+mj-ea"/>
          <a:cs typeface="+mj-cs"/>
          <a:sym typeface="Cambria"/>
        </a:defRPr>
      </a:lvl7pPr>
      <a:lvl8pPr marL="1641348" marR="0" indent="-260604" algn="l" defTabSz="914400" rtl="0" latinLnBrk="0">
        <a:lnSpc>
          <a:spcPct val="90000"/>
        </a:lnSpc>
        <a:spcBef>
          <a:spcPts val="1800"/>
        </a:spcBef>
        <a:spcAft>
          <a:spcPts val="0"/>
        </a:spcAft>
        <a:buClr>
          <a:srgbClr val="454545"/>
        </a:buClr>
        <a:buSzPct val="80000"/>
        <a:buFont typeface="Arial"/>
        <a:buChar char="•"/>
        <a:tabLst/>
        <a:defRPr b="0" baseline="0" cap="none" i="0" spc="0" strike="noStrike" sz="2400" u="none">
          <a:solidFill>
            <a:srgbClr val="303030"/>
          </a:solidFill>
          <a:uFillTx/>
          <a:latin typeface="+mj-lt"/>
          <a:ea typeface="+mj-ea"/>
          <a:cs typeface="+mj-cs"/>
          <a:sym typeface="Cambria"/>
        </a:defRPr>
      </a:lvl8pPr>
      <a:lvl9pPr marL="1815083" marR="0" indent="-260603" algn="l" defTabSz="914400" rtl="0" latinLnBrk="0">
        <a:lnSpc>
          <a:spcPct val="90000"/>
        </a:lnSpc>
        <a:spcBef>
          <a:spcPts val="1800"/>
        </a:spcBef>
        <a:spcAft>
          <a:spcPts val="0"/>
        </a:spcAft>
        <a:buClr>
          <a:srgbClr val="454545"/>
        </a:buClr>
        <a:buSzPct val="80000"/>
        <a:buFont typeface="Arial"/>
        <a:buChar char="•"/>
        <a:tabLst/>
        <a:defRPr b="0" baseline="0" cap="none" i="0" spc="0" strike="noStrike" sz="2400" u="none">
          <a:solidFill>
            <a:srgbClr val="303030"/>
          </a:solidFill>
          <a:uFillTx/>
          <a:latin typeface="+mj-lt"/>
          <a:ea typeface="+mj-ea"/>
          <a:cs typeface="+mj-cs"/>
          <a:sym typeface="Cambri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mbria"/>
        </a:defRPr>
      </a:lvl1pPr>
      <a:lvl2pPr marL="0" marR="0" indent="4572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mbria"/>
        </a:defRPr>
      </a:lvl2pPr>
      <a:lvl3pPr marL="0" marR="0" indent="9144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mbria"/>
        </a:defRPr>
      </a:lvl3pPr>
      <a:lvl4pPr marL="0" marR="0" indent="13716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mbria"/>
        </a:defRPr>
      </a:lvl4pPr>
      <a:lvl5pPr marL="0" marR="0" indent="18288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mbria"/>
        </a:defRPr>
      </a:lvl5pPr>
      <a:lvl6pPr marL="0" marR="0" indent="22860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mbria"/>
        </a:defRPr>
      </a:lvl6pPr>
      <a:lvl7pPr marL="0" marR="0" indent="27432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mbria"/>
        </a:defRPr>
      </a:lvl7pPr>
      <a:lvl8pPr marL="0" marR="0" indent="32004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mbria"/>
        </a:defRPr>
      </a:lvl8pPr>
      <a:lvl9pPr marL="0" marR="0" indent="36576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mbri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Title 1"/>
          <p:cNvSpPr txBox="1"/>
          <p:nvPr>
            <p:ph type="ctrTitle"/>
          </p:nvPr>
        </p:nvSpPr>
        <p:spPr>
          <a:xfrm>
            <a:off x="1519258" y="1957771"/>
            <a:ext cx="5945190" cy="931169"/>
          </a:xfrm>
          <a:prstGeom prst="rect">
            <a:avLst/>
          </a:prstGeom>
        </p:spPr>
        <p:txBody>
          <a:bodyPr/>
          <a:lstStyle>
            <a:lvl1pPr algn="ctr">
              <a:defRPr sz="5400"/>
            </a:lvl1pPr>
          </a:lstStyle>
          <a:p>
            <a:pPr/>
            <a:r>
              <a:t>India &amp; Neighbours</a:t>
            </a:r>
          </a:p>
        </p:txBody>
      </p:sp>
      <p:sp>
        <p:nvSpPr>
          <p:cNvPr id="127" name="Subtitle 2"/>
          <p:cNvSpPr txBox="1"/>
          <p:nvPr>
            <p:ph type="subTitle" sz="quarter" idx="1"/>
          </p:nvPr>
        </p:nvSpPr>
        <p:spPr>
          <a:xfrm>
            <a:off x="1519259" y="3068959"/>
            <a:ext cx="5945189" cy="1368152"/>
          </a:xfrm>
          <a:prstGeom prst="rect">
            <a:avLst/>
          </a:prstGeom>
        </p:spPr>
        <p:txBody>
          <a:bodyPr/>
          <a:lstStyle>
            <a:lvl1pPr algn="ctr" defTabSz="868680">
              <a:defRPr sz="4560"/>
            </a:lvl1pPr>
          </a:lstStyle>
          <a:p>
            <a:pPr/>
            <a:r>
              <a:t>PPG Bilateral Lending 2000 - 2020</a:t>
            </a:r>
          </a:p>
        </p:txBody>
      </p:sp>
      <p:sp>
        <p:nvSpPr>
          <p:cNvPr id="128" name="Subtitle 2"/>
          <p:cNvSpPr txBox="1"/>
          <p:nvPr/>
        </p:nvSpPr>
        <p:spPr>
          <a:xfrm>
            <a:off x="1566542" y="6309319"/>
            <a:ext cx="5853749"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lnSpc>
                <a:spcPct val="90000"/>
              </a:lnSpc>
              <a:defRPr>
                <a:solidFill>
                  <a:srgbClr val="986F07"/>
                </a:solidFill>
              </a:defRPr>
            </a:lvl1pPr>
          </a:lstStyle>
          <a:p>
            <a:pPr/>
            <a:r>
              <a:t>By   Vaibhav Makkar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Title 1"/>
          <p:cNvSpPr txBox="1"/>
          <p:nvPr>
            <p:ph type="title"/>
          </p:nvPr>
        </p:nvSpPr>
        <p:spPr>
          <a:xfrm>
            <a:off x="1522412" y="80628"/>
            <a:ext cx="9829801" cy="504058"/>
          </a:xfrm>
          <a:prstGeom prst="rect">
            <a:avLst/>
          </a:prstGeom>
        </p:spPr>
        <p:txBody>
          <a:bodyPr/>
          <a:lstStyle>
            <a:lvl1pPr algn="ctr">
              <a:defRPr sz="2400"/>
            </a:lvl1pPr>
          </a:lstStyle>
          <a:p>
            <a:pPr/>
            <a:r>
              <a:t>India – Myanmar PPG Bilateral Lending 2000 - 2020</a:t>
            </a:r>
          </a:p>
        </p:txBody>
      </p:sp>
      <p:sp>
        <p:nvSpPr>
          <p:cNvPr id="162" name="Content Placeholder 2"/>
          <p:cNvSpPr txBox="1"/>
          <p:nvPr>
            <p:ph type="body" sz="quarter" idx="1"/>
          </p:nvPr>
        </p:nvSpPr>
        <p:spPr>
          <a:xfrm>
            <a:off x="1522412" y="5733255"/>
            <a:ext cx="9829801" cy="1044116"/>
          </a:xfrm>
          <a:prstGeom prst="rect">
            <a:avLst/>
          </a:prstGeom>
        </p:spPr>
        <p:txBody>
          <a:bodyPr/>
          <a:lstStyle/>
          <a:p>
            <a:pPr>
              <a:defRPr sz="1800"/>
            </a:pPr>
            <a:r>
              <a:t>Total debt of Myanmar amounts to approx. 2.8 billion US$</a:t>
            </a:r>
          </a:p>
          <a:p>
            <a:pPr>
              <a:defRPr sz="1800"/>
            </a:pPr>
            <a:r>
              <a:t>Bilateral lending has steadily increased since 2000 with small dip during 2015 - 2017</a:t>
            </a:r>
          </a:p>
        </p:txBody>
      </p:sp>
      <p:pic>
        <p:nvPicPr>
          <p:cNvPr id="163" name="Picture 4" descr="Picture 4"/>
          <p:cNvPicPr>
            <a:picLocks noChangeAspect="1"/>
          </p:cNvPicPr>
          <p:nvPr/>
        </p:nvPicPr>
        <p:blipFill>
          <a:blip r:embed="rId2">
            <a:extLst/>
          </a:blip>
          <a:stretch>
            <a:fillRect/>
          </a:stretch>
        </p:blipFill>
        <p:spPr>
          <a:xfrm>
            <a:off x="1522413" y="764704"/>
            <a:ext cx="9829799" cy="475252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Title 1"/>
          <p:cNvSpPr txBox="1"/>
          <p:nvPr>
            <p:ph type="title"/>
          </p:nvPr>
        </p:nvSpPr>
        <p:spPr>
          <a:xfrm>
            <a:off x="1522412" y="80628"/>
            <a:ext cx="9829801" cy="504058"/>
          </a:xfrm>
          <a:prstGeom prst="rect">
            <a:avLst/>
          </a:prstGeom>
        </p:spPr>
        <p:txBody>
          <a:bodyPr/>
          <a:lstStyle>
            <a:lvl1pPr algn="ctr">
              <a:defRPr sz="2400"/>
            </a:lvl1pPr>
          </a:lstStyle>
          <a:p>
            <a:pPr/>
            <a:r>
              <a:t>India – Nepal PPG Bilateral Lending 2000 - 2020</a:t>
            </a:r>
          </a:p>
        </p:txBody>
      </p:sp>
      <p:sp>
        <p:nvSpPr>
          <p:cNvPr id="166" name="Content Placeholder 2"/>
          <p:cNvSpPr txBox="1"/>
          <p:nvPr>
            <p:ph type="body" sz="quarter" idx="1"/>
          </p:nvPr>
        </p:nvSpPr>
        <p:spPr>
          <a:xfrm>
            <a:off x="1522412" y="5733255"/>
            <a:ext cx="9829801" cy="1044116"/>
          </a:xfrm>
          <a:prstGeom prst="rect">
            <a:avLst/>
          </a:prstGeom>
        </p:spPr>
        <p:txBody>
          <a:bodyPr/>
          <a:lstStyle/>
          <a:p>
            <a:pPr>
              <a:defRPr sz="1800"/>
            </a:pPr>
            <a:r>
              <a:t>Total debt of Nepal amounts to approx. 90 million US$</a:t>
            </a:r>
          </a:p>
          <a:p>
            <a:pPr>
              <a:defRPr sz="1800"/>
            </a:pPr>
            <a:r>
              <a:t>Bilateral lending has rapidly increased after 2008</a:t>
            </a:r>
          </a:p>
        </p:txBody>
      </p:sp>
      <p:pic>
        <p:nvPicPr>
          <p:cNvPr id="167" name="Picture 4" descr="Picture 4"/>
          <p:cNvPicPr>
            <a:picLocks noChangeAspect="1"/>
          </p:cNvPicPr>
          <p:nvPr/>
        </p:nvPicPr>
        <p:blipFill>
          <a:blip r:embed="rId2">
            <a:extLst/>
          </a:blip>
          <a:stretch>
            <a:fillRect/>
          </a:stretch>
        </p:blipFill>
        <p:spPr>
          <a:xfrm>
            <a:off x="1522413" y="764704"/>
            <a:ext cx="9829799" cy="475252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Title 1"/>
          <p:cNvSpPr txBox="1"/>
          <p:nvPr>
            <p:ph type="title"/>
          </p:nvPr>
        </p:nvSpPr>
        <p:spPr>
          <a:xfrm>
            <a:off x="1522412" y="381000"/>
            <a:ext cx="9829801" cy="1219200"/>
          </a:xfrm>
          <a:prstGeom prst="rect">
            <a:avLst/>
          </a:prstGeom>
        </p:spPr>
        <p:txBody>
          <a:bodyPr/>
          <a:lstStyle>
            <a:lvl1pPr algn="ctr"/>
          </a:lstStyle>
          <a:p>
            <a:pPr/>
            <a:r>
              <a:t>Conclusion</a:t>
            </a:r>
          </a:p>
        </p:txBody>
      </p:sp>
      <p:sp>
        <p:nvSpPr>
          <p:cNvPr id="170" name="Content Placeholder 2"/>
          <p:cNvSpPr txBox="1"/>
          <p:nvPr>
            <p:ph type="body" idx="1"/>
          </p:nvPr>
        </p:nvSpPr>
        <p:spPr>
          <a:xfrm>
            <a:off x="1522412" y="1981200"/>
            <a:ext cx="9829801" cy="4187825"/>
          </a:xfrm>
          <a:prstGeom prst="rect">
            <a:avLst/>
          </a:prstGeom>
        </p:spPr>
        <p:txBody>
          <a:bodyPr/>
          <a:lstStyle/>
          <a:p>
            <a:pPr>
              <a:defRPr sz="1800">
                <a:solidFill>
                  <a:srgbClr val="000000"/>
                </a:solidFill>
                <a:latin typeface="Verdana"/>
                <a:ea typeface="Verdana"/>
                <a:cs typeface="Verdana"/>
                <a:sym typeface="Verdana"/>
              </a:defRPr>
            </a:pPr>
            <a:r>
              <a:t>Total PPG Bilateral Lending has increased from less than 500 million $ in 2000 to about 45 billion $ in 2020</a:t>
            </a:r>
          </a:p>
          <a:p>
            <a:pPr>
              <a:defRPr sz="1800">
                <a:solidFill>
                  <a:srgbClr val="000000"/>
                </a:solidFill>
                <a:latin typeface="Verdana"/>
                <a:ea typeface="Verdana"/>
                <a:cs typeface="Verdana"/>
                <a:sym typeface="Verdana"/>
              </a:defRPr>
            </a:pPr>
            <a:r>
              <a:t>Bhutan has been the biggest debtor country receiving almost 18 billion $ over the period of 20 years</a:t>
            </a:r>
          </a:p>
          <a:p>
            <a:pPr>
              <a:defRPr sz="1800">
                <a:solidFill>
                  <a:srgbClr val="000000"/>
                </a:solidFill>
                <a:latin typeface="Verdana"/>
                <a:ea typeface="Verdana"/>
                <a:cs typeface="Verdana"/>
                <a:sym typeface="Verdana"/>
              </a:defRPr>
            </a:pPr>
            <a:r>
              <a:t>Nepal has received the least bilateral lending amounting to less than 1 billion $</a:t>
            </a:r>
          </a:p>
          <a:p>
            <a:pPr>
              <a:defRPr sz="1800">
                <a:solidFill>
                  <a:srgbClr val="000000"/>
                </a:solidFill>
                <a:latin typeface="Verdana"/>
                <a:ea typeface="Verdana"/>
                <a:cs typeface="Verdana"/>
                <a:sym typeface="Verdana"/>
              </a:defRPr>
            </a:pPr>
            <a:r>
              <a:t>Total bilateral lending show a positive growth rate since last 20 years</a:t>
            </a:r>
          </a:p>
          <a:p>
            <a:pPr>
              <a:defRPr sz="1800">
                <a:solidFill>
                  <a:srgbClr val="000000"/>
                </a:solidFill>
                <a:latin typeface="Verdana"/>
                <a:ea typeface="Verdana"/>
                <a:cs typeface="Verdana"/>
                <a:sym typeface="Verdana"/>
              </a:defRPr>
            </a:pPr>
            <a:r>
              <a:t>Total bilateral lending to neighbouring countries is approx. 1.2% of overall GDP of India </a:t>
            </a:r>
          </a:p>
          <a:p>
            <a:pPr>
              <a:defRPr sz="1800">
                <a:solidFill>
                  <a:srgbClr val="000000"/>
                </a:solidFill>
                <a:latin typeface="Verdana"/>
                <a:ea typeface="Verdana"/>
                <a:cs typeface="Verdana"/>
                <a:sym typeface="Verdana"/>
              </a:defRPr>
            </a:pPr>
            <a:r>
              <a:t>In the event of default by any neighboring country in future, its impact on India’s financial sector will be minimal</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Title 1"/>
          <p:cNvSpPr txBox="1"/>
          <p:nvPr>
            <p:ph type="title"/>
          </p:nvPr>
        </p:nvSpPr>
        <p:spPr>
          <a:xfrm>
            <a:off x="1522412" y="381000"/>
            <a:ext cx="9829801" cy="1219200"/>
          </a:xfrm>
          <a:prstGeom prst="rect">
            <a:avLst/>
          </a:prstGeom>
        </p:spPr>
        <p:txBody>
          <a:bodyPr/>
          <a:lstStyle>
            <a:lvl1pPr algn="ctr"/>
          </a:lstStyle>
          <a:p>
            <a:pPr/>
            <a:r>
              <a:t>What is PPG Bilateral Debt?</a:t>
            </a:r>
          </a:p>
        </p:txBody>
      </p:sp>
      <p:sp>
        <p:nvSpPr>
          <p:cNvPr id="131" name="Content Placeholder 2"/>
          <p:cNvSpPr txBox="1"/>
          <p:nvPr>
            <p:ph type="body" idx="1"/>
          </p:nvPr>
        </p:nvSpPr>
        <p:spPr>
          <a:xfrm>
            <a:off x="1522412" y="1981200"/>
            <a:ext cx="9829801" cy="4187825"/>
          </a:xfrm>
          <a:prstGeom prst="rect">
            <a:avLst/>
          </a:prstGeom>
        </p:spPr>
        <p:txBody>
          <a:bodyPr/>
          <a:lstStyle/>
          <a:p>
            <a:pPr>
              <a:defRPr sz="1800">
                <a:solidFill>
                  <a:srgbClr val="000000"/>
                </a:solidFill>
                <a:latin typeface="Verdana"/>
                <a:ea typeface="Verdana"/>
                <a:cs typeface="Verdana"/>
                <a:sym typeface="Verdana"/>
              </a:defRPr>
            </a:pPr>
            <a:r>
              <a:t>Public and publicly guaranteed debt comprises long-term external obligations of public debtors.</a:t>
            </a:r>
          </a:p>
          <a:p>
            <a:pPr>
              <a:defRPr sz="1800">
                <a:solidFill>
                  <a:srgbClr val="000000"/>
                </a:solidFill>
                <a:latin typeface="Verdana"/>
                <a:ea typeface="Verdana"/>
                <a:cs typeface="Verdana"/>
                <a:sym typeface="Verdana"/>
              </a:defRPr>
            </a:pPr>
            <a:r>
              <a:t>It includes debt guaranteed by the national government, Public Corporations, State Owned Enterprises, Development Banks and other Mixed Enterprises, political subdivisions (or an agency of either), autonomous public bodies, and external obligations of private debtors that are guaranteed for repayment by a public entity.</a:t>
            </a:r>
          </a:p>
          <a:p>
            <a:pPr>
              <a:defRPr sz="1800">
                <a:solidFill>
                  <a:srgbClr val="000000"/>
                </a:solidFill>
                <a:latin typeface="Verdana"/>
                <a:ea typeface="Verdana"/>
                <a:cs typeface="Verdana"/>
                <a:sym typeface="Verdana"/>
              </a:defRPr>
            </a:pPr>
            <a:r>
              <a:t>External indebtedness affects a country's creditworthiness and investor perceptions.</a:t>
            </a:r>
          </a:p>
          <a:p>
            <a:pPr>
              <a:defRPr sz="1800">
                <a:solidFill>
                  <a:srgbClr val="000000"/>
                </a:solidFill>
                <a:latin typeface="Verdana"/>
                <a:ea typeface="Verdana"/>
                <a:cs typeface="Verdana"/>
                <a:sym typeface="Verdana"/>
              </a:defRPr>
            </a:pPr>
            <a:r>
              <a:t>Total debt service is contrasted with countries' ability to obtain foreign exchange through exports of goods, services, primary income, and workers' remittances.</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itle 12"/>
          <p:cNvSpPr txBox="1"/>
          <p:nvPr>
            <p:ph type="title"/>
          </p:nvPr>
        </p:nvSpPr>
        <p:spPr>
          <a:xfrm>
            <a:off x="1522412" y="664204"/>
            <a:ext cx="9829801" cy="547466"/>
          </a:xfrm>
          <a:prstGeom prst="rect">
            <a:avLst/>
          </a:prstGeom>
        </p:spPr>
        <p:txBody>
          <a:bodyPr/>
          <a:lstStyle>
            <a:lvl1pPr algn="ctr">
              <a:defRPr sz="2400"/>
            </a:lvl1pPr>
          </a:lstStyle>
          <a:p>
            <a:pPr/>
            <a:r>
              <a:t>India &amp; Neighbouring Countries PPG Bilateral Lending 2000 - 2020</a:t>
            </a:r>
          </a:p>
        </p:txBody>
      </p:sp>
      <p:sp>
        <p:nvSpPr>
          <p:cNvPr id="134" name="Content Placeholder 13"/>
          <p:cNvSpPr txBox="1"/>
          <p:nvPr>
            <p:ph type="body" sz="quarter" idx="1"/>
          </p:nvPr>
        </p:nvSpPr>
        <p:spPr>
          <a:xfrm>
            <a:off x="1522412" y="5013176"/>
            <a:ext cx="9829801" cy="1438192"/>
          </a:xfrm>
          <a:prstGeom prst="rect">
            <a:avLst/>
          </a:prstGeom>
        </p:spPr>
        <p:txBody>
          <a:bodyPr/>
          <a:lstStyle/>
          <a:p>
            <a:pPr>
              <a:defRPr sz="1800"/>
            </a:pPr>
            <a:r>
              <a:t>Between the years 2000 – 2007, YoY growth has been minimal and steady</a:t>
            </a:r>
          </a:p>
          <a:p>
            <a:pPr>
              <a:defRPr sz="1800"/>
            </a:pPr>
            <a:r>
              <a:t>2008 shows a drop in lending due to Economic Crisis of 2008</a:t>
            </a:r>
          </a:p>
          <a:p>
            <a:pPr>
              <a:defRPr sz="1800"/>
            </a:pPr>
            <a:r>
              <a:t>YoY growth has been maximum from the year 2010 onwards</a:t>
            </a:r>
          </a:p>
        </p:txBody>
      </p:sp>
      <p:pic>
        <p:nvPicPr>
          <p:cNvPr id="135" name="Picture 5" descr="Picture 5"/>
          <p:cNvPicPr>
            <a:picLocks noChangeAspect="1"/>
          </p:cNvPicPr>
          <p:nvPr/>
        </p:nvPicPr>
        <p:blipFill>
          <a:blip r:embed="rId2">
            <a:extLst/>
          </a:blip>
          <a:stretch>
            <a:fillRect/>
          </a:stretch>
        </p:blipFill>
        <p:spPr>
          <a:xfrm>
            <a:off x="1522412" y="1988840"/>
            <a:ext cx="9829801" cy="259228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Title 12"/>
          <p:cNvSpPr txBox="1"/>
          <p:nvPr>
            <p:ph type="title"/>
          </p:nvPr>
        </p:nvSpPr>
        <p:spPr>
          <a:xfrm>
            <a:off x="1422399" y="505272"/>
            <a:ext cx="9829801" cy="763489"/>
          </a:xfrm>
          <a:prstGeom prst="rect">
            <a:avLst/>
          </a:prstGeom>
        </p:spPr>
        <p:txBody>
          <a:bodyPr/>
          <a:lstStyle/>
          <a:p>
            <a:pPr algn="ctr">
              <a:defRPr sz="2400"/>
            </a:pPr>
            <a:r>
              <a:t>India &amp; Neighbouring Countries PPG Bilateral Lending 2000 – 2020</a:t>
            </a:r>
            <a:br/>
            <a:r>
              <a:t>Total Debt By Country</a:t>
            </a:r>
          </a:p>
        </p:txBody>
      </p:sp>
      <p:sp>
        <p:nvSpPr>
          <p:cNvPr id="138" name="Content Placeholder 2"/>
          <p:cNvSpPr txBox="1"/>
          <p:nvPr>
            <p:ph type="body" sz="quarter" idx="1"/>
          </p:nvPr>
        </p:nvSpPr>
        <p:spPr>
          <a:xfrm>
            <a:off x="1522412" y="5445223"/>
            <a:ext cx="9829801" cy="1296145"/>
          </a:xfrm>
          <a:prstGeom prst="rect">
            <a:avLst/>
          </a:prstGeom>
        </p:spPr>
        <p:txBody>
          <a:bodyPr/>
          <a:lstStyle/>
          <a:p>
            <a:pPr>
              <a:defRPr sz="1800"/>
            </a:pPr>
            <a:r>
              <a:t>Bhutan has highest share of bilateral loans amounting to approx. 18 billion US$</a:t>
            </a:r>
          </a:p>
          <a:p>
            <a:pPr>
              <a:defRPr sz="1800"/>
            </a:pPr>
            <a:r>
              <a:t>Nepal has least share of bilateral loans amounting to approx. 1 billion US$</a:t>
            </a:r>
          </a:p>
          <a:p>
            <a:pPr>
              <a:defRPr sz="1800"/>
            </a:pPr>
            <a:r>
              <a:t>Total bilateral lending by India amounts to approx. 45 billion US$</a:t>
            </a:r>
          </a:p>
        </p:txBody>
      </p:sp>
      <p:pic>
        <p:nvPicPr>
          <p:cNvPr id="139" name="Picture 4" descr="Picture 4"/>
          <p:cNvPicPr>
            <a:picLocks noChangeAspect="1"/>
          </p:cNvPicPr>
          <p:nvPr/>
        </p:nvPicPr>
        <p:blipFill>
          <a:blip r:embed="rId2">
            <a:extLst/>
          </a:blip>
          <a:stretch>
            <a:fillRect/>
          </a:stretch>
        </p:blipFill>
        <p:spPr>
          <a:xfrm>
            <a:off x="1422400" y="1895475"/>
            <a:ext cx="9929812" cy="30670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itle 12"/>
          <p:cNvSpPr txBox="1"/>
          <p:nvPr>
            <p:ph type="title"/>
          </p:nvPr>
        </p:nvSpPr>
        <p:spPr>
          <a:xfrm>
            <a:off x="1422399" y="505272"/>
            <a:ext cx="9829801" cy="763489"/>
          </a:xfrm>
          <a:prstGeom prst="rect">
            <a:avLst/>
          </a:prstGeom>
        </p:spPr>
        <p:txBody>
          <a:bodyPr/>
          <a:lstStyle/>
          <a:p>
            <a:pPr algn="ctr">
              <a:defRPr sz="2400"/>
            </a:pPr>
            <a:r>
              <a:t>India &amp; Neighbouring Countries PPG Bilateral Lending 2000 – 2020</a:t>
            </a:r>
            <a:br/>
            <a:r>
              <a:t>Average Debt By Country over 20 years</a:t>
            </a:r>
          </a:p>
        </p:txBody>
      </p:sp>
      <p:sp>
        <p:nvSpPr>
          <p:cNvPr id="142" name="Content Placeholder 2"/>
          <p:cNvSpPr txBox="1"/>
          <p:nvPr>
            <p:ph type="body" sz="quarter" idx="1"/>
          </p:nvPr>
        </p:nvSpPr>
        <p:spPr>
          <a:xfrm>
            <a:off x="1522412" y="5445223"/>
            <a:ext cx="9829801" cy="1296145"/>
          </a:xfrm>
          <a:prstGeom prst="rect">
            <a:avLst/>
          </a:prstGeom>
        </p:spPr>
        <p:txBody>
          <a:bodyPr/>
          <a:lstStyle/>
          <a:p>
            <a:pPr>
              <a:defRPr sz="1800"/>
            </a:pPr>
            <a:r>
              <a:t>Bhutan has highest share of bilateral loans amounting to approx. 3.5 billion US$ each year</a:t>
            </a:r>
          </a:p>
          <a:p>
            <a:pPr>
              <a:defRPr sz="1800"/>
            </a:pPr>
            <a:r>
              <a:t>Nepal has least share of bilateral loans amounting to approx. 250 million US$ each year</a:t>
            </a:r>
          </a:p>
          <a:p>
            <a:pPr>
              <a:defRPr sz="1800"/>
            </a:pPr>
            <a:r>
              <a:t>Average bilateral lending by India amounts to approx. 13 billion US$ over 20 years</a:t>
            </a:r>
          </a:p>
        </p:txBody>
      </p:sp>
      <p:pic>
        <p:nvPicPr>
          <p:cNvPr id="143" name="Picture 3" descr="Picture 3"/>
          <p:cNvPicPr>
            <a:picLocks noChangeAspect="1"/>
          </p:cNvPicPr>
          <p:nvPr/>
        </p:nvPicPr>
        <p:blipFill>
          <a:blip r:embed="rId2">
            <a:extLst/>
          </a:blip>
          <a:srcRect l="0" t="925" r="0" b="0"/>
          <a:stretch>
            <a:fillRect/>
          </a:stretch>
        </p:blipFill>
        <p:spPr>
          <a:xfrm>
            <a:off x="1372392" y="1916832"/>
            <a:ext cx="9979819" cy="305283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Title 1"/>
          <p:cNvSpPr txBox="1"/>
          <p:nvPr>
            <p:ph type="title"/>
          </p:nvPr>
        </p:nvSpPr>
        <p:spPr>
          <a:xfrm>
            <a:off x="1522412" y="80628"/>
            <a:ext cx="9829801" cy="504058"/>
          </a:xfrm>
          <a:prstGeom prst="rect">
            <a:avLst/>
          </a:prstGeom>
        </p:spPr>
        <p:txBody>
          <a:bodyPr/>
          <a:lstStyle>
            <a:lvl1pPr algn="ctr">
              <a:defRPr sz="2400"/>
            </a:lvl1pPr>
          </a:lstStyle>
          <a:p>
            <a:pPr/>
            <a:r>
              <a:t>India – Bangladesh PPG Bilateral Lending 2000 - 2020</a:t>
            </a:r>
          </a:p>
        </p:txBody>
      </p:sp>
      <p:sp>
        <p:nvSpPr>
          <p:cNvPr id="146" name="Content Placeholder 2"/>
          <p:cNvSpPr txBox="1"/>
          <p:nvPr>
            <p:ph type="body" sz="quarter" idx="1"/>
          </p:nvPr>
        </p:nvSpPr>
        <p:spPr>
          <a:xfrm>
            <a:off x="1522412" y="5733255"/>
            <a:ext cx="9829801" cy="1044116"/>
          </a:xfrm>
          <a:prstGeom prst="rect">
            <a:avLst/>
          </a:prstGeom>
        </p:spPr>
        <p:txBody>
          <a:bodyPr/>
          <a:lstStyle/>
          <a:p>
            <a:pPr>
              <a:defRPr sz="1800"/>
            </a:pPr>
            <a:r>
              <a:t>Total debt of Bangladesh amounts to approx. 6 billion US$</a:t>
            </a:r>
          </a:p>
          <a:p>
            <a:pPr>
              <a:defRPr sz="1800"/>
            </a:pPr>
            <a:r>
              <a:t>Bilateral lending has dramatically increased after 2010, slowing again till 2015</a:t>
            </a:r>
          </a:p>
        </p:txBody>
      </p:sp>
      <p:pic>
        <p:nvPicPr>
          <p:cNvPr id="147" name="Picture 4" descr="Picture 4"/>
          <p:cNvPicPr>
            <a:picLocks noChangeAspect="1"/>
          </p:cNvPicPr>
          <p:nvPr/>
        </p:nvPicPr>
        <p:blipFill>
          <a:blip r:embed="rId2">
            <a:extLst/>
          </a:blip>
          <a:stretch>
            <a:fillRect/>
          </a:stretch>
        </p:blipFill>
        <p:spPr>
          <a:xfrm>
            <a:off x="1522412" y="764704"/>
            <a:ext cx="9829801" cy="453650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Title 1"/>
          <p:cNvSpPr txBox="1"/>
          <p:nvPr>
            <p:ph type="title"/>
          </p:nvPr>
        </p:nvSpPr>
        <p:spPr>
          <a:xfrm>
            <a:off x="1522412" y="80628"/>
            <a:ext cx="9829801" cy="504058"/>
          </a:xfrm>
          <a:prstGeom prst="rect">
            <a:avLst/>
          </a:prstGeom>
        </p:spPr>
        <p:txBody>
          <a:bodyPr/>
          <a:lstStyle>
            <a:lvl1pPr algn="ctr">
              <a:defRPr sz="2400"/>
            </a:lvl1pPr>
          </a:lstStyle>
          <a:p>
            <a:pPr/>
            <a:r>
              <a:t>India – Bhutan PPG Bilateral Lending 2000 - 2020</a:t>
            </a:r>
          </a:p>
        </p:txBody>
      </p:sp>
      <p:sp>
        <p:nvSpPr>
          <p:cNvPr id="150" name="Content Placeholder 2"/>
          <p:cNvSpPr txBox="1"/>
          <p:nvPr>
            <p:ph type="body" sz="quarter" idx="1"/>
          </p:nvPr>
        </p:nvSpPr>
        <p:spPr>
          <a:xfrm>
            <a:off x="1522412" y="5733255"/>
            <a:ext cx="9829801" cy="1044116"/>
          </a:xfrm>
          <a:prstGeom prst="rect">
            <a:avLst/>
          </a:prstGeom>
        </p:spPr>
        <p:txBody>
          <a:bodyPr/>
          <a:lstStyle/>
          <a:p>
            <a:pPr>
              <a:defRPr sz="1800"/>
            </a:pPr>
            <a:r>
              <a:t>Total debt of Bhutan amounts to approx. 18 billion US$</a:t>
            </a:r>
          </a:p>
          <a:p>
            <a:pPr>
              <a:defRPr sz="1800"/>
            </a:pPr>
            <a:r>
              <a:t>Bilateral lending has steadily increased over the years</a:t>
            </a:r>
          </a:p>
        </p:txBody>
      </p:sp>
      <p:pic>
        <p:nvPicPr>
          <p:cNvPr id="151" name="Picture 4" descr="Picture 4"/>
          <p:cNvPicPr>
            <a:picLocks noChangeAspect="1"/>
          </p:cNvPicPr>
          <p:nvPr/>
        </p:nvPicPr>
        <p:blipFill>
          <a:blip r:embed="rId2">
            <a:extLst/>
          </a:blip>
          <a:stretch>
            <a:fillRect/>
          </a:stretch>
        </p:blipFill>
        <p:spPr>
          <a:xfrm>
            <a:off x="1522412" y="764704"/>
            <a:ext cx="9829801" cy="475252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Title 1"/>
          <p:cNvSpPr txBox="1"/>
          <p:nvPr>
            <p:ph type="title"/>
          </p:nvPr>
        </p:nvSpPr>
        <p:spPr>
          <a:xfrm>
            <a:off x="1522412" y="80628"/>
            <a:ext cx="9829801" cy="504058"/>
          </a:xfrm>
          <a:prstGeom prst="rect">
            <a:avLst/>
          </a:prstGeom>
        </p:spPr>
        <p:txBody>
          <a:bodyPr/>
          <a:lstStyle>
            <a:lvl1pPr algn="ctr">
              <a:defRPr sz="2400"/>
            </a:lvl1pPr>
          </a:lstStyle>
          <a:p>
            <a:pPr/>
            <a:r>
              <a:t>India – Sri Lanka PPG Bilateral Lending 2000 - 2020</a:t>
            </a:r>
          </a:p>
        </p:txBody>
      </p:sp>
      <p:sp>
        <p:nvSpPr>
          <p:cNvPr id="154" name="Content Placeholder 2"/>
          <p:cNvSpPr txBox="1"/>
          <p:nvPr>
            <p:ph type="body" sz="quarter" idx="1"/>
          </p:nvPr>
        </p:nvSpPr>
        <p:spPr>
          <a:xfrm>
            <a:off x="1522412" y="5733255"/>
            <a:ext cx="9829801" cy="1044116"/>
          </a:xfrm>
          <a:prstGeom prst="rect">
            <a:avLst/>
          </a:prstGeom>
        </p:spPr>
        <p:txBody>
          <a:bodyPr/>
          <a:lstStyle/>
          <a:p>
            <a:pPr>
              <a:defRPr sz="1800"/>
            </a:pPr>
            <a:r>
              <a:t>Total debt of Sri Lanka amounts to approx. 9.5 billion US$</a:t>
            </a:r>
          </a:p>
          <a:p>
            <a:pPr>
              <a:defRPr sz="1800"/>
            </a:pPr>
            <a:r>
              <a:t>Bilateral lending has rapidly increased during 2010 – 2015 and remained constant till 2020</a:t>
            </a:r>
          </a:p>
        </p:txBody>
      </p:sp>
      <p:pic>
        <p:nvPicPr>
          <p:cNvPr id="155" name="Picture 4" descr="Picture 4"/>
          <p:cNvPicPr>
            <a:picLocks noChangeAspect="1"/>
          </p:cNvPicPr>
          <p:nvPr/>
        </p:nvPicPr>
        <p:blipFill>
          <a:blip r:embed="rId2">
            <a:extLst/>
          </a:blip>
          <a:stretch>
            <a:fillRect/>
          </a:stretch>
        </p:blipFill>
        <p:spPr>
          <a:xfrm>
            <a:off x="1522413" y="764704"/>
            <a:ext cx="9829799" cy="475252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itle 1"/>
          <p:cNvSpPr txBox="1"/>
          <p:nvPr>
            <p:ph type="title"/>
          </p:nvPr>
        </p:nvSpPr>
        <p:spPr>
          <a:xfrm>
            <a:off x="1522412" y="80628"/>
            <a:ext cx="9829801" cy="504058"/>
          </a:xfrm>
          <a:prstGeom prst="rect">
            <a:avLst/>
          </a:prstGeom>
        </p:spPr>
        <p:txBody>
          <a:bodyPr/>
          <a:lstStyle>
            <a:lvl1pPr algn="ctr">
              <a:defRPr sz="2400"/>
            </a:lvl1pPr>
          </a:lstStyle>
          <a:p>
            <a:pPr/>
            <a:r>
              <a:t>India – Maldives PPG Bilateral Lending 2000 - 2020</a:t>
            </a:r>
          </a:p>
        </p:txBody>
      </p:sp>
      <p:sp>
        <p:nvSpPr>
          <p:cNvPr id="158" name="Content Placeholder 2"/>
          <p:cNvSpPr txBox="1"/>
          <p:nvPr>
            <p:ph type="body" sz="quarter" idx="1"/>
          </p:nvPr>
        </p:nvSpPr>
        <p:spPr>
          <a:xfrm>
            <a:off x="1522412" y="5733255"/>
            <a:ext cx="9829801" cy="1044116"/>
          </a:xfrm>
          <a:prstGeom prst="rect">
            <a:avLst/>
          </a:prstGeom>
        </p:spPr>
        <p:txBody>
          <a:bodyPr/>
          <a:lstStyle/>
          <a:p>
            <a:pPr>
              <a:defRPr sz="1800"/>
            </a:pPr>
            <a:r>
              <a:t>Total debt of Maldives amounts to approx. 1.8 billion US$</a:t>
            </a:r>
          </a:p>
          <a:p>
            <a:pPr>
              <a:defRPr sz="1800"/>
            </a:pPr>
            <a:r>
              <a:t>Bilateral lending has rapidly increased after 2008 and huge spike in 2020</a:t>
            </a:r>
          </a:p>
        </p:txBody>
      </p:sp>
      <p:pic>
        <p:nvPicPr>
          <p:cNvPr id="159" name="Picture 4" descr="Picture 4"/>
          <p:cNvPicPr>
            <a:picLocks noChangeAspect="1"/>
          </p:cNvPicPr>
          <p:nvPr/>
        </p:nvPicPr>
        <p:blipFill>
          <a:blip r:embed="rId2">
            <a:extLst/>
          </a:blip>
          <a:stretch>
            <a:fillRect/>
          </a:stretch>
        </p:blipFill>
        <p:spPr>
          <a:xfrm>
            <a:off x="1522412" y="764704"/>
            <a:ext cx="9829801" cy="475252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Currency Symbols 16x9">
  <a:themeElements>
    <a:clrScheme name="Currency Symbols 16x9">
      <a:dk1>
        <a:srgbClr val="303030"/>
      </a:dk1>
      <a:lt1>
        <a:srgbClr val="FFFFFF"/>
      </a:lt1>
      <a:dk2>
        <a:srgbClr val="A7A7A7"/>
      </a:dk2>
      <a:lt2>
        <a:srgbClr val="535353"/>
      </a:lt2>
      <a:accent1>
        <a:srgbClr val="F7C547"/>
      </a:accent1>
      <a:accent2>
        <a:srgbClr val="AB3C33"/>
      </a:accent2>
      <a:accent3>
        <a:srgbClr val="506084"/>
      </a:accent3>
      <a:accent4>
        <a:srgbClr val="599EA5"/>
      </a:accent4>
      <a:accent5>
        <a:srgbClr val="758F21"/>
      </a:accent5>
      <a:accent6>
        <a:srgbClr val="894A27"/>
      </a:accent6>
      <a:hlink>
        <a:srgbClr val="0000FF"/>
      </a:hlink>
      <a:folHlink>
        <a:srgbClr val="FF00FF"/>
      </a:folHlink>
    </a:clrScheme>
    <a:fontScheme name="Currency Symbols 16x9">
      <a:majorFont>
        <a:latin typeface="Cambria"/>
        <a:ea typeface="Cambria"/>
        <a:cs typeface="Cambria"/>
      </a:majorFont>
      <a:minorFont>
        <a:latin typeface="Helvetica"/>
        <a:ea typeface="Helvetica"/>
        <a:cs typeface="Helvetica"/>
      </a:minorFont>
    </a:fontScheme>
    <a:fmtScheme name="Currency Symbols 16x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03030"/>
            </a:solidFill>
            <a:effectLst/>
            <a:uFillTx/>
            <a:latin typeface="+mj-lt"/>
            <a:ea typeface="+mj-ea"/>
            <a:cs typeface="+mj-cs"/>
            <a:sym typeface="Cambri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03030"/>
            </a:solidFill>
            <a:effectLst/>
            <a:uFillTx/>
            <a:latin typeface="+mj-lt"/>
            <a:ea typeface="+mj-ea"/>
            <a:cs typeface="+mj-cs"/>
            <a:sym typeface="Cambri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urrency Symbols 16x9">
  <a:themeElements>
    <a:clrScheme name="Currency Symbols 16x9">
      <a:dk1>
        <a:srgbClr val="303030"/>
      </a:dk1>
      <a:lt1>
        <a:srgbClr val="FFFFFF"/>
      </a:lt1>
      <a:dk2>
        <a:srgbClr val="A7A7A7"/>
      </a:dk2>
      <a:lt2>
        <a:srgbClr val="535353"/>
      </a:lt2>
      <a:accent1>
        <a:srgbClr val="F7C547"/>
      </a:accent1>
      <a:accent2>
        <a:srgbClr val="AB3C33"/>
      </a:accent2>
      <a:accent3>
        <a:srgbClr val="506084"/>
      </a:accent3>
      <a:accent4>
        <a:srgbClr val="599EA5"/>
      </a:accent4>
      <a:accent5>
        <a:srgbClr val="758F21"/>
      </a:accent5>
      <a:accent6>
        <a:srgbClr val="894A27"/>
      </a:accent6>
      <a:hlink>
        <a:srgbClr val="0000FF"/>
      </a:hlink>
      <a:folHlink>
        <a:srgbClr val="FF00FF"/>
      </a:folHlink>
    </a:clrScheme>
    <a:fontScheme name="Currency Symbols 16x9">
      <a:majorFont>
        <a:latin typeface="Cambria"/>
        <a:ea typeface="Cambria"/>
        <a:cs typeface="Cambria"/>
      </a:majorFont>
      <a:minorFont>
        <a:latin typeface="Helvetica"/>
        <a:ea typeface="Helvetica"/>
        <a:cs typeface="Helvetica"/>
      </a:minorFont>
    </a:fontScheme>
    <a:fmtScheme name="Currency Symbols 16x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03030"/>
            </a:solidFill>
            <a:effectLst/>
            <a:uFillTx/>
            <a:latin typeface="+mj-lt"/>
            <a:ea typeface="+mj-ea"/>
            <a:cs typeface="+mj-cs"/>
            <a:sym typeface="Cambri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03030"/>
            </a:solidFill>
            <a:effectLst/>
            <a:uFillTx/>
            <a:latin typeface="+mj-lt"/>
            <a:ea typeface="+mj-ea"/>
            <a:cs typeface="+mj-cs"/>
            <a:sym typeface="Cambri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