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466" r:id="rId2"/>
    <p:sldId id="292" r:id="rId3"/>
    <p:sldId id="499" r:id="rId4"/>
    <p:sldId id="514" r:id="rId5"/>
    <p:sldId id="519" r:id="rId6"/>
    <p:sldId id="520" r:id="rId7"/>
    <p:sldId id="516" r:id="rId8"/>
    <p:sldId id="517" r:id="rId9"/>
    <p:sldId id="518" r:id="rId10"/>
    <p:sldId id="513" r:id="rId11"/>
    <p:sldId id="515" r:id="rId12"/>
    <p:sldId id="283" r:id="rId13"/>
  </p:sldIdLst>
  <p:sldSz cx="7908925" cy="4287838"/>
  <p:notesSz cx="6858000" cy="9144000"/>
  <p:defaultTex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p:defaultTextStyle>
  <p:modifyVerifier cryptProviderType="rsaFull" cryptAlgorithmClass="hash" cryptAlgorithmType="typeAny" cryptAlgorithmSid="4" spinCount="100000" saltData="OmoqXorwpCFMn0SAo/eXYA==" hashData="ZJDT9A3AP4dd5+cSUdykmiCBRFE="/>
  <p:extLst>
    <p:ext uri="{EFAFB233-063F-42B5-8137-9DF3F51BA10A}">
      <p15:sldGuideLst xmlns="" xmlns:p15="http://schemas.microsoft.com/office/powerpoint/2012/main">
        <p15:guide id="1" orient="horz" pos="1327" userDrawn="1">
          <p15:clr>
            <a:srgbClr val="A4A3A4"/>
          </p15:clr>
        </p15:guide>
        <p15:guide id="2" pos="2491" userDrawn="1">
          <p15:clr>
            <a:srgbClr val="A4A3A4"/>
          </p15:clr>
        </p15:guide>
        <p15:guide id="3" orient="horz">
          <p15:clr>
            <a:srgbClr val="A4A3A4"/>
          </p15:clr>
        </p15:guide>
        <p15:guide id="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hridhar" initials="as" lastIdx="1" clrIdx="0">
    <p:extLst/>
  </p:cmAuthor>
  <p:cmAuthor id="2" name="Archana MG." initials="AM" lastIdx="35" clrIdx="1">
    <p:extLst/>
  </p:cmAuthor>
  <p:cmAuthor id="3" name="saavan" initials="s" lastIdx="1" clrIdx="2">
    <p:extLst/>
  </p:cmAuthor>
  <p:cmAuthor id="4" name="Lakshman Rajagopalan" initials="LR" lastIdx="7" clrIdx="3"/>
  <p:cmAuthor id="5" name="Susmita Ghosh" initials="SG" lastIdx="24" clrIdx="4">
    <p:extLst>
      <p:ext uri="{19B8F6BF-5375-455C-9EA6-DF929625EA0E}">
        <p15:presenceInfo xmlns="" xmlns:p15="http://schemas.microsoft.com/office/powerpoint/2012/main" userId="S-1-5-21-344113424-1144375074-249258821-33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AEB"/>
    <a:srgbClr val="F2F2F2"/>
    <a:srgbClr val="61B4DF"/>
    <a:srgbClr val="FCFCFC"/>
    <a:srgbClr val="2E2D2E"/>
    <a:srgbClr val="F69E66"/>
    <a:srgbClr val="00B0F0"/>
    <a:srgbClr val="00AAF6"/>
    <a:srgbClr val="00AAF0"/>
    <a:srgbClr val="F27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4802" autoAdjust="0"/>
  </p:normalViewPr>
  <p:slideViewPr>
    <p:cSldViewPr snapToGrid="0" showGuides="1">
      <p:cViewPr varScale="1">
        <p:scale>
          <a:sx n="152" d="100"/>
          <a:sy n="152" d="100"/>
        </p:scale>
        <p:origin x="-1050" y="-84"/>
      </p:cViewPr>
      <p:guideLst>
        <p:guide orient="horz" pos="1327"/>
        <p:guide orient="horz"/>
        <p:guide pos="2491"/>
        <p:guide/>
      </p:guideLst>
    </p:cSldViewPr>
  </p:slideViewPr>
  <p:outlineViewPr>
    <p:cViewPr>
      <p:scale>
        <a:sx n="33" d="100"/>
        <a:sy n="33" d="100"/>
      </p:scale>
      <p:origin x="0" y="10458"/>
    </p:cViewPr>
  </p:outlineViewPr>
  <p:notesTextViewPr>
    <p:cViewPr>
      <p:scale>
        <a:sx n="1" d="1"/>
        <a:sy n="1" d="1"/>
      </p:scale>
      <p:origin x="0" y="0"/>
    </p:cViewPr>
  </p:notesTextViewPr>
  <p:notesViewPr>
    <p:cSldViewPr snapToGrid="0">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1B77CD-69FA-4B12-871F-3AF82F493AE9}" type="datetimeFigureOut">
              <a:rPr lang="en-US" smtClean="0"/>
              <a:t>11/6/2014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D6C37A-CD57-4B66-AA77-549A75FD3362}" type="slidenum">
              <a:rPr lang="en-US" smtClean="0"/>
              <a:t>‹#›</a:t>
            </a:fld>
            <a:endParaRPr lang="en-US"/>
          </a:p>
        </p:txBody>
      </p:sp>
    </p:spTree>
    <p:extLst>
      <p:ext uri="{BB962C8B-B14F-4D97-AF65-F5344CB8AC3E}">
        <p14:creationId xmlns:p14="http://schemas.microsoft.com/office/powerpoint/2010/main" val="187559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90853-04F9-4A5C-8A83-562CDC129AAA}" type="datetimeFigureOut">
              <a:rPr lang="en-US" smtClean="0"/>
              <a:t>11/6/2014</a:t>
            </a:fld>
            <a:endParaRPr lang="en-US"/>
          </a:p>
        </p:txBody>
      </p:sp>
      <p:sp>
        <p:nvSpPr>
          <p:cNvPr id="4" name="Slide Image Placeholder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781AF-105A-4E34-908D-D88217C35B6E}" type="slidenum">
              <a:rPr lang="en-US" smtClean="0"/>
              <a:t>‹#›</a:t>
            </a:fld>
            <a:endParaRPr lang="en-US"/>
          </a:p>
        </p:txBody>
      </p:sp>
    </p:spTree>
    <p:extLst>
      <p:ext uri="{BB962C8B-B14F-4D97-AF65-F5344CB8AC3E}">
        <p14:creationId xmlns:p14="http://schemas.microsoft.com/office/powerpoint/2010/main" val="59864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1</a:t>
            </a:fld>
            <a:endParaRPr lang="en-US"/>
          </a:p>
        </p:txBody>
      </p:sp>
    </p:spTree>
    <p:extLst>
      <p:ext uri="{BB962C8B-B14F-4D97-AF65-F5344CB8AC3E}">
        <p14:creationId xmlns:p14="http://schemas.microsoft.com/office/powerpoint/2010/main" val="3983225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11</a:t>
            </a:fld>
            <a:endParaRPr lang="en-US"/>
          </a:p>
        </p:txBody>
      </p:sp>
    </p:spTree>
    <p:extLst>
      <p:ext uri="{BB962C8B-B14F-4D97-AF65-F5344CB8AC3E}">
        <p14:creationId xmlns:p14="http://schemas.microsoft.com/office/powerpoint/2010/main" val="97529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BDD781AF-105A-4E34-908D-D88217C35B6E}" type="slidenum">
              <a:rPr lang="en-US" smtClean="0"/>
              <a:t>12</a:t>
            </a:fld>
            <a:endParaRPr lang="en-US"/>
          </a:p>
        </p:txBody>
      </p:sp>
    </p:spTree>
    <p:extLst>
      <p:ext uri="{BB962C8B-B14F-4D97-AF65-F5344CB8AC3E}">
        <p14:creationId xmlns:p14="http://schemas.microsoft.com/office/powerpoint/2010/main" val="299004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BDD781AF-105A-4E34-908D-D88217C35B6E}" type="slidenum">
              <a:rPr lang="en-US" smtClean="0"/>
              <a:t>2</a:t>
            </a:fld>
            <a:endParaRPr lang="en-US"/>
          </a:p>
        </p:txBody>
      </p:sp>
    </p:spTree>
    <p:extLst>
      <p:ext uri="{BB962C8B-B14F-4D97-AF65-F5344CB8AC3E}">
        <p14:creationId xmlns:p14="http://schemas.microsoft.com/office/powerpoint/2010/main" val="338003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3</a:t>
            </a:fld>
            <a:endParaRPr lang="en-US"/>
          </a:p>
        </p:txBody>
      </p:sp>
    </p:spTree>
    <p:extLst>
      <p:ext uri="{BB962C8B-B14F-4D97-AF65-F5344CB8AC3E}">
        <p14:creationId xmlns:p14="http://schemas.microsoft.com/office/powerpoint/2010/main" val="124764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4</a:t>
            </a:fld>
            <a:endParaRPr lang="en-US"/>
          </a:p>
        </p:txBody>
      </p:sp>
    </p:spTree>
    <p:extLst>
      <p:ext uri="{BB962C8B-B14F-4D97-AF65-F5344CB8AC3E}">
        <p14:creationId xmlns:p14="http://schemas.microsoft.com/office/powerpoint/2010/main" val="250091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5</a:t>
            </a:fld>
            <a:endParaRPr lang="en-US"/>
          </a:p>
        </p:txBody>
      </p:sp>
    </p:spTree>
    <p:extLst>
      <p:ext uri="{BB962C8B-B14F-4D97-AF65-F5344CB8AC3E}">
        <p14:creationId xmlns:p14="http://schemas.microsoft.com/office/powerpoint/2010/main" val="85889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6</a:t>
            </a:fld>
            <a:endParaRPr lang="en-US"/>
          </a:p>
        </p:txBody>
      </p:sp>
    </p:spTree>
    <p:extLst>
      <p:ext uri="{BB962C8B-B14F-4D97-AF65-F5344CB8AC3E}">
        <p14:creationId xmlns:p14="http://schemas.microsoft.com/office/powerpoint/2010/main" val="280890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7</a:t>
            </a:fld>
            <a:endParaRPr lang="en-US"/>
          </a:p>
        </p:txBody>
      </p:sp>
    </p:spTree>
    <p:extLst>
      <p:ext uri="{BB962C8B-B14F-4D97-AF65-F5344CB8AC3E}">
        <p14:creationId xmlns:p14="http://schemas.microsoft.com/office/powerpoint/2010/main" val="112617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a:t>
            </a:fld>
            <a:endParaRPr lang="en-US"/>
          </a:p>
        </p:txBody>
      </p:sp>
    </p:spTree>
    <p:extLst>
      <p:ext uri="{BB962C8B-B14F-4D97-AF65-F5344CB8AC3E}">
        <p14:creationId xmlns:p14="http://schemas.microsoft.com/office/powerpoint/2010/main" val="364706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a:t>
            </a:fld>
            <a:endParaRPr lang="en-US"/>
          </a:p>
        </p:txBody>
      </p:sp>
    </p:spTree>
    <p:extLst>
      <p:ext uri="{BB962C8B-B14F-4D97-AF65-F5344CB8AC3E}">
        <p14:creationId xmlns:p14="http://schemas.microsoft.com/office/powerpoint/2010/main" val="3768174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3.w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2.bin"/></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spTree>
      <p:nvGrpSpPr>
        <p:cNvPr id="1" name=""/>
        <p:cNvGrpSpPr/>
        <p:nvPr/>
      </p:nvGrpSpPr>
      <p:grpSpPr>
        <a:xfrm>
          <a:off x="0" y="0"/>
          <a:ext cx="0" cy="0"/>
          <a:chOff x="0" y="0"/>
          <a:chExt cx="0" cy="0"/>
        </a:xfrm>
      </p:grpSpPr>
      <p:sp>
        <p:nvSpPr>
          <p:cNvPr id="7" name="Rectangle 6"/>
          <p:cNvSpPr/>
          <p:nvPr userDrawn="1"/>
        </p:nvSpPr>
        <p:spPr>
          <a:xfrm>
            <a:off x="0" y="949975"/>
            <a:ext cx="711994"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8" name="Rectangle 7"/>
          <p:cNvSpPr/>
          <p:nvPr userDrawn="1"/>
        </p:nvSpPr>
        <p:spPr>
          <a:xfrm>
            <a:off x="711993" y="949975"/>
            <a:ext cx="3455195" cy="10089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0" name="Rectangle 9"/>
          <p:cNvSpPr/>
          <p:nvPr userDrawn="1"/>
        </p:nvSpPr>
        <p:spPr>
          <a:xfrm>
            <a:off x="4167188" y="949975"/>
            <a:ext cx="683418" cy="10089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1" name="Rectangle 10"/>
          <p:cNvSpPr/>
          <p:nvPr userDrawn="1"/>
        </p:nvSpPr>
        <p:spPr>
          <a:xfrm>
            <a:off x="4850606" y="949975"/>
            <a:ext cx="228600"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2" name="Rectangle 11"/>
          <p:cNvSpPr/>
          <p:nvPr userDrawn="1"/>
        </p:nvSpPr>
        <p:spPr>
          <a:xfrm>
            <a:off x="5079206" y="949975"/>
            <a:ext cx="80963" cy="10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3" name="Rectangle 12"/>
          <p:cNvSpPr/>
          <p:nvPr userDrawn="1"/>
        </p:nvSpPr>
        <p:spPr>
          <a:xfrm>
            <a:off x="5160169" y="949975"/>
            <a:ext cx="812006" cy="10089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Rectangle 13"/>
          <p:cNvSpPr/>
          <p:nvPr userDrawn="1"/>
        </p:nvSpPr>
        <p:spPr>
          <a:xfrm>
            <a:off x="5972175" y="949975"/>
            <a:ext cx="1936750" cy="10089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Text Placeholder 24"/>
          <p:cNvSpPr>
            <a:spLocks noGrp="1"/>
          </p:cNvSpPr>
          <p:nvPr>
            <p:ph type="body" sz="quarter" idx="11"/>
          </p:nvPr>
        </p:nvSpPr>
        <p:spPr>
          <a:xfrm>
            <a:off x="1886504" y="2069171"/>
            <a:ext cx="3359150" cy="500062"/>
          </a:xfrm>
          <a:prstGeom prst="rect">
            <a:avLst/>
          </a:prstGeom>
        </p:spPr>
        <p:txBody>
          <a:bodyPr lIns="0" tIns="0" rIns="0" bIns="0" anchor="ctr" anchorCtr="0"/>
          <a:lstStyle>
            <a:lvl1pPr marL="0" indent="0">
              <a:buNone/>
              <a:defRPr sz="1600" b="1">
                <a:solidFill>
                  <a:schemeClr val="tx1"/>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28" name="Text Placeholder 24"/>
          <p:cNvSpPr>
            <a:spLocks noGrp="1"/>
          </p:cNvSpPr>
          <p:nvPr>
            <p:ph type="body" sz="quarter" idx="10"/>
          </p:nvPr>
        </p:nvSpPr>
        <p:spPr>
          <a:xfrm>
            <a:off x="1886504" y="1500053"/>
            <a:ext cx="3359150" cy="500063"/>
          </a:xfrm>
          <a:prstGeom prst="rect">
            <a:avLst/>
          </a:prstGeom>
        </p:spPr>
        <p:txBody>
          <a:bodyPr lIns="0" tIns="0" rIns="0" bIns="0" anchor="ctr" anchorCtr="0"/>
          <a:lstStyle>
            <a:lvl1pPr marL="0" indent="0">
              <a:buNone/>
              <a:defRPr sz="1600" b="1">
                <a:solidFill>
                  <a:schemeClr val="tx1"/>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29" name="Text Placeholder 24"/>
          <p:cNvSpPr>
            <a:spLocks noGrp="1"/>
          </p:cNvSpPr>
          <p:nvPr>
            <p:ph type="body" sz="quarter" idx="12"/>
          </p:nvPr>
        </p:nvSpPr>
        <p:spPr>
          <a:xfrm>
            <a:off x="501900" y="2882738"/>
            <a:ext cx="3399633" cy="386799"/>
          </a:xfrm>
          <a:prstGeom prst="rect">
            <a:avLst/>
          </a:prstGeom>
        </p:spPr>
        <p:txBody>
          <a:bodyPr lIns="0" tIns="0" rIns="0" bIns="0" anchor="ctr" anchorCtr="0"/>
          <a:lstStyle>
            <a:lvl1pPr marL="0" indent="0">
              <a:buNone/>
              <a:defRPr sz="100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endParaRPr lang="en-US" dirty="0" smtClean="0"/>
          </a:p>
        </p:txBody>
      </p:sp>
      <p:sp>
        <p:nvSpPr>
          <p:cNvPr id="20" name="Picture Placeholder 2"/>
          <p:cNvSpPr>
            <a:spLocks noGrp="1"/>
          </p:cNvSpPr>
          <p:nvPr>
            <p:ph type="pic" sz="quarter" idx="13"/>
          </p:nvPr>
        </p:nvSpPr>
        <p:spPr>
          <a:xfrm>
            <a:off x="501900" y="3295651"/>
            <a:ext cx="3399633" cy="438149"/>
          </a:xfrm>
          <a:prstGeom prst="rect">
            <a:avLst/>
          </a:prstGeom>
        </p:spPr>
        <p:txBody>
          <a:bodyPr lIns="0" tIns="0" rIns="0" bIns="0"/>
          <a:lstStyle/>
          <a:p>
            <a:endParaRPr lang="en-US" dirty="0"/>
          </a:p>
        </p:txBody>
      </p:sp>
      <p:sp>
        <p:nvSpPr>
          <p:cNvPr id="22" name="Picture Placeholder 4"/>
          <p:cNvSpPr>
            <a:spLocks noGrp="1"/>
          </p:cNvSpPr>
          <p:nvPr>
            <p:ph type="pic" sz="quarter" idx="14" hasCustomPrompt="1"/>
          </p:nvPr>
        </p:nvSpPr>
        <p:spPr>
          <a:xfrm>
            <a:off x="501900" y="1500054"/>
            <a:ext cx="604837" cy="500062"/>
          </a:xfrm>
          <a:prstGeom prst="rect">
            <a:avLst/>
          </a:prstGeom>
          <a:solidFill>
            <a:srgbClr val="58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800" dirty="0">
                <a:solidFill>
                  <a:schemeClr val="lt1"/>
                </a:solidFill>
              </a:defRPr>
            </a:lvl1pPr>
          </a:lstStyle>
          <a:p>
            <a:pPr marL="0" lvl="0" algn="ctr" defTabSz="585399"/>
            <a:r>
              <a:rPr lang="en-US" dirty="0" smtClean="0"/>
              <a:t>V</a:t>
            </a:r>
            <a:endParaRPr lang="en-US" dirty="0"/>
          </a:p>
        </p:txBody>
      </p:sp>
      <p:sp>
        <p:nvSpPr>
          <p:cNvPr id="23" name="Picture Placeholder 4"/>
          <p:cNvSpPr>
            <a:spLocks noGrp="1"/>
          </p:cNvSpPr>
          <p:nvPr>
            <p:ph type="pic" sz="quarter" idx="15" hasCustomPrompt="1"/>
          </p:nvPr>
        </p:nvSpPr>
        <p:spPr>
          <a:xfrm>
            <a:off x="1171785" y="1500053"/>
            <a:ext cx="604837" cy="500063"/>
          </a:xfrm>
          <a:prstGeom prst="rect">
            <a:avLst/>
          </a:prstGeom>
          <a:solidFill>
            <a:srgbClr val="EF7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sp>
        <p:nvSpPr>
          <p:cNvPr id="24" name="Picture Placeholder 4"/>
          <p:cNvSpPr>
            <a:spLocks noGrp="1"/>
          </p:cNvSpPr>
          <p:nvPr>
            <p:ph type="pic" sz="quarter" idx="16" hasCustomPrompt="1"/>
          </p:nvPr>
        </p:nvSpPr>
        <p:spPr>
          <a:xfrm>
            <a:off x="501900" y="2069171"/>
            <a:ext cx="604837" cy="500062"/>
          </a:xfrm>
          <a:prstGeom prst="rect">
            <a:avLst/>
          </a:prstGeom>
          <a:solidFill>
            <a:srgbClr val="50A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sp>
        <p:nvSpPr>
          <p:cNvPr id="36" name="Picture Placeholder 4"/>
          <p:cNvSpPr>
            <a:spLocks noGrp="1"/>
          </p:cNvSpPr>
          <p:nvPr>
            <p:ph type="pic" sz="quarter" idx="17" hasCustomPrompt="1"/>
          </p:nvPr>
        </p:nvSpPr>
        <p:spPr>
          <a:xfrm>
            <a:off x="1171785" y="2069171"/>
            <a:ext cx="604837" cy="500063"/>
          </a:xfrm>
          <a:prstGeom prst="rect">
            <a:avLst/>
          </a:prstGeom>
          <a:solidFill>
            <a:srgbClr val="F29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Tree>
    <p:extLst>
      <p:ext uri="{BB962C8B-B14F-4D97-AF65-F5344CB8AC3E}">
        <p14:creationId xmlns:p14="http://schemas.microsoft.com/office/powerpoint/2010/main" val="257866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535" y="1809751"/>
            <a:ext cx="1264764" cy="2177200"/>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29"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7" name="Rectangle 2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6"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9881077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31612197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ingle Corner Rectangle 1"/>
          <p:cNvSpPr/>
          <p:nvPr userDrawn="1"/>
        </p:nvSpPr>
        <p:spPr>
          <a:xfrm>
            <a:off x="2104186" y="1149270"/>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p:cNvSpPr/>
          <p:nvPr userDrawn="1"/>
        </p:nvSpPr>
        <p:spPr>
          <a:xfrm>
            <a:off x="2099716" y="1147081"/>
            <a:ext cx="200026" cy="41148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 name="Round Same Side Corner Rectangle 2"/>
          <p:cNvSpPr/>
          <p:nvPr userDrawn="1"/>
        </p:nvSpPr>
        <p:spPr>
          <a:xfrm rot="10800000">
            <a:off x="2103830" y="1481133"/>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 Placeholder 4"/>
          <p:cNvSpPr>
            <a:spLocks noGrp="1"/>
          </p:cNvSpPr>
          <p:nvPr>
            <p:ph type="body" sz="quarter" idx="11"/>
          </p:nvPr>
        </p:nvSpPr>
        <p:spPr>
          <a:xfrm>
            <a:off x="2319338" y="1189038"/>
            <a:ext cx="3328987" cy="320675"/>
          </a:xfrm>
          <a:prstGeom prst="rect">
            <a:avLst/>
          </a:prstGeom>
        </p:spPr>
        <p:txBody>
          <a:bodyPr/>
          <a:lstStyle>
            <a:lvl1pPr marL="0" indent="0">
              <a:buNone/>
              <a:defRPr sz="1400" b="1"/>
            </a:lvl1pPr>
          </a:lstStyle>
          <a:p>
            <a:pPr lvl="0"/>
            <a:r>
              <a:rPr lang="en-US" dirty="0" smtClean="0"/>
              <a:t>Click to edit Master text styles</a:t>
            </a:r>
          </a:p>
        </p:txBody>
      </p:sp>
      <p:sp>
        <p:nvSpPr>
          <p:cNvPr id="23" name="Text Placeholder 4"/>
          <p:cNvSpPr>
            <a:spLocks noGrp="1"/>
          </p:cNvSpPr>
          <p:nvPr>
            <p:ph type="body" sz="quarter" idx="12"/>
          </p:nvPr>
        </p:nvSpPr>
        <p:spPr>
          <a:xfrm>
            <a:off x="2155031" y="1481133"/>
            <a:ext cx="3411141" cy="1214442"/>
          </a:xfrm>
          <a:prstGeom prst="rect">
            <a:avLst/>
          </a:prstGeom>
        </p:spPr>
        <p:txBody>
          <a:bodyPr/>
          <a:lstStyle>
            <a:lvl1pPr marL="0" indent="0">
              <a:buNone/>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1138664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ingle Corner Rectangle 23"/>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ound Same Side Corner Rectangle 28"/>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4"/>
          <p:cNvSpPr>
            <a:spLocks noGrp="1"/>
          </p:cNvSpPr>
          <p:nvPr>
            <p:ph type="body" sz="quarter" idx="14"/>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1"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2" name="Round Single Corner Rectangle 3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ound Same Side Corner Rectangle 32"/>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ext Placeholder 4"/>
          <p:cNvSpPr>
            <a:spLocks noGrp="1"/>
          </p:cNvSpPr>
          <p:nvPr>
            <p:ph type="body" sz="quarter" idx="15"/>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5" name="Text Placeholder 4"/>
          <p:cNvSpPr>
            <a:spLocks noGrp="1"/>
          </p:cNvSpPr>
          <p:nvPr>
            <p:ph type="body" sz="quarter" idx="16"/>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6" name="Rectangle 35"/>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Rectangle 36"/>
          <p:cNvSpPr/>
          <p:nvPr userDrawn="1"/>
        </p:nvSpPr>
        <p:spPr>
          <a:xfrm>
            <a:off x="4092529" y="1267975"/>
            <a:ext cx="200026" cy="328418"/>
          </a:xfrm>
          <a:prstGeom prst="rect">
            <a:avLst/>
          </a:prstGeom>
          <a:solidFill>
            <a:srgbClr val="656E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911521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ingle Corner Rectangle 1"/>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ound Same Side Corner Rectangle 2"/>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 Placeholder 4"/>
          <p:cNvSpPr>
            <a:spLocks noGrp="1"/>
          </p:cNvSpPr>
          <p:nvPr>
            <p:ph type="body" sz="quarter" idx="11"/>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3"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2" name="Round Single Corner Rectangle 2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ound Same Side Corner Rectangle 24"/>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Text Placeholder 4"/>
          <p:cNvSpPr>
            <a:spLocks noGrp="1"/>
          </p:cNvSpPr>
          <p:nvPr>
            <p:ph type="body" sz="quarter" idx="13"/>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8" name="Text Placeholder 4"/>
          <p:cNvSpPr>
            <a:spLocks noGrp="1"/>
          </p:cNvSpPr>
          <p:nvPr>
            <p:ph type="body" sz="quarter" idx="14"/>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4" name="Rectangle 23"/>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9" name="Rectangle 28"/>
          <p:cNvSpPr/>
          <p:nvPr userDrawn="1"/>
        </p:nvSpPr>
        <p:spPr>
          <a:xfrm>
            <a:off x="4092529" y="1267975"/>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1"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2155593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0" name="Round Single Corner Rectangle 39"/>
          <p:cNvSpPr/>
          <p:nvPr userDrawn="1"/>
        </p:nvSpPr>
        <p:spPr>
          <a:xfrm>
            <a:off x="2212527" y="235784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ound Same Side Corner Rectangle 40"/>
          <p:cNvSpPr/>
          <p:nvPr userDrawn="1"/>
        </p:nvSpPr>
        <p:spPr>
          <a:xfrm rot="10800000">
            <a:off x="2212171" y="268970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Text Placeholder 4"/>
          <p:cNvSpPr>
            <a:spLocks noGrp="1"/>
          </p:cNvSpPr>
          <p:nvPr>
            <p:ph type="body" sz="quarter" idx="15"/>
          </p:nvPr>
        </p:nvSpPr>
        <p:spPr>
          <a:xfrm>
            <a:off x="2427679" y="239761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3" name="Text Placeholder 4"/>
          <p:cNvSpPr>
            <a:spLocks noGrp="1"/>
          </p:cNvSpPr>
          <p:nvPr>
            <p:ph type="body" sz="quarter" idx="16"/>
          </p:nvPr>
        </p:nvSpPr>
        <p:spPr>
          <a:xfrm>
            <a:off x="2263372" y="274685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4" name="Rectangle 43"/>
          <p:cNvSpPr/>
          <p:nvPr userDrawn="1"/>
        </p:nvSpPr>
        <p:spPr>
          <a:xfrm>
            <a:off x="2212527" y="2361288"/>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8"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34714046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ound Single Corner Rectangle 27"/>
          <p:cNvSpPr/>
          <p:nvPr userDrawn="1"/>
        </p:nvSpPr>
        <p:spPr>
          <a:xfrm>
            <a:off x="294436" y="2357952"/>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ound Same Side Corner Rectangle 28"/>
          <p:cNvSpPr/>
          <p:nvPr userDrawn="1"/>
        </p:nvSpPr>
        <p:spPr>
          <a:xfrm rot="10800000">
            <a:off x="294080" y="2689815"/>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Text Placeholder 4"/>
          <p:cNvSpPr>
            <a:spLocks noGrp="1"/>
          </p:cNvSpPr>
          <p:nvPr>
            <p:ph type="body" sz="quarter" idx="15"/>
          </p:nvPr>
        </p:nvSpPr>
        <p:spPr>
          <a:xfrm>
            <a:off x="509588" y="2397720"/>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6" name="Text Placeholder 4"/>
          <p:cNvSpPr>
            <a:spLocks noGrp="1"/>
          </p:cNvSpPr>
          <p:nvPr>
            <p:ph type="body" sz="quarter" idx="16"/>
          </p:nvPr>
        </p:nvSpPr>
        <p:spPr>
          <a:xfrm>
            <a:off x="345281" y="2746965"/>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7" name="Round Single Corner Rectangle 46"/>
          <p:cNvSpPr/>
          <p:nvPr userDrawn="1"/>
        </p:nvSpPr>
        <p:spPr>
          <a:xfrm>
            <a:off x="4092529" y="2361397"/>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Round Same Side Corner Rectangle 47"/>
          <p:cNvSpPr/>
          <p:nvPr userDrawn="1"/>
        </p:nvSpPr>
        <p:spPr>
          <a:xfrm rot="10800000">
            <a:off x="4092173" y="2693260"/>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9" name="Text Placeholder 4"/>
          <p:cNvSpPr>
            <a:spLocks noGrp="1"/>
          </p:cNvSpPr>
          <p:nvPr>
            <p:ph type="body" sz="quarter" idx="17"/>
          </p:nvPr>
        </p:nvSpPr>
        <p:spPr>
          <a:xfrm>
            <a:off x="4307681" y="2401165"/>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50" name="Text Placeholder 4"/>
          <p:cNvSpPr>
            <a:spLocks noGrp="1"/>
          </p:cNvSpPr>
          <p:nvPr>
            <p:ph type="body" sz="quarter" idx="18"/>
          </p:nvPr>
        </p:nvSpPr>
        <p:spPr>
          <a:xfrm>
            <a:off x="4143374" y="2750410"/>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51" name="Rectangle 50"/>
          <p:cNvSpPr/>
          <p:nvPr userDrawn="1"/>
        </p:nvSpPr>
        <p:spPr>
          <a:xfrm>
            <a:off x="294436" y="2361397"/>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Rectangle 51"/>
          <p:cNvSpPr/>
          <p:nvPr userDrawn="1"/>
        </p:nvSpPr>
        <p:spPr>
          <a:xfrm>
            <a:off x="4092529" y="236484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41"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4702139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ound Single Corner Rectangle 3"/>
          <p:cNvSpPr/>
          <p:nvPr userDrawn="1"/>
        </p:nvSpPr>
        <p:spPr>
          <a:xfrm>
            <a:off x="390524" y="60960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90524" y="60960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6" name="Round Single Corner Rectangle 5"/>
          <p:cNvSpPr/>
          <p:nvPr userDrawn="1"/>
        </p:nvSpPr>
        <p:spPr>
          <a:xfrm>
            <a:off x="990599" y="1042851"/>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90599" y="1042851"/>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0" name="Round Single Corner Rectangle 9"/>
          <p:cNvSpPr/>
          <p:nvPr userDrawn="1"/>
        </p:nvSpPr>
        <p:spPr>
          <a:xfrm>
            <a:off x="390524" y="1476102"/>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90524" y="1476102"/>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2" name="Round Single Corner Rectangle 11"/>
          <p:cNvSpPr/>
          <p:nvPr userDrawn="1"/>
        </p:nvSpPr>
        <p:spPr>
          <a:xfrm>
            <a:off x="990599" y="1909353"/>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90599" y="1909353"/>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6" name="Round Single Corner Rectangle 15"/>
          <p:cNvSpPr/>
          <p:nvPr userDrawn="1"/>
        </p:nvSpPr>
        <p:spPr>
          <a:xfrm>
            <a:off x="390524" y="2342604"/>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390524" y="235267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8" name="Round Single Corner Rectangle 17"/>
          <p:cNvSpPr/>
          <p:nvPr userDrawn="1"/>
        </p:nvSpPr>
        <p:spPr>
          <a:xfrm>
            <a:off x="990599" y="2775855"/>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90599" y="277585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2" name="Round Single Corner Rectangle 21"/>
          <p:cNvSpPr/>
          <p:nvPr userDrawn="1"/>
        </p:nvSpPr>
        <p:spPr>
          <a:xfrm>
            <a:off x="390524" y="3209106"/>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390524" y="3209106"/>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4" name="Round Single Corner Rectangle 23"/>
          <p:cNvSpPr/>
          <p:nvPr userDrawn="1"/>
        </p:nvSpPr>
        <p:spPr>
          <a:xfrm>
            <a:off x="990599" y="364236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90599" y="364236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590550" y="65722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0" name="Text Placeholder 38"/>
          <p:cNvSpPr>
            <a:spLocks noGrp="1"/>
          </p:cNvSpPr>
          <p:nvPr>
            <p:ph type="body" sz="quarter" idx="13"/>
          </p:nvPr>
        </p:nvSpPr>
        <p:spPr>
          <a:xfrm>
            <a:off x="1190625" y="109047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1" name="Text Placeholder 38"/>
          <p:cNvSpPr>
            <a:spLocks noGrp="1"/>
          </p:cNvSpPr>
          <p:nvPr>
            <p:ph type="body" sz="quarter" idx="14"/>
          </p:nvPr>
        </p:nvSpPr>
        <p:spPr>
          <a:xfrm>
            <a:off x="590550" y="1513567"/>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2" name="Text Placeholder 38"/>
          <p:cNvSpPr>
            <a:spLocks noGrp="1"/>
          </p:cNvSpPr>
          <p:nvPr>
            <p:ph type="body" sz="quarter" idx="15"/>
          </p:nvPr>
        </p:nvSpPr>
        <p:spPr>
          <a:xfrm>
            <a:off x="1190625" y="1947453"/>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3" name="Text Placeholder 38"/>
          <p:cNvSpPr>
            <a:spLocks noGrp="1"/>
          </p:cNvSpPr>
          <p:nvPr>
            <p:ph type="body" sz="quarter" idx="16"/>
          </p:nvPr>
        </p:nvSpPr>
        <p:spPr>
          <a:xfrm>
            <a:off x="590550" y="239077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6" name="Text Placeholder 38"/>
          <p:cNvSpPr>
            <a:spLocks noGrp="1"/>
          </p:cNvSpPr>
          <p:nvPr>
            <p:ph type="body" sz="quarter" idx="17"/>
          </p:nvPr>
        </p:nvSpPr>
        <p:spPr>
          <a:xfrm>
            <a:off x="1190625" y="281395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7" name="Text Placeholder 38"/>
          <p:cNvSpPr>
            <a:spLocks noGrp="1"/>
          </p:cNvSpPr>
          <p:nvPr>
            <p:ph type="body" sz="quarter" idx="18"/>
          </p:nvPr>
        </p:nvSpPr>
        <p:spPr>
          <a:xfrm>
            <a:off x="590550" y="3237681"/>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8" name="Text Placeholder 38"/>
          <p:cNvSpPr>
            <a:spLocks noGrp="1"/>
          </p:cNvSpPr>
          <p:nvPr>
            <p:ph type="body" sz="quarter" idx="19"/>
          </p:nvPr>
        </p:nvSpPr>
        <p:spPr>
          <a:xfrm>
            <a:off x="1190625" y="367900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557471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355997" y="1049049"/>
            <a:ext cx="6942636" cy="888663"/>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5997" y="1049049"/>
            <a:ext cx="1574223" cy="888663"/>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930220" y="1104917"/>
            <a:ext cx="5257800" cy="776926"/>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6"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4173321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 name="Picture Placeholder 2"/>
          <p:cNvSpPr>
            <a:spLocks noGrp="1"/>
          </p:cNvSpPr>
          <p:nvPr>
            <p:ph type="pic" sz="quarter" idx="11"/>
          </p:nvPr>
        </p:nvSpPr>
        <p:spPr>
          <a:xfrm>
            <a:off x="4964113" y="586616"/>
            <a:ext cx="2743200" cy="3369293"/>
          </a:xfrm>
          <a:prstGeom prst="rect">
            <a:avLst/>
          </a:prstGeom>
        </p:spPr>
        <p:txBody>
          <a:bodyPr/>
          <a:lstStyle>
            <a:lvl1pPr>
              <a:defRPr sz="1400"/>
            </a:lvl1pPr>
          </a:lstStyle>
          <a:p>
            <a:endParaRPr lang="en-US"/>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2" name="Rectangle 2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p:cNvSpPr>
            <a:spLocks noGrp="1"/>
          </p:cNvSpPr>
          <p:nvPr>
            <p:ph type="body" sz="quarter" idx="12"/>
          </p:nvPr>
        </p:nvSpPr>
        <p:spPr>
          <a:xfrm>
            <a:off x="177533" y="586616"/>
            <a:ext cx="4673073"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1"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6090976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plash screen">
    <p:spTree>
      <p:nvGrpSpPr>
        <p:cNvPr id="1" name=""/>
        <p:cNvGrpSpPr/>
        <p:nvPr/>
      </p:nvGrpSpPr>
      <p:grpSpPr>
        <a:xfrm>
          <a:off x="0" y="0"/>
          <a:ext cx="0" cy="0"/>
          <a:chOff x="0" y="0"/>
          <a:chExt cx="0" cy="0"/>
        </a:xfrm>
      </p:grpSpPr>
      <p:sp>
        <p:nvSpPr>
          <p:cNvPr id="27" name="Rectangle 26"/>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0" name="Rectangle 29"/>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schemeClr val="bg1"/>
              </a:solidFill>
            </a:endParaRPr>
          </a:p>
        </p:txBody>
      </p:sp>
      <p:sp>
        <p:nvSpPr>
          <p:cNvPr id="34" name="Oval 33"/>
          <p:cNvSpPr/>
          <p:nvPr userDrawn="1"/>
        </p:nvSpPr>
        <p:spPr>
          <a:xfrm>
            <a:off x="1741492"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4847" y="2153547"/>
            <a:ext cx="585222" cy="418952"/>
          </a:xfrm>
          <a:prstGeom prst="rect">
            <a:avLst/>
          </a:prstGeom>
        </p:spPr>
      </p:pic>
      <p:sp>
        <p:nvSpPr>
          <p:cNvPr id="36" name="Oval 35"/>
          <p:cNvSpPr/>
          <p:nvPr userDrawn="1"/>
        </p:nvSpPr>
        <p:spPr>
          <a:xfrm>
            <a:off x="2940641"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Oval 36"/>
          <p:cNvSpPr/>
          <p:nvPr userDrawn="1"/>
        </p:nvSpPr>
        <p:spPr>
          <a:xfrm>
            <a:off x="414391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Oval 38"/>
          <p:cNvSpPr/>
          <p:nvPr userDrawn="1"/>
        </p:nvSpPr>
        <p:spPr>
          <a:xfrm>
            <a:off x="535962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48" name="Picture 47"/>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68370" y="2109660"/>
            <a:ext cx="356474" cy="512391"/>
          </a:xfrm>
          <a:prstGeom prst="rect">
            <a:avLst/>
          </a:prstGeom>
        </p:spPr>
      </p:pic>
      <p:pic>
        <p:nvPicPr>
          <p:cNvPr id="56" name="Picture 5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84888" y="2100867"/>
            <a:ext cx="529976" cy="529976"/>
          </a:xfrm>
          <a:prstGeom prst="rect">
            <a:avLst/>
          </a:prstGeom>
        </p:spPr>
      </p:pic>
      <p:pic>
        <p:nvPicPr>
          <p:cNvPr id="61" name="Picture 6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59309" y="2116233"/>
            <a:ext cx="612554" cy="499245"/>
          </a:xfrm>
          <a:prstGeom prst="rect">
            <a:avLst/>
          </a:prstGeom>
        </p:spPr>
      </p:pic>
      <p:sp>
        <p:nvSpPr>
          <p:cNvPr id="62" name="Text Placeholder 24"/>
          <p:cNvSpPr>
            <a:spLocks noGrp="1"/>
          </p:cNvSpPr>
          <p:nvPr>
            <p:ph type="body" sz="quarter" idx="11"/>
          </p:nvPr>
        </p:nvSpPr>
        <p:spPr>
          <a:xfrm>
            <a:off x="1793947" y="1536648"/>
            <a:ext cx="3517527" cy="193899"/>
          </a:xfrm>
          <a:prstGeom prst="rect">
            <a:avLst/>
          </a:prstGeom>
        </p:spPr>
        <p:txBody>
          <a:bodyPr wrap="square" lIns="0" tIns="0" rIns="0" bIns="0" anchor="ctr" anchorCtr="0">
            <a:spAutoFit/>
          </a:bodyPr>
          <a:lstStyle>
            <a:lvl1pPr marL="0" indent="0">
              <a:buNone/>
              <a:defRPr sz="1400" b="0">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63" name="Text Placeholder 24"/>
          <p:cNvSpPr>
            <a:spLocks noGrp="1"/>
          </p:cNvSpPr>
          <p:nvPr>
            <p:ph type="body" sz="quarter" idx="10"/>
          </p:nvPr>
        </p:nvSpPr>
        <p:spPr>
          <a:xfrm>
            <a:off x="1793947" y="1224191"/>
            <a:ext cx="3517527" cy="221599"/>
          </a:xfrm>
          <a:prstGeom prst="rect">
            <a:avLst/>
          </a:prstGeom>
        </p:spPr>
        <p:txBody>
          <a:bodyPr wrap="square" lIns="0" tIns="0" rIns="0" bIns="0" anchor="ctr" anchorCtr="0">
            <a:spAutoFit/>
          </a:bodyPr>
          <a:lstStyle>
            <a:lvl1pPr marL="0" indent="0">
              <a:buNone/>
              <a:defRPr sz="1600" b="1">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64" name="Group 63"/>
          <p:cNvGrpSpPr/>
          <p:nvPr userDrawn="1"/>
        </p:nvGrpSpPr>
        <p:grpSpPr>
          <a:xfrm>
            <a:off x="-2" y="3538050"/>
            <a:ext cx="7908925" cy="61412"/>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29" name="Text Placeholder 2"/>
          <p:cNvSpPr>
            <a:spLocks noGrp="1"/>
          </p:cNvSpPr>
          <p:nvPr>
            <p:ph type="body" sz="quarter" idx="12" hasCustomPrompt="1"/>
          </p:nvPr>
        </p:nvSpPr>
        <p:spPr>
          <a:xfrm>
            <a:off x="77511" y="3723990"/>
            <a:ext cx="3675063" cy="439792"/>
          </a:xfrm>
          <a:prstGeom prst="rect">
            <a:avLst/>
          </a:prstGeom>
        </p:spPr>
        <p:txBody>
          <a:bodyPr/>
          <a:lstStyle>
            <a:lvl1pPr marL="0" indent="0" algn="l">
              <a:lnSpc>
                <a:spcPct val="50000"/>
              </a:lnSpc>
              <a:buNone/>
              <a:defRPr sz="800">
                <a:solidFill>
                  <a:schemeClr val="bg1"/>
                </a:solidFill>
              </a:defRPr>
            </a:lvl1pPr>
            <a:lvl2pPr marL="285841" indent="0" algn="l">
              <a:buNone/>
              <a:defRPr sz="800">
                <a:solidFill>
                  <a:schemeClr val="bg1"/>
                </a:solidFill>
              </a:defRPr>
            </a:lvl2pPr>
            <a:lvl3pPr marL="571683" indent="0" algn="l">
              <a:buNone/>
              <a:defRPr sz="800">
                <a:solidFill>
                  <a:schemeClr val="bg1"/>
                </a:solidFill>
              </a:defRPr>
            </a:lvl3pPr>
            <a:lvl4pPr marL="857524" indent="0" algn="l">
              <a:buNone/>
              <a:defRPr sz="800">
                <a:solidFill>
                  <a:schemeClr val="bg1"/>
                </a:solidFill>
              </a:defRPr>
            </a:lvl4pPr>
            <a:lvl5pPr marL="1143365" indent="0" algn="l">
              <a:buNone/>
              <a:defRPr sz="800">
                <a:solidFill>
                  <a:schemeClr val="bg1"/>
                </a:solidFill>
              </a:defRPr>
            </a:lvl5p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 </a:t>
            </a:r>
            <a:r>
              <a:rPr lang="en-IN" sz="900" i="1" dirty="0" smtClean="0">
                <a:solidFill>
                  <a:schemeClr val="bg1"/>
                </a:solidFill>
              </a:rPr>
              <a:t>is a trade mark of AXELOS Limited</a:t>
            </a:r>
            <a:endParaRPr lang="en-US" dirty="0"/>
          </a:p>
        </p:txBody>
      </p:sp>
      <p:sp>
        <p:nvSpPr>
          <p:cNvPr id="26" name="TextBox 25"/>
          <p:cNvSpPr txBox="1"/>
          <p:nvPr userDrawn="1"/>
        </p:nvSpPr>
        <p:spPr>
          <a:xfrm>
            <a:off x="5631091" y="3844667"/>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8" name="Picture 2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30110547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mg/less conten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4" name="Rectangle 23"/>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
          <p:cNvSpPr>
            <a:spLocks noGrp="1"/>
          </p:cNvSpPr>
          <p:nvPr>
            <p:ph type="pic" sz="quarter" idx="11"/>
          </p:nvPr>
        </p:nvSpPr>
        <p:spPr>
          <a:xfrm>
            <a:off x="2604211" y="586616"/>
            <a:ext cx="5103102" cy="3414798"/>
          </a:xfrm>
          <a:prstGeom prst="rect">
            <a:avLst/>
          </a:prstGeom>
        </p:spPr>
        <p:txBody>
          <a:bodyPr/>
          <a:lstStyle>
            <a:lvl1pPr>
              <a:defRPr sz="1400"/>
            </a:lvl1pPr>
          </a:lstStyle>
          <a:p>
            <a:endParaRPr lang="en-US"/>
          </a:p>
        </p:txBody>
      </p:sp>
      <p:sp>
        <p:nvSpPr>
          <p:cNvPr id="26" name="Text Placeholder 2"/>
          <p:cNvSpPr>
            <a:spLocks noGrp="1"/>
          </p:cNvSpPr>
          <p:nvPr>
            <p:ph type="body" sz="quarter" idx="12"/>
          </p:nvPr>
        </p:nvSpPr>
        <p:spPr>
          <a:xfrm>
            <a:off x="177533" y="586616"/>
            <a:ext cx="2331581"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467932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438932" y="130884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438932" y="1308847"/>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468416" y="1361852"/>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438932" y="199078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38932" y="1990787"/>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468416" y="2043792"/>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438932" y="266628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438932" y="266628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468416" y="271928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53" name="Round Single Corner Rectangle 52"/>
          <p:cNvSpPr/>
          <p:nvPr userDrawn="1"/>
        </p:nvSpPr>
        <p:spPr>
          <a:xfrm>
            <a:off x="438932" y="33482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38932" y="334822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5" name="Text Placeholder 38"/>
          <p:cNvSpPr>
            <a:spLocks noGrp="1"/>
          </p:cNvSpPr>
          <p:nvPr>
            <p:ph type="body" sz="quarter" idx="15"/>
          </p:nvPr>
        </p:nvSpPr>
        <p:spPr>
          <a:xfrm>
            <a:off x="1468416" y="340122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382829" y="130884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382829" y="199078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382829" y="266628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ingle Corner Rectangle 39"/>
          <p:cNvSpPr/>
          <p:nvPr userDrawn="1"/>
        </p:nvSpPr>
        <p:spPr>
          <a:xfrm>
            <a:off x="1382829" y="33482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ingle Corner Rectangle 40"/>
          <p:cNvSpPr/>
          <p:nvPr userDrawn="1"/>
        </p:nvSpPr>
        <p:spPr>
          <a:xfrm>
            <a:off x="1389921" y="1315293"/>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26678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 name="Picture Placeholder 2"/>
          <p:cNvSpPr>
            <a:spLocks noGrp="1"/>
          </p:cNvSpPr>
          <p:nvPr>
            <p:ph type="pic" sz="quarter" idx="11"/>
          </p:nvPr>
        </p:nvSpPr>
        <p:spPr>
          <a:xfrm>
            <a:off x="920936" y="1968020"/>
            <a:ext cx="6048427" cy="2097085"/>
          </a:xfrm>
          <a:prstGeom prst="rect">
            <a:avLst/>
          </a:prstGeom>
        </p:spPr>
        <p:txBody>
          <a:bodyPr/>
          <a:lstStyle>
            <a:lvl1pPr>
              <a:defRPr sz="1400"/>
            </a:lvl1pPr>
          </a:lstStyle>
          <a:p>
            <a:endParaRPr lang="en-US"/>
          </a:p>
        </p:txBody>
      </p:sp>
      <p:sp>
        <p:nvSpPr>
          <p:cNvPr id="23" name="Text Placeholder 2"/>
          <p:cNvSpPr>
            <a:spLocks noGrp="1"/>
          </p:cNvSpPr>
          <p:nvPr>
            <p:ph type="body" sz="quarter" idx="12"/>
          </p:nvPr>
        </p:nvSpPr>
        <p:spPr>
          <a:xfrm>
            <a:off x="177533" y="586616"/>
            <a:ext cx="7535232" cy="1311758"/>
          </a:xfrm>
          <a:prstGeom prst="rect">
            <a:avLst/>
          </a:prstGeom>
        </p:spPr>
        <p:txBody>
          <a:bodyPr/>
          <a:lstStyle>
            <a:lvl1pPr>
              <a:lnSpc>
                <a:spcPct val="100000"/>
              </a:lnSpc>
              <a:defRPr sz="1400"/>
            </a:lvl1pPr>
          </a:lstStyle>
          <a:p>
            <a:pPr lvl="0"/>
            <a:r>
              <a:rPr lang="en-US" dirty="0" smtClean="0"/>
              <a:t>Click to edit Master text styles</a:t>
            </a:r>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7" name="Rectangle 1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2"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33081090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3" name="Rectangle 2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sz="quarter" idx="11"/>
          </p:nvPr>
        </p:nvSpPr>
        <p:spPr>
          <a:xfrm>
            <a:off x="920936" y="1243584"/>
            <a:ext cx="6048427" cy="2821521"/>
          </a:xfrm>
          <a:prstGeom prst="rect">
            <a:avLst/>
          </a:prstGeom>
        </p:spPr>
        <p:txBody>
          <a:bodyPr/>
          <a:lstStyle>
            <a:lvl1pPr>
              <a:defRPr sz="1400"/>
            </a:lvl1pPr>
          </a:lstStyle>
          <a:p>
            <a:endParaRPr lang="en-US"/>
          </a:p>
        </p:txBody>
      </p:sp>
      <p:sp>
        <p:nvSpPr>
          <p:cNvPr id="21" name="Text Placeholder 2"/>
          <p:cNvSpPr>
            <a:spLocks noGrp="1"/>
          </p:cNvSpPr>
          <p:nvPr>
            <p:ph type="body" sz="quarter" idx="12"/>
          </p:nvPr>
        </p:nvSpPr>
        <p:spPr>
          <a:xfrm>
            <a:off x="177533" y="586616"/>
            <a:ext cx="7535232" cy="554555"/>
          </a:xfrm>
          <a:prstGeom prst="rect">
            <a:avLst/>
          </a:prstGeom>
        </p:spPr>
        <p:txBody>
          <a:bodyPr/>
          <a:lstStyle>
            <a:lvl1pPr>
              <a:lnSpc>
                <a:spcPct val="100000"/>
              </a:lnSpc>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4"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9045636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iz title">
    <p:spTree>
      <p:nvGrpSpPr>
        <p:cNvPr id="1" name=""/>
        <p:cNvGrpSpPr/>
        <p:nvPr/>
      </p:nvGrpSpPr>
      <p:grpSpPr>
        <a:xfrm>
          <a:off x="0" y="0"/>
          <a:ext cx="0" cy="0"/>
          <a:chOff x="0" y="0"/>
          <a:chExt cx="0" cy="0"/>
        </a:xfrm>
      </p:grpSpPr>
      <p:sp>
        <p:nvSpPr>
          <p:cNvPr id="29" name="Rectangle 2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1" name="Rectangle 3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4" name="Rectangle 3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5" name="Rectangle 3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pic>
        <p:nvPicPr>
          <p:cNvPr id="42" name="Picture 4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9434" y="1040860"/>
            <a:ext cx="6381581" cy="2096806"/>
          </a:xfrm>
          <a:prstGeom prst="rect">
            <a:avLst/>
          </a:prstGeom>
        </p:spPr>
      </p:pic>
      <p:sp>
        <p:nvSpPr>
          <p:cNvPr id="43" name="TextBox 42"/>
          <p:cNvSpPr txBox="1"/>
          <p:nvPr userDrawn="1"/>
        </p:nvSpPr>
        <p:spPr>
          <a:xfrm>
            <a:off x="2021298" y="1970672"/>
            <a:ext cx="3180614" cy="584775"/>
          </a:xfrm>
          <a:prstGeom prst="rect">
            <a:avLst/>
          </a:prstGeom>
          <a:noFill/>
        </p:spPr>
        <p:txBody>
          <a:bodyPr wrap="none" rtlCol="0">
            <a:spAutoFit/>
          </a:bodyPr>
          <a:lstStyle/>
          <a:p>
            <a:r>
              <a:rPr lang="en-US" sz="3200" b="1" dirty="0" smtClean="0">
                <a:solidFill>
                  <a:schemeClr val="bg1"/>
                </a:solidFill>
              </a:rPr>
              <a:t>Knowledge</a:t>
            </a:r>
            <a:r>
              <a:rPr lang="en-US" sz="3200" b="1" baseline="0" dirty="0" smtClean="0">
                <a:solidFill>
                  <a:schemeClr val="bg1"/>
                </a:solidFill>
              </a:rPr>
              <a:t> Check</a:t>
            </a:r>
            <a:endParaRPr lang="en-US" sz="3200" b="1" dirty="0">
              <a:solidFill>
                <a:schemeClr val="bg1"/>
              </a:solidFill>
            </a:endParaRPr>
          </a:p>
        </p:txBody>
      </p:sp>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Tree>
    <p:extLst>
      <p:ext uri="{BB962C8B-B14F-4D97-AF65-F5344CB8AC3E}">
        <p14:creationId xmlns:p14="http://schemas.microsoft.com/office/powerpoint/2010/main" val="2083226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plash screen">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492" y="981228"/>
            <a:ext cx="5580008" cy="1833432"/>
          </a:xfrm>
          <a:prstGeom prst="rect">
            <a:avLst/>
          </a:prstGeom>
          <a:noFill/>
          <a:ln>
            <a:noFill/>
          </a:ln>
        </p:spPr>
      </p:pic>
      <p:sp>
        <p:nvSpPr>
          <p:cNvPr id="20" name="TextBox 19"/>
          <p:cNvSpPr txBox="1"/>
          <p:nvPr userDrawn="1"/>
        </p:nvSpPr>
        <p:spPr>
          <a:xfrm>
            <a:off x="2091534" y="1677788"/>
            <a:ext cx="1047082" cy="646331"/>
          </a:xfrm>
          <a:prstGeom prst="rect">
            <a:avLst/>
          </a:prstGeom>
          <a:noFill/>
        </p:spPr>
        <p:txBody>
          <a:bodyPr wrap="none" rtlCol="0">
            <a:spAutoFit/>
          </a:bodyPr>
          <a:lstStyle/>
          <a:p>
            <a:r>
              <a:rPr lang="en-US" sz="3600" b="1" dirty="0" smtClean="0">
                <a:solidFill>
                  <a:schemeClr val="bg1"/>
                </a:solidFill>
              </a:rPr>
              <a:t>Quiz</a:t>
            </a:r>
            <a:endParaRPr lang="en-US" sz="3600" b="1" dirty="0">
              <a:solidFill>
                <a:schemeClr val="bg1"/>
              </a:solidFill>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7" name="Rectangle 26"/>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Tree>
    <p:extLst>
      <p:ext uri="{BB962C8B-B14F-4D97-AF65-F5344CB8AC3E}">
        <p14:creationId xmlns:p14="http://schemas.microsoft.com/office/powerpoint/2010/main" val="27993608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Splash screen">
    <p:spTree>
      <p:nvGrpSpPr>
        <p:cNvPr id="1" name=""/>
        <p:cNvGrpSpPr/>
        <p:nvPr/>
      </p:nvGrpSpPr>
      <p:grpSpPr>
        <a:xfrm>
          <a:off x="0" y="0"/>
          <a:ext cx="0" cy="0"/>
          <a:chOff x="0" y="0"/>
          <a:chExt cx="0" cy="0"/>
        </a:xfrm>
      </p:grpSpPr>
      <p:sp>
        <p:nvSpPr>
          <p:cNvPr id="13" name="Rectangle 12"/>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Rectangle 13"/>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5" name="Rectangle 14"/>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6" name="Rectangle 15"/>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7" name="Rectangle 16"/>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9" name="Rectangle 18"/>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2" name="Rectangle 31"/>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34" name="Straight Connector 33"/>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8" name="TextBox 37"/>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9" name="TextBox 38"/>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0" name="TextBox 39"/>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1" name="TextBox 40"/>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2"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3"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4"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5"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8"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49" name="TextBox 48"/>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graphicFrame>
        <p:nvGraphicFramePr>
          <p:cNvPr id="3" name="Object 2"/>
          <p:cNvGraphicFramePr>
            <a:graphicFrameLocks noChangeAspect="1"/>
          </p:cNvGraphicFramePr>
          <p:nvPr userDrawn="1">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1860" name="Image" r:id="rId3" imgW="2539440" imgH="2450520" progId="Photoshop.Image.13">
                  <p:embed/>
                </p:oleObj>
              </mc:Choice>
              <mc:Fallback>
                <p:oleObj name="Image" r:id="rId3" imgW="2539440" imgH="2450520" progId="Photoshop.Image.13">
                  <p:embed/>
                  <p:pic>
                    <p:nvPicPr>
                      <p:cNvPr id="0" name=""/>
                      <p:cNvPicPr/>
                      <p:nvPr/>
                    </p:nvPicPr>
                    <p:blipFill>
                      <a:blip r:embed="rId4"/>
                      <a:stretch>
                        <a:fillRect/>
                      </a:stretch>
                    </p:blipFill>
                    <p:spPr>
                      <a:xfrm>
                        <a:off x="6716243" y="1603648"/>
                        <a:ext cx="1002779" cy="967682"/>
                      </a:xfrm>
                      <a:prstGeom prst="rect">
                        <a:avLst/>
                      </a:prstGeom>
                    </p:spPr>
                  </p:pic>
                </p:oleObj>
              </mc:Fallback>
            </mc:AlternateContent>
          </a:graphicData>
        </a:graphic>
      </p:graphicFrame>
      <p:pic>
        <p:nvPicPr>
          <p:cNvPr id="25" name="Picture 24"/>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5936368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Splash screen">
    <p:spTree>
      <p:nvGrpSpPr>
        <p:cNvPr id="1" name=""/>
        <p:cNvGrpSpPr/>
        <p:nvPr/>
      </p:nvGrpSpPr>
      <p:grpSpPr>
        <a:xfrm>
          <a:off x="0" y="0"/>
          <a:ext cx="0" cy="0"/>
          <a:chOff x="0" y="0"/>
          <a:chExt cx="0" cy="0"/>
        </a:xfrm>
      </p:grpSpPr>
      <p:sp>
        <p:nvSpPr>
          <p:cNvPr id="57" name="TextBox 56"/>
          <p:cNvSpPr txBox="1"/>
          <p:nvPr userDrawn="1"/>
        </p:nvSpPr>
        <p:spPr>
          <a:xfrm>
            <a:off x="5260477" y="3881763"/>
            <a:ext cx="2601994" cy="230832"/>
          </a:xfrm>
          <a:prstGeom prst="rect">
            <a:avLst/>
          </a:prstGeom>
          <a:noFill/>
        </p:spPr>
        <p:txBody>
          <a:bodyPr wrap="none" rtlCol="0">
            <a:spAutoFit/>
          </a:bodyPr>
          <a:lstStyle/>
          <a:p>
            <a:pPr algn="r"/>
            <a:r>
              <a:rPr lang="en-US" sz="900" dirty="0" smtClean="0">
                <a:solidFill>
                  <a:schemeClr val="bg1">
                    <a:lumMod val="95000"/>
                  </a:schemeClr>
                </a:solidFill>
                <a:latin typeface="+mn-lt"/>
              </a:rPr>
              <a:t>Copyright 2012-2014,Simplilearn,All rights reserved</a:t>
            </a:r>
            <a:endParaRPr lang="en-US" sz="900" dirty="0">
              <a:solidFill>
                <a:schemeClr val="bg1">
                  <a:lumMod val="95000"/>
                </a:schemeClr>
              </a:solidFill>
              <a:latin typeface="+mn-lt"/>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3" name="Rectangle 32"/>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4"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5" name="Straight Connector 44"/>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6" name="TextBox 45"/>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7" name="TextBox 46"/>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9" name="TextBox 48"/>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50"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2"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3"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4"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55" name="TextBox 54"/>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58" name="Rectangle 57"/>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userDrawn="1"/>
        </p:nvPicPr>
        <p:blipFill rotWithShape="1">
          <a:blip r:embed="rId3"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61"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62" name="Rectangle 61"/>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Text Placeholder 6"/>
          <p:cNvSpPr>
            <a:spLocks noGrp="1"/>
          </p:cNvSpPr>
          <p:nvPr>
            <p:ph type="body" sz="quarter" idx="26"/>
          </p:nvPr>
        </p:nvSpPr>
        <p:spPr>
          <a:xfrm>
            <a:off x="238125" y="3309938"/>
            <a:ext cx="6848475" cy="625475"/>
          </a:xfrm>
          <a:prstGeom prst="rect">
            <a:avLst/>
          </a:prstGeom>
        </p:spPr>
        <p:txBody>
          <a:bodyPr/>
          <a:lstStyle>
            <a:lvl1pPr marL="0" indent="0">
              <a:buNone/>
              <a:defRPr sz="1400"/>
            </a:lvl1pPr>
          </a:lstStyle>
          <a:p>
            <a:pPr lvl="0"/>
            <a:r>
              <a:rPr lang="en-US" dirty="0" smtClean="0"/>
              <a:t>Click to edit Master text styles</a:t>
            </a:r>
          </a:p>
        </p:txBody>
      </p:sp>
      <p:graphicFrame>
        <p:nvGraphicFramePr>
          <p:cNvPr id="65" name="Object 64"/>
          <p:cNvGraphicFramePr>
            <a:graphicFrameLocks noChangeAspect="1"/>
          </p:cNvGraphicFramePr>
          <p:nvPr userDrawn="1">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2884" name="Image" r:id="rId4" imgW="2539440" imgH="2450520" progId="Photoshop.Image.13">
                  <p:embed/>
                </p:oleObj>
              </mc:Choice>
              <mc:Fallback>
                <p:oleObj name="Image" r:id="rId4" imgW="2539440" imgH="2450520" progId="Photoshop.Image.13">
                  <p:embed/>
                  <p:pic>
                    <p:nvPicPr>
                      <p:cNvPr id="0" name=""/>
                      <p:cNvPicPr/>
                      <p:nvPr/>
                    </p:nvPicPr>
                    <p:blipFill>
                      <a:blip r:embed="rId5"/>
                      <a:stretch>
                        <a:fillRect/>
                      </a:stretch>
                    </p:blipFill>
                    <p:spPr>
                      <a:xfrm>
                        <a:off x="6716243" y="1603648"/>
                        <a:ext cx="1002779" cy="967682"/>
                      </a:xfrm>
                      <a:prstGeom prst="rect">
                        <a:avLst/>
                      </a:prstGeom>
                    </p:spPr>
                  </p:pic>
                </p:oleObj>
              </mc:Fallback>
            </mc:AlternateContent>
          </a:graphicData>
        </a:graphic>
      </p:graphicFrame>
      <p:pic>
        <p:nvPicPr>
          <p:cNvPr id="34" name="Picture 33"/>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5"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0060465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iz Answer">
    <p:spTree>
      <p:nvGrpSpPr>
        <p:cNvPr id="1" name=""/>
        <p:cNvGrpSpPr/>
        <p:nvPr/>
      </p:nvGrpSpPr>
      <p:grpSpPr>
        <a:xfrm>
          <a:off x="0" y="0"/>
          <a:ext cx="0" cy="0"/>
          <a:chOff x="0" y="0"/>
          <a:chExt cx="0" cy="0"/>
        </a:xfrm>
      </p:grpSpPr>
      <p:sp>
        <p:nvSpPr>
          <p:cNvPr id="2" name="Rectangle 1"/>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6" name="Rectangle 35"/>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4"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 name="Rectangle 4"/>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35" name="TextBox 34"/>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1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37" name="Picture 3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8"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7547089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Quiz Answer">
    <p:spTree>
      <p:nvGrpSpPr>
        <p:cNvPr id="1" name=""/>
        <p:cNvGrpSpPr/>
        <p:nvPr/>
      </p:nvGrpSpPr>
      <p:grpSpPr>
        <a:xfrm>
          <a:off x="0" y="0"/>
          <a:ext cx="0" cy="0"/>
          <a:chOff x="0" y="0"/>
          <a:chExt cx="0" cy="0"/>
        </a:xfrm>
      </p:grpSpPr>
      <p:sp>
        <p:nvSpPr>
          <p:cNvPr id="31" name="Rectangle 30"/>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5" name="TextBox 34"/>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1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27" name="Picture 26"/>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2776986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5" name="Rectangle 24"/>
          <p:cNvSpPr/>
          <p:nvPr userDrawn="1"/>
        </p:nvSpPr>
        <p:spPr>
          <a:xfrm>
            <a:off x="0" y="1050864"/>
            <a:ext cx="7908925" cy="2962335"/>
          </a:xfrm>
          <a:prstGeom prst="rect">
            <a:avLst/>
          </a:prstGeom>
          <a:solidFill>
            <a:srgbClr val="E5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0" y="949975"/>
            <a:ext cx="711994"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711993" y="949975"/>
            <a:ext cx="3455195" cy="10089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4167188" y="949975"/>
            <a:ext cx="683418" cy="10089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4850606" y="949975"/>
            <a:ext cx="228600"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4" name="Rectangle 33"/>
          <p:cNvSpPr/>
          <p:nvPr userDrawn="1"/>
        </p:nvSpPr>
        <p:spPr>
          <a:xfrm>
            <a:off x="5079206" y="949975"/>
            <a:ext cx="80963" cy="10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5" name="Rectangle 34"/>
          <p:cNvSpPr/>
          <p:nvPr userDrawn="1"/>
        </p:nvSpPr>
        <p:spPr>
          <a:xfrm>
            <a:off x="5160169" y="949975"/>
            <a:ext cx="812006" cy="10089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6" name="Rectangle 35"/>
          <p:cNvSpPr/>
          <p:nvPr userDrawn="1"/>
        </p:nvSpPr>
        <p:spPr>
          <a:xfrm>
            <a:off x="5972175" y="949975"/>
            <a:ext cx="1936750" cy="10089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9" name="Text Placeholder 1"/>
          <p:cNvSpPr>
            <a:spLocks noGrp="1"/>
          </p:cNvSpPr>
          <p:nvPr>
            <p:ph type="body" sz="quarter" idx="10"/>
          </p:nvPr>
        </p:nvSpPr>
        <p:spPr>
          <a:xfrm>
            <a:off x="-3956" y="1974820"/>
            <a:ext cx="5372100" cy="92392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lvl1pPr marL="0" indent="0">
              <a:buNone/>
              <a:defRPr lang="en-US" sz="720" dirty="0"/>
            </a:lvl1pPr>
          </a:lstStyle>
          <a:p>
            <a:pPr marL="0" lvl="0" algn="ctr" defTabSz="585399"/>
            <a:endParaRPr lang="en-US" sz="2000" b="0" dirty="0">
              <a:solidFill>
                <a:schemeClr val="tx1">
                  <a:lumMod val="85000"/>
                  <a:lumOff val="15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Tree>
    <p:extLst>
      <p:ext uri="{BB962C8B-B14F-4D97-AF65-F5344CB8AC3E}">
        <p14:creationId xmlns:p14="http://schemas.microsoft.com/office/powerpoint/2010/main" val="25713623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uiz Answer">
    <p:spTree>
      <p:nvGrpSpPr>
        <p:cNvPr id="1" name=""/>
        <p:cNvGrpSpPr/>
        <p:nvPr/>
      </p:nvGrpSpPr>
      <p:grpSpPr>
        <a:xfrm>
          <a:off x="0" y="0"/>
          <a:ext cx="0" cy="0"/>
          <a:chOff x="0" y="0"/>
          <a:chExt cx="0" cy="0"/>
        </a:xfrm>
      </p:grpSpPr>
      <p:sp>
        <p:nvSpPr>
          <p:cNvPr id="54" name="Rectangle 53"/>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5" name="Rectangle 84"/>
          <p:cNvSpPr/>
          <p:nvPr userDrawn="1"/>
        </p:nvSpPr>
        <p:spPr>
          <a:xfrm>
            <a:off x="7186613" y="3396545"/>
            <a:ext cx="464343" cy="435317"/>
          </a:xfrm>
          <a:prstGeom prst="rect">
            <a:avLst/>
          </a:prstGeom>
          <a:solidFill>
            <a:schemeClr val="bg1"/>
          </a:solidFill>
          <a:ln>
            <a:solidFill>
              <a:srgbClr val="F0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userDrawn="1"/>
        </p:nvPicPr>
        <p:blipFill rotWithShape="1">
          <a:blip r:embed="rId2" cstate="print">
            <a:extLst>
              <a:ext uri="{28A0092B-C50C-407E-A947-70E740481C1C}">
                <a14:useLocalDpi xmlns:a14="http://schemas.microsoft.com/office/drawing/2010/main" val="0"/>
              </a:ext>
            </a:extLst>
          </a:blip>
          <a:srcRect r="57501"/>
          <a:stretch/>
        </p:blipFill>
        <p:spPr>
          <a:xfrm>
            <a:off x="7237171" y="3406761"/>
            <a:ext cx="345689" cy="441281"/>
          </a:xfrm>
          <a:prstGeom prst="rect">
            <a:avLst/>
          </a:prstGeom>
        </p:spPr>
      </p:pic>
      <p:sp>
        <p:nvSpPr>
          <p:cNvPr id="28" name="Rectangle 27"/>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5" name="TextBox 34"/>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37" name="TextBox 36"/>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38" name="TextBox 37"/>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1"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9"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3"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5"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29" name="TextBox 28"/>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3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32" name="Picture 3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3"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88595844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plash screen">
    <p:spTree>
      <p:nvGrpSpPr>
        <p:cNvPr id="1" name=""/>
        <p:cNvGrpSpPr/>
        <p:nvPr/>
      </p:nvGrpSpPr>
      <p:grpSpPr>
        <a:xfrm>
          <a:off x="0" y="0"/>
          <a:ext cx="0" cy="0"/>
          <a:chOff x="0" y="0"/>
          <a:chExt cx="0" cy="0"/>
        </a:xfrm>
      </p:grpSpPr>
      <p:sp>
        <p:nvSpPr>
          <p:cNvPr id="49" name="Rectangle 48"/>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8" name="Rectangle 37"/>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nvGrpSpPr>
          <p:cNvPr id="50" name="Group 49"/>
          <p:cNvGrpSpPr/>
          <p:nvPr userDrawn="1"/>
        </p:nvGrpSpPr>
        <p:grpSpPr>
          <a:xfrm>
            <a:off x="-2" y="3538050"/>
            <a:ext cx="7908925" cy="61412"/>
            <a:chOff x="0" y="474414"/>
            <a:chExt cx="7908925" cy="61412"/>
          </a:xfrm>
        </p:grpSpPr>
        <p:sp>
          <p:nvSpPr>
            <p:cNvPr id="51" name="Rectangle 50"/>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2" name="Rectangle 51"/>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5" name="Rectangle 54"/>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9" name="Rectangle 5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0" name="Rectangle 5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8" name="TextBox 7"/>
          <p:cNvSpPr txBox="1"/>
          <p:nvPr userDrawn="1"/>
        </p:nvSpPr>
        <p:spPr>
          <a:xfrm>
            <a:off x="3740015" y="1681915"/>
            <a:ext cx="1721882" cy="523220"/>
          </a:xfrm>
          <a:prstGeom prst="rect">
            <a:avLst/>
          </a:prstGeom>
          <a:noFill/>
        </p:spPr>
        <p:txBody>
          <a:bodyPr wrap="none" rtlCol="0">
            <a:spAutoFit/>
          </a:bodyPr>
          <a:lstStyle/>
          <a:p>
            <a:pPr marL="0" marR="0" lvl="0" indent="0" algn="ctr" defTabSz="585399" rtl="0" eaLnBrk="1" fontAlgn="auto" latinLnBrk="0" hangingPunct="1">
              <a:lnSpc>
                <a:spcPct val="100000"/>
              </a:lnSpc>
              <a:spcBef>
                <a:spcPts val="0"/>
              </a:spcBef>
              <a:spcAft>
                <a:spcPts val="0"/>
              </a:spcAft>
              <a:buClrTx/>
              <a:buSzTx/>
              <a:buFontTx/>
              <a:buNone/>
              <a:tabLst/>
              <a:defRPr/>
            </a:pPr>
            <a:r>
              <a:rPr lang="en-US" sz="2800" b="1" dirty="0" smtClean="0">
                <a:solidFill>
                  <a:schemeClr val="tx1">
                    <a:lumMod val="75000"/>
                    <a:lumOff val="25000"/>
                  </a:schemeClr>
                </a:solidFill>
              </a:rPr>
              <a:t>Thank You</a:t>
            </a:r>
            <a:endParaRPr lang="en-US" sz="2800" b="1" dirty="0">
              <a:solidFill>
                <a:schemeClr val="tx1">
                  <a:lumMod val="75000"/>
                  <a:lumOff val="25000"/>
                </a:schemeClr>
              </a:solidFill>
            </a:endParaRPr>
          </a:p>
        </p:txBody>
      </p:sp>
      <p:grpSp>
        <p:nvGrpSpPr>
          <p:cNvPr id="17" name="Group 16"/>
          <p:cNvGrpSpPr/>
          <p:nvPr userDrawn="1"/>
        </p:nvGrpSpPr>
        <p:grpSpPr>
          <a:xfrm>
            <a:off x="1619757" y="1079981"/>
            <a:ext cx="1727088" cy="1727088"/>
            <a:chOff x="1430872" y="1152875"/>
            <a:chExt cx="1727088" cy="1727088"/>
          </a:xfrm>
        </p:grpSpPr>
        <p:sp>
          <p:nvSpPr>
            <p:cNvPr id="18" name="Oval 17"/>
            <p:cNvSpPr>
              <a:spLocks noChangeAspect="1"/>
            </p:cNvSpPr>
            <p:nvPr userDrawn="1"/>
          </p:nvSpPr>
          <p:spPr>
            <a:xfrm>
              <a:off x="1430872" y="1152875"/>
              <a:ext cx="1727088" cy="1727088"/>
            </a:xfrm>
            <a:prstGeom prst="ellipse">
              <a:avLst/>
            </a:prstGeom>
            <a:solidFill>
              <a:srgbClr val="F39E8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
        <p:nvSpPr>
          <p:cNvPr id="19" name="TextBox 18"/>
          <p:cNvSpPr txBox="1"/>
          <p:nvPr userDrawn="1"/>
        </p:nvSpPr>
        <p:spPr>
          <a:xfrm>
            <a:off x="39626" y="3689970"/>
            <a:ext cx="3630442" cy="507831"/>
          </a:xfrm>
          <a:prstGeom prst="rect">
            <a:avLst/>
          </a:prstGeom>
          <a:noFill/>
        </p:spPr>
        <p:txBody>
          <a:bodyPr wrap="square" rtlCol="0">
            <a:spAutoFit/>
          </a:body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sz="900" i="1" dirty="0">
              <a:solidFill>
                <a:schemeClr val="bg1"/>
              </a:solidFill>
            </a:endParaRPr>
          </a:p>
        </p:txBody>
      </p:sp>
      <p:sp>
        <p:nvSpPr>
          <p:cNvPr id="22" name="TextBox 21"/>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331483879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1" name="Rectangle 20"/>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pic>
        <p:nvPicPr>
          <p:cNvPr id="23" name="Picture 2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6667500" y="98411"/>
            <a:ext cx="1075802" cy="313008"/>
          </a:xfrm>
          <a:prstGeom prst="rect">
            <a:avLst/>
          </a:prstGeom>
          <a:noFill/>
          <a:ln>
            <a:noFill/>
          </a:ln>
        </p:spPr>
      </p:pic>
      <p:sp>
        <p:nvSpPr>
          <p:cNvPr id="24" name="TextBox 23"/>
          <p:cNvSpPr txBox="1"/>
          <p:nvPr userDrawn="1"/>
        </p:nvSpPr>
        <p:spPr>
          <a:xfrm>
            <a:off x="5180326" y="3714792"/>
            <a:ext cx="2682145" cy="230832"/>
          </a:xfrm>
          <a:prstGeom prst="rect">
            <a:avLst/>
          </a:prstGeom>
          <a:noFill/>
        </p:spPr>
        <p:txBody>
          <a:bodyPr wrap="none" rtlCol="0">
            <a:spAutoFit/>
          </a:bodyPr>
          <a:lstStyle/>
          <a:p>
            <a:pPr algn="r"/>
            <a:r>
              <a:rPr lang="en-US" sz="900" dirty="0" smtClean="0">
                <a:solidFill>
                  <a:schemeClr val="bg1">
                    <a:lumMod val="95000"/>
                  </a:schemeClr>
                </a:solidFill>
                <a:latin typeface="+mn-lt"/>
              </a:rPr>
              <a:t>Copyright 2012-2014, Simplilearn, All rights reserved.</a:t>
            </a:r>
            <a:endParaRPr lang="en-US" sz="900" dirty="0">
              <a:solidFill>
                <a:schemeClr val="bg1">
                  <a:lumMod val="95000"/>
                </a:schemeClr>
              </a:solidFill>
              <a:latin typeface="+mn-lt"/>
            </a:endParaRPr>
          </a:p>
        </p:txBody>
      </p:sp>
      <p:grpSp>
        <p:nvGrpSpPr>
          <p:cNvPr id="26" name="Group 25"/>
          <p:cNvGrpSpPr/>
          <p:nvPr userDrawn="1"/>
        </p:nvGrpSpPr>
        <p:grpSpPr>
          <a:xfrm>
            <a:off x="-2" y="3538050"/>
            <a:ext cx="7908925" cy="61412"/>
            <a:chOff x="0" y="474414"/>
            <a:chExt cx="7908925" cy="61412"/>
          </a:xfrm>
        </p:grpSpPr>
        <p:sp>
          <p:nvSpPr>
            <p:cNvPr id="27" name="Rectangle 26"/>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9" name="Rectangle 28"/>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1" name="Rectangle 30"/>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49" name="Text Placeholder 24"/>
          <p:cNvSpPr>
            <a:spLocks noGrp="1"/>
          </p:cNvSpPr>
          <p:nvPr>
            <p:ph type="body" sz="quarter" idx="10"/>
          </p:nvPr>
        </p:nvSpPr>
        <p:spPr>
          <a:xfrm>
            <a:off x="3768917" y="1782363"/>
            <a:ext cx="3927945" cy="500063"/>
          </a:xfrm>
          <a:prstGeom prst="rect">
            <a:avLst/>
          </a:prstGeom>
        </p:spPr>
        <p:txBody>
          <a:bodyPr lIns="0" tIns="0" rIns="0" bIns="0" anchor="ctr" anchorCtr="0"/>
          <a:lstStyle>
            <a:lvl1pPr marL="0" indent="0" algn="l">
              <a:buNone/>
              <a:defRPr sz="2800" b="1">
                <a:solidFill>
                  <a:srgbClr val="626262"/>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52" name="Group 51"/>
          <p:cNvGrpSpPr/>
          <p:nvPr userDrawn="1"/>
        </p:nvGrpSpPr>
        <p:grpSpPr>
          <a:xfrm>
            <a:off x="1933792" y="1156528"/>
            <a:ext cx="1727088" cy="1729343"/>
            <a:chOff x="1430872" y="1150620"/>
            <a:chExt cx="1727088" cy="1729343"/>
          </a:xfrm>
        </p:grpSpPr>
        <p:sp>
          <p:nvSpPr>
            <p:cNvPr id="53" name="Oval 52"/>
            <p:cNvSpPr>
              <a:spLocks noChangeAspect="1"/>
            </p:cNvSpPr>
            <p:nvPr userDrawn="1"/>
          </p:nvSpPr>
          <p:spPr>
            <a:xfrm>
              <a:off x="1430872" y="1152875"/>
              <a:ext cx="1727088" cy="1727088"/>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sp>
          <p:nvSpPr>
            <p:cNvPr id="54" name="Oval 53"/>
            <p:cNvSpPr/>
            <p:nvPr userDrawn="1"/>
          </p:nvSpPr>
          <p:spPr>
            <a:xfrm>
              <a:off x="1430873" y="1150620"/>
              <a:ext cx="1712845" cy="1712845"/>
            </a:xfrm>
            <a:prstGeom prst="ellipse">
              <a:avLst/>
            </a:prstGeom>
            <a:solidFill>
              <a:srgbClr val="FBDAD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7008" y="1576260"/>
              <a:ext cx="1322414" cy="885589"/>
            </a:xfrm>
            <a:prstGeom prst="rect">
              <a:avLst/>
            </a:prstGeom>
          </p:spPr>
        </p:pic>
      </p:grpSp>
      <p:sp>
        <p:nvSpPr>
          <p:cNvPr id="20" name="TextBox 19"/>
          <p:cNvSpPr txBox="1"/>
          <p:nvPr userDrawn="1"/>
        </p:nvSpPr>
        <p:spPr>
          <a:xfrm>
            <a:off x="39626" y="3689970"/>
            <a:ext cx="3630442" cy="507831"/>
          </a:xfrm>
          <a:prstGeom prst="rect">
            <a:avLst/>
          </a:prstGeom>
          <a:noFill/>
        </p:spPr>
        <p:txBody>
          <a:bodyPr wrap="square" rtlCol="0">
            <a:spAutoFit/>
          </a:body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 </a:t>
            </a:r>
            <a:r>
              <a:rPr lang="en-IN" sz="900" i="1" dirty="0" smtClean="0">
                <a:solidFill>
                  <a:schemeClr val="bg1"/>
                </a:solidFill>
              </a:rPr>
              <a:t>is a trade mark of AXELOS Limited</a:t>
            </a:r>
            <a:endParaRPr lang="en-US" sz="900" i="1" dirty="0">
              <a:solidFill>
                <a:schemeClr val="bg1"/>
              </a:solidFill>
            </a:endParaRPr>
          </a:p>
        </p:txBody>
      </p:sp>
    </p:spTree>
    <p:extLst>
      <p:ext uri="{BB962C8B-B14F-4D97-AF65-F5344CB8AC3E}">
        <p14:creationId xmlns:p14="http://schemas.microsoft.com/office/powerpoint/2010/main" val="19096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15" name="Rectangle 14"/>
          <p:cNvSpPr/>
          <p:nvPr userDrawn="1"/>
        </p:nvSpPr>
        <p:spPr>
          <a:xfrm>
            <a:off x="-2" y="2127003"/>
            <a:ext cx="5829302" cy="96012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indent="0" algn="ctr">
              <a:lnSpc>
                <a:spcPct val="90000"/>
              </a:lnSpc>
              <a:spcBef>
                <a:spcPts val="625"/>
              </a:spcBef>
              <a:buFont typeface="Arial" panose="020B0604020202020204" pitchFamily="34" charset="0"/>
              <a:buNone/>
            </a:pPr>
            <a:endParaRPr lang="en-US" sz="2000" b="1">
              <a:solidFill>
                <a:schemeClr val="tx1">
                  <a:lumMod val="85000"/>
                  <a:lumOff val="15000"/>
                </a:schemeClr>
              </a:solidFill>
            </a:endParaRPr>
          </a:p>
        </p:txBody>
      </p:sp>
      <p:grpSp>
        <p:nvGrpSpPr>
          <p:cNvPr id="24" name="Group 23"/>
          <p:cNvGrpSpPr/>
          <p:nvPr userDrawn="1"/>
        </p:nvGrpSpPr>
        <p:grpSpPr>
          <a:xfrm>
            <a:off x="-2" y="1156988"/>
            <a:ext cx="7908925" cy="61412"/>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0" name="Rectangle 3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13" name="Text Placeholder 2"/>
          <p:cNvSpPr>
            <a:spLocks noGrp="1"/>
          </p:cNvSpPr>
          <p:nvPr>
            <p:ph type="body" sz="quarter" idx="11"/>
          </p:nvPr>
        </p:nvSpPr>
        <p:spPr>
          <a:xfrm>
            <a:off x="261248" y="2107636"/>
            <a:ext cx="5568052" cy="979487"/>
          </a:xfrm>
          <a:prstGeom prst="rect">
            <a:avLst/>
          </a:prstGeom>
        </p:spPr>
        <p:txBody>
          <a:bodyPr anchor="ct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20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a:p>
            <a:pPr marL="0" marR="0" lvl="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a:pPr>
            <a:r>
              <a:rPr lang="en-US" dirty="0" smtClean="0"/>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Tree>
    <p:extLst>
      <p:ext uri="{BB962C8B-B14F-4D97-AF65-F5344CB8AC3E}">
        <p14:creationId xmlns:p14="http://schemas.microsoft.com/office/powerpoint/2010/main" val="25958217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1898317" y="1522787"/>
            <a:ext cx="5668821" cy="45072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24247" y="1496516"/>
            <a:ext cx="1566850" cy="48343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883877" y="1509467"/>
            <a:ext cx="5653763" cy="334678"/>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1898315" y="2204602"/>
            <a:ext cx="5639325" cy="42122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307411" y="2176090"/>
            <a:ext cx="1566850" cy="48409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883877" y="2188891"/>
            <a:ext cx="5653763" cy="46011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1883877" y="2862996"/>
            <a:ext cx="5663379" cy="4679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307411" y="2856322"/>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883877" y="2866901"/>
            <a:ext cx="5653763" cy="46404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891097" y="1496515"/>
            <a:ext cx="5683261" cy="467791"/>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874261" y="2179652"/>
            <a:ext cx="5710796" cy="4836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874261" y="2861053"/>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307411" y="2860344"/>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2" name="Round Single Corner Rectangle 41"/>
          <p:cNvSpPr/>
          <p:nvPr userDrawn="1"/>
        </p:nvSpPr>
        <p:spPr>
          <a:xfrm>
            <a:off x="1874261" y="2865075"/>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12251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1876802" y="1200058"/>
            <a:ext cx="5668821" cy="45072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02732" y="1173787"/>
            <a:ext cx="1566850" cy="48343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862362" y="1186738"/>
            <a:ext cx="5653763" cy="334678"/>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1876800" y="1881873"/>
            <a:ext cx="5639325" cy="42122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285896" y="1853361"/>
            <a:ext cx="1566850" cy="48409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862362" y="1866162"/>
            <a:ext cx="5653763" cy="46011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1862362" y="2540267"/>
            <a:ext cx="5663379" cy="4679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285896" y="2533593"/>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862362" y="2544172"/>
            <a:ext cx="5653763" cy="46404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869582" y="1173786"/>
            <a:ext cx="5683261" cy="467791"/>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852746" y="1856923"/>
            <a:ext cx="5710796" cy="4836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852746" y="2538324"/>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85896" y="2537615"/>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2" name="Round Single Corner Rectangle 41"/>
          <p:cNvSpPr/>
          <p:nvPr userDrawn="1"/>
        </p:nvSpPr>
        <p:spPr>
          <a:xfrm>
            <a:off x="1852746" y="2542346"/>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95512" y="3212820"/>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3" name="Round Single Corner Rectangle 42"/>
          <p:cNvSpPr/>
          <p:nvPr userDrawn="1"/>
        </p:nvSpPr>
        <p:spPr>
          <a:xfrm>
            <a:off x="1862362" y="3217551"/>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225417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21" name="Rectangle 20"/>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23" name="Rectangle 22"/>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4" name="Rectangle 23"/>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5" name="Rectangle 24"/>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Rectangle 25"/>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7" name="Rectangle 26"/>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3" name="Rectangle 1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4006514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390523" y="10614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90523" y="106142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420007" y="111442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390523" y="174336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390523" y="174336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420007" y="179636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390523" y="2418855"/>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390523" y="2418855"/>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420007" y="2471860"/>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53" name="Round Single Corner Rectangle 52"/>
          <p:cNvSpPr/>
          <p:nvPr userDrawn="1"/>
        </p:nvSpPr>
        <p:spPr>
          <a:xfrm>
            <a:off x="390523" y="3100795"/>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390523" y="3100795"/>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5" name="Text Placeholder 38"/>
          <p:cNvSpPr>
            <a:spLocks noGrp="1"/>
          </p:cNvSpPr>
          <p:nvPr>
            <p:ph type="body" sz="quarter" idx="15"/>
          </p:nvPr>
        </p:nvSpPr>
        <p:spPr>
          <a:xfrm>
            <a:off x="1420007" y="3153800"/>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6"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164154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ctive">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733" y="2446401"/>
            <a:ext cx="1375258" cy="1375258"/>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30"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6" name="Rectangle 2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7" name="Slide Number Placeholder 2"/>
          <p:cNvSpPr>
            <a:spLocks noGrp="1"/>
          </p:cNvSpPr>
          <p:nvPr userDrawn="1"/>
        </p:nvSpPr>
        <p:spPr>
          <a:xfrm>
            <a:off x="0" y="4057904"/>
            <a:ext cx="575044" cy="228288"/>
          </a:xfrm>
          <a:prstGeom prst="rect">
            <a:avLst/>
          </a:prstGeom>
        </p:spPr>
        <p:txBody>
          <a:bodyPr/>
          <a:lstStyle>
            <a:defPPr>
              <a:defRPr lang="en-US"/>
            </a:defPPr>
            <a:lvl1pPr marL="0" algn="l" defTabSz="585399" rtl="0" eaLnBrk="1" latinLnBrk="0" hangingPunct="1">
              <a:defRPr sz="900" kern="1200">
                <a:solidFill>
                  <a:schemeClr val="bg1">
                    <a:lumMod val="50000"/>
                  </a:schemeClr>
                </a:solidFill>
                <a:latin typeface="Calibri" pitchFamily="34" charset="0"/>
                <a:ea typeface="+mn-ea"/>
                <a:cs typeface="Calibri" pitchFamily="34" charset="0"/>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pPr/>
              <a:t>‹#›</a:t>
            </a:fld>
            <a:endParaRPr lang="en-US" sz="1400" b="0" dirty="0"/>
          </a:p>
        </p:txBody>
      </p:sp>
    </p:spTree>
    <p:extLst>
      <p:ext uri="{BB962C8B-B14F-4D97-AF65-F5344CB8AC3E}">
        <p14:creationId xmlns:p14="http://schemas.microsoft.com/office/powerpoint/2010/main" val="3290345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4021" y="4144819"/>
            <a:ext cx="7907565" cy="137095"/>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 name="Slide Number Placeholder 5"/>
          <p:cNvSpPr>
            <a:spLocks noGrp="1"/>
          </p:cNvSpPr>
          <p:nvPr>
            <p:ph type="sldNum" sz="quarter" idx="4"/>
          </p:nvPr>
        </p:nvSpPr>
        <p:spPr>
          <a:xfrm>
            <a:off x="53606" y="4046850"/>
            <a:ext cx="575044" cy="228288"/>
          </a:xfrm>
          <a:prstGeom prst="rect">
            <a:avLst/>
          </a:prstGeom>
        </p:spPr>
        <p:txBody>
          <a:bodyPr/>
          <a:lstStyle>
            <a:lvl1pPr>
              <a:defRPr sz="900">
                <a:solidFill>
                  <a:schemeClr val="bg1">
                    <a:lumMod val="50000"/>
                  </a:schemeClr>
                </a:solidFill>
                <a:latin typeface="Calibri" pitchFamily="34" charset="0"/>
                <a:cs typeface="Calibri" pitchFamily="34" charset="0"/>
              </a:defRPr>
            </a:lvl1pPr>
          </a:lstStyle>
          <a:p>
            <a:fld id="{8524A6C9-6CE9-4945-93D4-91E4A7F47F6F}" type="slidenum">
              <a:rPr lang="en-US" smtClean="0"/>
              <a:pPr/>
              <a:t>‹#›</a:t>
            </a:fld>
            <a:endParaRPr lang="en-US"/>
          </a:p>
        </p:txBody>
      </p:sp>
      <p:sp>
        <p:nvSpPr>
          <p:cNvPr id="5" name="TextBox 4"/>
          <p:cNvSpPr txBox="1"/>
          <p:nvPr userDrawn="1"/>
        </p:nvSpPr>
        <p:spPr>
          <a:xfrm>
            <a:off x="5852160" y="4110981"/>
            <a:ext cx="1978106" cy="215444"/>
          </a:xfrm>
          <a:prstGeom prst="rect">
            <a:avLst/>
          </a:prstGeom>
          <a:noFill/>
        </p:spPr>
        <p:txBody>
          <a:bodyPr wrap="none" lIns="0" rIns="0" rtlCol="0">
            <a:spAutoFit/>
          </a:bodyPr>
          <a:lstStyle/>
          <a:p>
            <a:pPr algn="r"/>
            <a:r>
              <a:rPr lang="en-US" sz="800" b="0" kern="1200" dirty="0" smtClean="0">
                <a:solidFill>
                  <a:schemeClr val="bg2">
                    <a:lumMod val="50000"/>
                  </a:schemeClr>
                </a:solidFill>
                <a:effectLst/>
                <a:latin typeface="+mn-lt"/>
                <a:ea typeface="+mn-ea"/>
                <a:cs typeface="+mn-cs"/>
              </a:rPr>
              <a:t>Copyright 2014, Simplilearn, All rights reserved.</a:t>
            </a:r>
            <a:endParaRPr lang="en-US" sz="800" b="0"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748944170"/>
      </p:ext>
    </p:extLst>
  </p:cSld>
  <p:clrMap bg1="lt1" tx1="dk1" bg2="lt2" tx2="dk2" accent1="accent1" accent2="accent2" accent3="accent3" accent4="accent4" accent5="accent5" accent6="accent6" hlink="hlink" folHlink="folHlink"/>
  <p:sldLayoutIdLst>
    <p:sldLayoutId id="2147483661" r:id="rId1"/>
    <p:sldLayoutId id="2147483696" r:id="rId2"/>
    <p:sldLayoutId id="2147483662" r:id="rId3"/>
    <p:sldLayoutId id="2147483697" r:id="rId4"/>
    <p:sldLayoutId id="2147483693" r:id="rId5"/>
    <p:sldLayoutId id="2147483695" r:id="rId6"/>
    <p:sldLayoutId id="2147483672" r:id="rId7"/>
    <p:sldLayoutId id="2147483694" r:id="rId8"/>
    <p:sldLayoutId id="2147483670" r:id="rId9"/>
    <p:sldLayoutId id="2147483674" r:id="rId10"/>
    <p:sldLayoutId id="2147483663" r:id="rId11"/>
    <p:sldLayoutId id="2147483681" r:id="rId12"/>
    <p:sldLayoutId id="2147483682" r:id="rId13"/>
    <p:sldLayoutId id="2147483683" r:id="rId14"/>
    <p:sldLayoutId id="2147483684" r:id="rId15"/>
    <p:sldLayoutId id="2147483685" r:id="rId16"/>
    <p:sldLayoutId id="2147483680" r:id="rId17"/>
    <p:sldLayoutId id="2147483691" r:id="rId18"/>
    <p:sldLayoutId id="2147483671" r:id="rId19"/>
    <p:sldLayoutId id="2147483677" r:id="rId20"/>
    <p:sldLayoutId id="2147483692" r:id="rId21"/>
    <p:sldLayoutId id="2147483675" r:id="rId22"/>
    <p:sldLayoutId id="2147483676" r:id="rId23"/>
    <p:sldLayoutId id="2147483665" r:id="rId24"/>
    <p:sldLayoutId id="2147483687" r:id="rId25"/>
    <p:sldLayoutId id="2147483689" r:id="rId26"/>
    <p:sldLayoutId id="2147483690" r:id="rId27"/>
    <p:sldLayoutId id="2147483668" r:id="rId28"/>
    <p:sldLayoutId id="2147483686" r:id="rId29"/>
    <p:sldLayoutId id="2147483673" r:id="rId30"/>
    <p:sldLayoutId id="2147483688" r:id="rId31"/>
    <p:sldLayoutId id="2147483679" r:id="rId32"/>
  </p:sldLayoutIdLst>
  <p:timing>
    <p:tnLst>
      <p:par>
        <p:cTn id="1" dur="indefinite" restart="never" nodeType="tmRoot"/>
      </p:par>
    </p:tnLst>
  </p:timing>
  <p:hf hdr="0" ftr="0" dt="0"/>
  <p:txStyles>
    <p:titleStyle>
      <a:lvl1pPr algn="l" defTabSz="571683" rtl="0" eaLnBrk="1" latinLnBrk="0" hangingPunct="1">
        <a:lnSpc>
          <a:spcPct val="90000"/>
        </a:lnSpc>
        <a:spcBef>
          <a:spcPct val="0"/>
        </a:spcBef>
        <a:buNone/>
        <a:defRPr sz="2751" kern="1200">
          <a:solidFill>
            <a:schemeClr val="tx1"/>
          </a:solidFill>
          <a:latin typeface="+mj-lt"/>
          <a:ea typeface="+mj-ea"/>
          <a:cs typeface="+mj-cs"/>
        </a:defRPr>
      </a:lvl1pPr>
    </p:titleStyle>
    <p:body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683" rtl="0" eaLnBrk="1" latinLnBrk="0" hangingPunct="1">
        <a:defRPr sz="1125" kern="1200">
          <a:solidFill>
            <a:schemeClr val="tx1"/>
          </a:solidFill>
          <a:latin typeface="+mn-lt"/>
          <a:ea typeface="+mn-ea"/>
          <a:cs typeface="+mn-cs"/>
        </a:defRPr>
      </a:lvl1pPr>
      <a:lvl2pPr marL="285841" algn="l" defTabSz="571683" rtl="0" eaLnBrk="1" latinLnBrk="0" hangingPunct="1">
        <a:defRPr sz="1125" kern="1200">
          <a:solidFill>
            <a:schemeClr val="tx1"/>
          </a:solidFill>
          <a:latin typeface="+mn-lt"/>
          <a:ea typeface="+mn-ea"/>
          <a:cs typeface="+mn-cs"/>
        </a:defRPr>
      </a:lvl2pPr>
      <a:lvl3pPr marL="571683" algn="l" defTabSz="571683" rtl="0" eaLnBrk="1" latinLnBrk="0" hangingPunct="1">
        <a:defRPr sz="1125" kern="1200">
          <a:solidFill>
            <a:schemeClr val="tx1"/>
          </a:solidFill>
          <a:latin typeface="+mn-lt"/>
          <a:ea typeface="+mn-ea"/>
          <a:cs typeface="+mn-cs"/>
        </a:defRPr>
      </a:lvl3pPr>
      <a:lvl4pPr marL="857524" algn="l" defTabSz="571683" rtl="0" eaLnBrk="1" latinLnBrk="0" hangingPunct="1">
        <a:defRPr sz="1125" kern="1200">
          <a:solidFill>
            <a:schemeClr val="tx1"/>
          </a:solidFill>
          <a:latin typeface="+mn-lt"/>
          <a:ea typeface="+mn-ea"/>
          <a:cs typeface="+mn-cs"/>
        </a:defRPr>
      </a:lvl4pPr>
      <a:lvl5pPr marL="1143366" algn="l" defTabSz="571683" rtl="0" eaLnBrk="1" latinLnBrk="0" hangingPunct="1">
        <a:defRPr sz="1125" kern="1200">
          <a:solidFill>
            <a:schemeClr val="tx1"/>
          </a:solidFill>
          <a:latin typeface="+mn-lt"/>
          <a:ea typeface="+mn-ea"/>
          <a:cs typeface="+mn-cs"/>
        </a:defRPr>
      </a:lvl5pPr>
      <a:lvl6pPr marL="1429207" algn="l" defTabSz="571683" rtl="0" eaLnBrk="1" latinLnBrk="0" hangingPunct="1">
        <a:defRPr sz="1125" kern="1200">
          <a:solidFill>
            <a:schemeClr val="tx1"/>
          </a:solidFill>
          <a:latin typeface="+mn-lt"/>
          <a:ea typeface="+mn-ea"/>
          <a:cs typeface="+mn-cs"/>
        </a:defRPr>
      </a:lvl6pPr>
      <a:lvl7pPr marL="1715049" algn="l" defTabSz="571683" rtl="0" eaLnBrk="1" latinLnBrk="0" hangingPunct="1">
        <a:defRPr sz="1125" kern="1200">
          <a:solidFill>
            <a:schemeClr val="tx1"/>
          </a:solidFill>
          <a:latin typeface="+mn-lt"/>
          <a:ea typeface="+mn-ea"/>
          <a:cs typeface="+mn-cs"/>
        </a:defRPr>
      </a:lvl7pPr>
      <a:lvl8pPr marL="2000890" algn="l" defTabSz="571683" rtl="0" eaLnBrk="1" latinLnBrk="0" hangingPunct="1">
        <a:defRPr sz="1125" kern="1200">
          <a:solidFill>
            <a:schemeClr val="tx1"/>
          </a:solidFill>
          <a:latin typeface="+mn-lt"/>
          <a:ea typeface="+mn-ea"/>
          <a:cs typeface="+mn-cs"/>
        </a:defRPr>
      </a:lvl8pPr>
      <a:lvl9pPr marL="2286732" algn="l" defTabSz="571683"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Overview of ITIL</a:t>
            </a:r>
            <a:r>
              <a:rPr lang="en-US" baseline="30000" dirty="0" smtClean="0"/>
              <a:t>®</a:t>
            </a:r>
            <a:r>
              <a:rPr lang="en-US" dirty="0" smtClean="0"/>
              <a:t> 2011</a:t>
            </a:r>
            <a:r>
              <a:rPr lang="en-US" baseline="30000" dirty="0" smtClean="0">
                <a:solidFill>
                  <a:schemeClr val="bg2">
                    <a:lumMod val="25000"/>
                  </a:schemeClr>
                </a:solidFill>
              </a:rPr>
              <a:t>         </a:t>
            </a:r>
            <a:endParaRPr lang="en-US" dirty="0"/>
          </a:p>
        </p:txBody>
      </p:sp>
      <p:sp>
        <p:nvSpPr>
          <p:cNvPr id="4" name="Text Placeholder 3"/>
          <p:cNvSpPr>
            <a:spLocks noGrp="1"/>
          </p:cNvSpPr>
          <p:nvPr>
            <p:ph type="body" sz="quarter" idx="10"/>
          </p:nvPr>
        </p:nvSpPr>
        <p:spPr>
          <a:xfrm>
            <a:off x="1793948" y="1224191"/>
            <a:ext cx="3607543" cy="221599"/>
          </a:xfrm>
        </p:spPr>
        <p:txBody>
          <a:bodyPr/>
          <a:lstStyle/>
          <a:p>
            <a:r>
              <a:rPr lang="en-US" dirty="0">
                <a:solidFill>
                  <a:schemeClr val="bg2">
                    <a:lumMod val="25000"/>
                  </a:schemeClr>
                </a:solidFill>
              </a:rPr>
              <a:t>ITIL</a:t>
            </a:r>
            <a:r>
              <a:rPr lang="en-US" baseline="30000" dirty="0">
                <a:solidFill>
                  <a:schemeClr val="bg2">
                    <a:lumMod val="25000"/>
                  </a:schemeClr>
                </a:solidFill>
              </a:rPr>
              <a:t>®</a:t>
            </a:r>
            <a:r>
              <a:rPr lang="en-US" dirty="0">
                <a:solidFill>
                  <a:schemeClr val="bg2">
                    <a:lumMod val="25000"/>
                  </a:schemeClr>
                </a:solidFill>
              </a:rPr>
              <a:t> </a:t>
            </a:r>
            <a:r>
              <a:rPr lang="en-US" dirty="0" smtClean="0">
                <a:solidFill>
                  <a:schemeClr val="bg2">
                    <a:lumMod val="25000"/>
                  </a:schemeClr>
                </a:solidFill>
              </a:rPr>
              <a:t>2011 Foundation Certification Course </a:t>
            </a:r>
            <a:endParaRPr lang="en-US" dirty="0"/>
          </a:p>
        </p:txBody>
      </p:sp>
      <p:sp>
        <p:nvSpPr>
          <p:cNvPr id="6" name="Text Placeholder 5"/>
          <p:cNvSpPr>
            <a:spLocks noGrp="1"/>
          </p:cNvSpPr>
          <p:nvPr>
            <p:ph type="body" sz="quarter" idx="12"/>
          </p:nvPr>
        </p:nvSpPr>
        <p:spPr/>
        <p:txBody>
          <a:bodyPr/>
          <a:lstStyle/>
          <a:p>
            <a:r>
              <a:rPr lang="en-IN" i="1" dirty="0"/>
              <a:t>ITIL</a:t>
            </a:r>
            <a:r>
              <a:rPr lang="en-IN" i="1" baseline="30000" dirty="0"/>
              <a:t>®</a:t>
            </a:r>
            <a:r>
              <a:rPr lang="en-IN" i="1" dirty="0"/>
              <a:t> is a registered trade mark of AXELOS Limited</a:t>
            </a:r>
          </a:p>
          <a:p>
            <a:r>
              <a:rPr lang="en-IN" i="1" dirty="0"/>
              <a:t>IT Infrastructure </a:t>
            </a:r>
            <a:r>
              <a:rPr lang="en-IN" i="1" dirty="0" smtClean="0"/>
              <a:t>Library </a:t>
            </a:r>
            <a:r>
              <a:rPr lang="en-IN" i="1" dirty="0"/>
              <a:t>is a registered trade mark of AXELOS Limited</a:t>
            </a:r>
          </a:p>
          <a:p>
            <a:r>
              <a:rPr lang="en-IN" i="1" dirty="0" smtClean="0"/>
              <a:t>AXELOS</a:t>
            </a:r>
            <a:r>
              <a:rPr lang="en-IN" i="1" baseline="30000" dirty="0" smtClean="0"/>
              <a:t>® </a:t>
            </a:r>
            <a:r>
              <a:rPr lang="en-IN" i="1" dirty="0" smtClean="0"/>
              <a:t>is </a:t>
            </a:r>
            <a:r>
              <a:rPr lang="en-IN" i="1" dirty="0"/>
              <a:t>a trade mark of AXELOS Limited</a:t>
            </a:r>
            <a:endParaRPr lang="en-US" i="1" dirty="0"/>
          </a:p>
          <a:p>
            <a:endParaRPr lang="en-US" dirty="0"/>
          </a:p>
        </p:txBody>
      </p:sp>
      <p:sp>
        <p:nvSpPr>
          <p:cNvPr id="2" name="TextBox 1"/>
          <p:cNvSpPr txBox="1"/>
          <p:nvPr/>
        </p:nvSpPr>
        <p:spPr>
          <a:xfrm>
            <a:off x="3764072" y="3826701"/>
            <a:ext cx="712054" cy="230832"/>
          </a:xfrm>
          <a:prstGeom prst="rect">
            <a:avLst/>
          </a:prstGeom>
          <a:noFill/>
        </p:spPr>
        <p:txBody>
          <a:bodyPr wrap="none" rtlCol="0">
            <a:spAutoFit/>
          </a:bodyPr>
          <a:lstStyle/>
          <a:p>
            <a:r>
              <a:rPr lang="en-US" sz="900" dirty="0" smtClean="0">
                <a:solidFill>
                  <a:schemeClr val="bg1"/>
                </a:solidFill>
              </a:rPr>
              <a:t>Version 2.0</a:t>
            </a:r>
            <a:endParaRPr lang="en-US" sz="900" dirty="0">
              <a:solidFill>
                <a:schemeClr val="bg1"/>
              </a:solidFill>
            </a:endParaRPr>
          </a:p>
        </p:txBody>
      </p:sp>
    </p:spTree>
    <p:extLst>
      <p:ext uri="{BB962C8B-B14F-4D97-AF65-F5344CB8AC3E}">
        <p14:creationId xmlns:p14="http://schemas.microsoft.com/office/powerpoint/2010/main" val="258017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Course Agenda</a:t>
            </a:r>
            <a:endParaRPr lang="en-US" dirty="0">
              <a:latin typeface="Calibri (headings)"/>
            </a:endParaRPr>
          </a:p>
        </p:txBody>
      </p:sp>
      <p:graphicFrame>
        <p:nvGraphicFramePr>
          <p:cNvPr id="5" name="Table 4"/>
          <p:cNvGraphicFramePr>
            <a:graphicFrameLocks noGrp="1"/>
          </p:cNvGraphicFramePr>
          <p:nvPr>
            <p:extLst>
              <p:ext uri="{D42A27DB-BD31-4B8C-83A1-F6EECF244321}">
                <p14:modId xmlns:p14="http://schemas.microsoft.com/office/powerpoint/2010/main" val="2070352929"/>
              </p:ext>
            </p:extLst>
          </p:nvPr>
        </p:nvGraphicFramePr>
        <p:xfrm>
          <a:off x="1312991" y="741363"/>
          <a:ext cx="5160962" cy="3051642"/>
        </p:xfrm>
        <a:graphic>
          <a:graphicData uri="http://schemas.openxmlformats.org/drawingml/2006/table">
            <a:tbl>
              <a:tblPr firstRow="1" bandRow="1" bandCol="1">
                <a:tableStyleId>{9D7B26C5-4107-4FEC-AEDC-1716B250A1EF}</a:tableStyleId>
              </a:tblPr>
              <a:tblGrid>
                <a:gridCol w="5160962"/>
              </a:tblGrid>
              <a:tr h="301462">
                <a:tc>
                  <a:txBody>
                    <a:bodyPr/>
                    <a:lstStyle/>
                    <a:p>
                      <a:pPr algn="ctr"/>
                      <a:r>
                        <a:rPr lang="en-US" sz="1400" kern="1200" baseline="0" dirty="0" smtClean="0">
                          <a:solidFill>
                            <a:schemeClr val="bg1"/>
                          </a:solidFill>
                          <a:latin typeface="+mn-lt"/>
                          <a:ea typeface="+mn-ea"/>
                          <a:cs typeface="+mn-cs"/>
                        </a:rPr>
                        <a:t>ITIL Course Agenda</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61B4DF"/>
                    </a:solidFill>
                  </a:tcPr>
                </a:tc>
              </a:tr>
              <a:tr h="298972">
                <a:tc>
                  <a:txBody>
                    <a:bodyPr/>
                    <a:lstStyle/>
                    <a:p>
                      <a:r>
                        <a:rPr lang="en-US" sz="1100" kern="1200" baseline="0" dirty="0" smtClean="0">
                          <a:solidFill>
                            <a:schemeClr val="dk1"/>
                          </a:solidFill>
                          <a:latin typeface="+mn-lt"/>
                          <a:ea typeface="+mn-ea"/>
                          <a:cs typeface="+mn-cs"/>
                        </a:rPr>
                        <a:t>Learning Unit 1: Introduction to Service Management Lifecycle</a:t>
                      </a:r>
                    </a:p>
                    <a:p>
                      <a:r>
                        <a:rPr lang="en-US" sz="1100" kern="1200" baseline="0" dirty="0" smtClean="0">
                          <a:solidFill>
                            <a:schemeClr val="dk1"/>
                          </a:solidFill>
                          <a:latin typeface="+mn-lt"/>
                          <a:ea typeface="+mn-ea"/>
                          <a:cs typeface="+mn-cs"/>
                        </a:rPr>
                        <a:t>Principles of Service Management, Processes, The ITIL®  Service Lifecycle</a:t>
                      </a: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r h="310546">
                <a:tc>
                  <a:txBody>
                    <a:bodyPr/>
                    <a:lstStyle/>
                    <a:p>
                      <a:r>
                        <a:rPr lang="en-US" sz="1100" kern="1200" baseline="0" dirty="0" smtClean="0">
                          <a:solidFill>
                            <a:schemeClr val="dk1"/>
                          </a:solidFill>
                          <a:latin typeface="+mn-lt"/>
                          <a:ea typeface="+mn-ea"/>
                          <a:cs typeface="+mn-cs"/>
                        </a:rPr>
                        <a:t>Learning Unit 2: Service Strategy</a:t>
                      </a:r>
                    </a:p>
                    <a:p>
                      <a:r>
                        <a:rPr lang="en-US" sz="1100" kern="1200" baseline="0" dirty="0" smtClean="0">
                          <a:solidFill>
                            <a:schemeClr val="dk1"/>
                          </a:solidFill>
                          <a:latin typeface="+mn-lt"/>
                          <a:ea typeface="+mn-ea"/>
                          <a:cs typeface="+mn-cs"/>
                        </a:rPr>
                        <a:t>Concepts and Models, Processes</a:t>
                      </a:r>
                      <a:endParaRPr lang="en-US" sz="1100" kern="1200" baseline="0" dirty="0">
                        <a:solidFill>
                          <a:schemeClr val="dk1"/>
                        </a:solidFill>
                        <a:latin typeface="+mn-lt"/>
                        <a:ea typeface="+mn-ea"/>
                        <a:cs typeface="+mn-cs"/>
                      </a:endParaRP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r>
              <a:tr h="284715">
                <a:tc>
                  <a:txBody>
                    <a:bodyPr/>
                    <a:lstStyle/>
                    <a:p>
                      <a:r>
                        <a:rPr lang="en-US" sz="1100" kern="1200" baseline="0" dirty="0" smtClean="0">
                          <a:solidFill>
                            <a:schemeClr val="dk1"/>
                          </a:solidFill>
                          <a:latin typeface="+mn-lt"/>
                          <a:ea typeface="+mn-ea"/>
                          <a:cs typeface="+mn-cs"/>
                        </a:rPr>
                        <a:t>Learning Unit 3: Service Design</a:t>
                      </a:r>
                    </a:p>
                    <a:p>
                      <a:r>
                        <a:rPr lang="en-US" sz="1100" kern="1200" baseline="0" dirty="0" smtClean="0">
                          <a:solidFill>
                            <a:schemeClr val="dk1"/>
                          </a:solidFill>
                          <a:latin typeface="+mn-lt"/>
                          <a:ea typeface="+mn-ea"/>
                          <a:cs typeface="+mn-cs"/>
                        </a:rPr>
                        <a:t>Concepts and Models, Key Principles, Processes</a:t>
                      </a:r>
                      <a:endParaRPr lang="en-US" sz="1100" kern="1200" baseline="0" dirty="0">
                        <a:solidFill>
                          <a:schemeClr val="dk1"/>
                        </a:solidFill>
                        <a:latin typeface="+mn-lt"/>
                        <a:ea typeface="+mn-ea"/>
                        <a:cs typeface="+mn-cs"/>
                      </a:endParaRP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r h="284715">
                <a:tc>
                  <a:txBody>
                    <a:bodyPr/>
                    <a:lstStyle/>
                    <a:p>
                      <a:r>
                        <a:rPr lang="en-US" sz="1100" kern="1200" baseline="0" dirty="0" smtClean="0">
                          <a:solidFill>
                            <a:schemeClr val="dk1"/>
                          </a:solidFill>
                          <a:latin typeface="+mn-lt"/>
                          <a:ea typeface="+mn-ea"/>
                          <a:cs typeface="+mn-cs"/>
                        </a:rPr>
                        <a:t>Learning Unit 4: Service Transition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Concepts and Models, Key Principles, Processes</a:t>
                      </a: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r>
              <a:tr h="284715">
                <a:tc>
                  <a:txBody>
                    <a:bodyPr/>
                    <a:lstStyle/>
                    <a:p>
                      <a:r>
                        <a:rPr lang="en-US" sz="1100" kern="1200" baseline="0" dirty="0" smtClean="0">
                          <a:solidFill>
                            <a:schemeClr val="dk1"/>
                          </a:solidFill>
                          <a:latin typeface="+mn-lt"/>
                          <a:ea typeface="+mn-ea"/>
                          <a:cs typeface="+mn-cs"/>
                        </a:rPr>
                        <a:t>Learning Unit 5: Service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Concepts and Models, Key Principles, Processes and Functions</a:t>
                      </a: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r h="284715">
                <a:tc>
                  <a:txBody>
                    <a:bodyPr/>
                    <a:lstStyle/>
                    <a:p>
                      <a:r>
                        <a:rPr lang="en-US" sz="1100" kern="1200" baseline="0" dirty="0" smtClean="0">
                          <a:solidFill>
                            <a:schemeClr val="dk1"/>
                          </a:solidFill>
                          <a:latin typeface="+mn-lt"/>
                          <a:ea typeface="+mn-ea"/>
                          <a:cs typeface="+mn-cs"/>
                        </a:rPr>
                        <a:t>Learning Unit 6: Continual Service Improvement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Concepts and Models, Key Principles, Processes</a:t>
                      </a: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r>
              <a:tr h="284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Learning Unit 7 : Summary and Exam Preparation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Review of Key Concepts and Practice Exam</a:t>
                      </a:r>
                    </a:p>
                  </a:txBody>
                  <a:tcPr marL="57171" marR="57171" marT="28563" marB="2856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bl>
          </a:graphicData>
        </a:graphic>
      </p:graphicFrame>
    </p:spTree>
    <p:extLst>
      <p:ext uri="{BB962C8B-B14F-4D97-AF65-F5344CB8AC3E}">
        <p14:creationId xmlns:p14="http://schemas.microsoft.com/office/powerpoint/2010/main" val="3577629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Exam Details</a:t>
            </a:r>
            <a:endParaRPr lang="en-US" dirty="0">
              <a:latin typeface="Calibri (headings)"/>
            </a:endParaRPr>
          </a:p>
        </p:txBody>
      </p:sp>
      <p:graphicFrame>
        <p:nvGraphicFramePr>
          <p:cNvPr id="9" name="Table 8"/>
          <p:cNvGraphicFramePr>
            <a:graphicFrameLocks noGrp="1"/>
          </p:cNvGraphicFramePr>
          <p:nvPr>
            <p:extLst>
              <p:ext uri="{D42A27DB-BD31-4B8C-83A1-F6EECF244321}">
                <p14:modId xmlns:p14="http://schemas.microsoft.com/office/powerpoint/2010/main" val="3626211702"/>
              </p:ext>
            </p:extLst>
          </p:nvPr>
        </p:nvGraphicFramePr>
        <p:xfrm>
          <a:off x="390526" y="1150235"/>
          <a:ext cx="7267574" cy="2075315"/>
        </p:xfrm>
        <a:graphic>
          <a:graphicData uri="http://schemas.openxmlformats.org/drawingml/2006/table">
            <a:tbl>
              <a:tblPr firstRow="1" bandRow="1" bandCol="1">
                <a:tableStyleId>{9D7B26C5-4107-4FEC-AEDC-1716B250A1EF}</a:tableStyleId>
              </a:tblPr>
              <a:tblGrid>
                <a:gridCol w="1114424"/>
                <a:gridCol w="6153150"/>
              </a:tblGrid>
              <a:tr h="301462">
                <a:tc>
                  <a:txBody>
                    <a:bodyPr/>
                    <a:lstStyle/>
                    <a:p>
                      <a:pPr algn="ctr">
                        <a:spcAft>
                          <a:spcPts val="200"/>
                        </a:spcAft>
                      </a:pPr>
                      <a:r>
                        <a:rPr lang="en-US" sz="1400" dirty="0" smtClean="0">
                          <a:solidFill>
                            <a:schemeClr val="bg1"/>
                          </a:solidFill>
                        </a:rPr>
                        <a:t>Type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61B4DF"/>
                    </a:solidFill>
                  </a:tcPr>
                </a:tc>
                <a:tc>
                  <a:txBody>
                    <a:bodyPr/>
                    <a:lstStyle/>
                    <a:p>
                      <a:r>
                        <a:rPr lang="en-US" sz="1400" b="1" kern="1200" baseline="0" dirty="0" smtClean="0">
                          <a:solidFill>
                            <a:schemeClr val="lt1"/>
                          </a:solidFill>
                          <a:latin typeface="+mn-lt"/>
                          <a:ea typeface="+mn-ea"/>
                          <a:cs typeface="+mn-cs"/>
                        </a:rPr>
                        <a:t>Online, Multiple choice, 40 questions. The questions are selected from the full  ITIL®  Foundation in IT Service Management examination question bank.</a:t>
                      </a:r>
                      <a:endParaRPr lang="en-US"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61B4DF"/>
                    </a:solidFill>
                  </a:tcPr>
                </a:tc>
              </a:tr>
              <a:tr h="298972">
                <a:tc>
                  <a:txBody>
                    <a:bodyPr/>
                    <a:lstStyle/>
                    <a:p>
                      <a:r>
                        <a:rPr lang="en-US" sz="1100" dirty="0" smtClean="0"/>
                        <a:t>Duration</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c>
                  <a:txBody>
                    <a:bodyPr/>
                    <a:lstStyle/>
                    <a:p>
                      <a:r>
                        <a:rPr lang="en-US" sz="1100" kern="1200" baseline="0" dirty="0" smtClean="0">
                          <a:solidFill>
                            <a:schemeClr val="dk1"/>
                          </a:solidFill>
                          <a:latin typeface="+mn-lt"/>
                          <a:ea typeface="+mn-ea"/>
                          <a:cs typeface="+mn-cs"/>
                        </a:rPr>
                        <a:t>Maximum 60 minutes. Candidates sitting the examination in a language other than their native language have a maximum of 75 minutes</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r h="310546">
                <a:tc>
                  <a:txBody>
                    <a:bodyPr/>
                    <a:lstStyle/>
                    <a:p>
                      <a:r>
                        <a:rPr lang="en-US" sz="1100" dirty="0" smtClean="0"/>
                        <a:t>Supervised</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c>
                  <a:txBody>
                    <a:bodyPr/>
                    <a:lstStyle/>
                    <a:p>
                      <a:r>
                        <a:rPr lang="en-US" sz="1100" dirty="0" smtClean="0"/>
                        <a:t>Yes</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r>
              <a:tr h="284715">
                <a:tc>
                  <a:txBody>
                    <a:bodyPr/>
                    <a:lstStyle/>
                    <a:p>
                      <a:r>
                        <a:rPr lang="en-US" sz="1100" dirty="0" smtClean="0"/>
                        <a:t>Open Book</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c>
                  <a:txBody>
                    <a:bodyPr/>
                    <a:lstStyle/>
                    <a:p>
                      <a:r>
                        <a:rPr lang="en-US" sz="1100" dirty="0" smtClean="0"/>
                        <a:t>No</a:t>
                      </a:r>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r h="284715">
                <a:tc>
                  <a:txBody>
                    <a:bodyPr/>
                    <a:lstStyle/>
                    <a:p>
                      <a:r>
                        <a:rPr lang="en-US" sz="1100" kern="1200" dirty="0" smtClean="0">
                          <a:solidFill>
                            <a:schemeClr val="tx1"/>
                          </a:solidFill>
                          <a:latin typeface="+mn-lt"/>
                          <a:ea typeface="+mn-ea"/>
                          <a:cs typeface="+mn-cs"/>
                        </a:rPr>
                        <a:t>Pass Score</a:t>
                      </a:r>
                      <a:endParaRPr lang="en-US" sz="1100" kern="1200" dirty="0">
                        <a:solidFill>
                          <a:schemeClr val="tx1"/>
                        </a:solidFill>
                        <a:latin typeface="+mn-lt"/>
                        <a:ea typeface="+mn-ea"/>
                        <a:cs typeface="+mn-cs"/>
                      </a:endParaRPr>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c>
                  <a:txBody>
                    <a:bodyPr/>
                    <a:lstStyle/>
                    <a:p>
                      <a:r>
                        <a:rPr lang="en-US" sz="1100" kern="1200" dirty="0" smtClean="0">
                          <a:solidFill>
                            <a:schemeClr val="tx1"/>
                          </a:solidFill>
                          <a:latin typeface="+mn-lt"/>
                          <a:ea typeface="+mn-ea"/>
                          <a:cs typeface="+mn-cs"/>
                        </a:rPr>
                        <a:t>65% (26 out of 40)</a:t>
                      </a:r>
                      <a:endParaRPr lang="en-US" sz="1100" kern="1200" dirty="0">
                        <a:solidFill>
                          <a:schemeClr val="tx1"/>
                        </a:solidFill>
                        <a:latin typeface="+mn-lt"/>
                        <a:ea typeface="+mn-ea"/>
                        <a:cs typeface="+mn-cs"/>
                      </a:endParaRPr>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FCFC"/>
                    </a:solidFill>
                  </a:tcPr>
                </a:tc>
              </a:tr>
              <a:tr h="284715">
                <a:tc>
                  <a:txBody>
                    <a:bodyPr/>
                    <a:lstStyle/>
                    <a:p>
                      <a:r>
                        <a:rPr lang="en-US" sz="1100" dirty="0" smtClean="0"/>
                        <a:t>Where?</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c>
                  <a:txBody>
                    <a:bodyPr/>
                    <a:lstStyle/>
                    <a:p>
                      <a:pPr marL="0" marR="0" indent="0" algn="l" defTabSz="571683"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AEC (</a:t>
                      </a:r>
                      <a:r>
                        <a:rPr lang="en-US" sz="1100" baseline="0" dirty="0" err="1" smtClean="0">
                          <a:solidFill>
                            <a:schemeClr val="tx1"/>
                          </a:solidFill>
                        </a:rPr>
                        <a:t>Authorised</a:t>
                      </a:r>
                      <a:r>
                        <a:rPr lang="en-US" sz="1100" baseline="0" dirty="0" smtClean="0">
                          <a:solidFill>
                            <a:schemeClr val="tx1"/>
                          </a:solidFill>
                        </a:rPr>
                        <a:t> Examination Centre)</a:t>
                      </a:r>
                      <a:endParaRPr lang="en-US" sz="1100" dirty="0"/>
                    </a:p>
                  </a:txBody>
                  <a:tcPr marL="57171" marR="57171" marT="28592" marB="2859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CECEC"/>
                    </a:solidFill>
                  </a:tcPr>
                </a:tc>
              </a:tr>
            </a:tbl>
          </a:graphicData>
        </a:graphic>
      </p:graphicFrame>
    </p:spTree>
    <p:extLst>
      <p:ext uri="{BB962C8B-B14F-4D97-AF65-F5344CB8AC3E}">
        <p14:creationId xmlns:p14="http://schemas.microsoft.com/office/powerpoint/2010/main" val="725156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7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1989734" y="589003"/>
            <a:ext cx="5747900" cy="3401325"/>
          </a:xfrm>
        </p:spPr>
        <p:txBody>
          <a:bodyPr/>
          <a:lstStyle/>
          <a:p>
            <a:pPr eaLnBrk="0" hangingPunct="0">
              <a:lnSpc>
                <a:spcPct val="150000"/>
              </a:lnSpc>
              <a:spcBef>
                <a:spcPct val="20000"/>
              </a:spcBef>
              <a:buFontTx/>
              <a:buChar char="●"/>
              <a:defRPr/>
            </a:pPr>
            <a:r>
              <a:rPr lang="en-US" kern="0" dirty="0" smtClean="0">
                <a:solidFill>
                  <a:prstClr val="black"/>
                </a:solidFill>
              </a:rPr>
              <a:t>Explain </a:t>
            </a:r>
            <a:r>
              <a:rPr lang="en-US" kern="0" dirty="0">
                <a:solidFill>
                  <a:prstClr val="black"/>
                </a:solidFill>
              </a:rPr>
              <a:t>the practice of Service Management</a:t>
            </a:r>
          </a:p>
          <a:p>
            <a:pPr eaLnBrk="0" hangingPunct="0">
              <a:lnSpc>
                <a:spcPct val="150000"/>
              </a:lnSpc>
              <a:spcBef>
                <a:spcPct val="20000"/>
              </a:spcBef>
              <a:buFontTx/>
              <a:buChar char="●"/>
              <a:defRPr/>
            </a:pPr>
            <a:r>
              <a:rPr lang="en-US" kern="0" dirty="0">
                <a:solidFill>
                  <a:prstClr val="black"/>
                </a:solidFill>
              </a:rPr>
              <a:t>Describe Service Lifecycle</a:t>
            </a:r>
          </a:p>
          <a:p>
            <a:pPr eaLnBrk="0" hangingPunct="0">
              <a:lnSpc>
                <a:spcPct val="150000"/>
              </a:lnSpc>
              <a:spcBef>
                <a:spcPct val="20000"/>
              </a:spcBef>
              <a:buFontTx/>
              <a:buChar char="●"/>
              <a:defRPr/>
            </a:pPr>
            <a:r>
              <a:rPr lang="en-US" kern="0" dirty="0">
                <a:solidFill>
                  <a:prstClr val="black"/>
                </a:solidFill>
              </a:rPr>
              <a:t>Identify key principles and models of ITIL®  2011</a:t>
            </a:r>
          </a:p>
          <a:p>
            <a:pPr eaLnBrk="0" hangingPunct="0">
              <a:lnSpc>
                <a:spcPct val="150000"/>
              </a:lnSpc>
              <a:spcBef>
                <a:spcPct val="20000"/>
              </a:spcBef>
              <a:buFontTx/>
              <a:buChar char="●"/>
              <a:defRPr/>
            </a:pPr>
            <a:r>
              <a:rPr lang="en-US" kern="0" dirty="0">
                <a:solidFill>
                  <a:prstClr val="black"/>
                </a:solidFill>
              </a:rPr>
              <a:t>Define generic concepts in ITIL®  2011</a:t>
            </a:r>
          </a:p>
          <a:p>
            <a:pPr eaLnBrk="0" hangingPunct="0">
              <a:lnSpc>
                <a:spcPct val="150000"/>
              </a:lnSpc>
              <a:spcBef>
                <a:spcPct val="20000"/>
              </a:spcBef>
              <a:buFontTx/>
              <a:buChar char="●"/>
              <a:defRPr/>
            </a:pPr>
            <a:r>
              <a:rPr lang="en-US" kern="0" dirty="0">
                <a:solidFill>
                  <a:prstClr val="black"/>
                </a:solidFill>
              </a:rPr>
              <a:t>Discuss the processes, roles and functions in ITIL®  2011</a:t>
            </a:r>
          </a:p>
          <a:p>
            <a:pPr marL="0" indent="0">
              <a:lnSpc>
                <a:spcPct val="150000"/>
              </a:lnSpc>
              <a:buNone/>
            </a:pPr>
            <a:endParaRPr lang="en-US" dirty="0" smtClean="0"/>
          </a:p>
          <a:p>
            <a:pPr>
              <a:lnSpc>
                <a:spcPct val="150000"/>
              </a:lnSpc>
              <a:buFontTx/>
              <a:buChar char="●"/>
            </a:pPr>
            <a:endParaRPr lang="en-US" dirty="0" smtClean="0"/>
          </a:p>
          <a:p>
            <a:pPr>
              <a:lnSpc>
                <a:spcPct val="150000"/>
              </a:lnSpc>
              <a:buFontTx/>
              <a:buChar char="●"/>
            </a:pPr>
            <a:endParaRPr lang="en-US" dirty="0"/>
          </a:p>
        </p:txBody>
      </p:sp>
      <p:sp>
        <p:nvSpPr>
          <p:cNvPr id="6" name="Text Placeholder 5"/>
          <p:cNvSpPr>
            <a:spLocks noGrp="1"/>
          </p:cNvSpPr>
          <p:nvPr>
            <p:ph type="body" sz="quarter" idx="13"/>
          </p:nvPr>
        </p:nvSpPr>
        <p:spPr/>
        <p:txBody>
          <a:bodyPr/>
          <a:lstStyle/>
          <a:p>
            <a:pPr marL="0" indent="0">
              <a:buNone/>
              <a:defRPr/>
            </a:pPr>
            <a:r>
              <a:rPr lang="en-US" sz="1400" dirty="0">
                <a:latin typeface="Calibri" panose="020F0502020204030204" pitchFamily="34" charset="0"/>
              </a:rPr>
              <a:t>After completing this </a:t>
            </a:r>
            <a:r>
              <a:rPr lang="en-US" sz="1400" dirty="0" smtClean="0">
                <a:latin typeface="Calibri" panose="020F0502020204030204" pitchFamily="34" charset="0"/>
              </a:rPr>
              <a:t>course, </a:t>
            </a:r>
            <a:r>
              <a:rPr lang="en-US" sz="1400" dirty="0">
                <a:latin typeface="Calibri" panose="020F0502020204030204" pitchFamily="34" charset="0"/>
              </a:rPr>
              <a:t>you will be able to:</a:t>
            </a:r>
          </a:p>
        </p:txBody>
      </p:sp>
      <p:sp>
        <p:nvSpPr>
          <p:cNvPr id="8" name="Text Placeholder 6"/>
          <p:cNvSpPr txBox="1">
            <a:spLocks/>
          </p:cNvSpPr>
          <p:nvPr/>
        </p:nvSpPr>
        <p:spPr>
          <a:xfrm>
            <a:off x="-1" y="93334"/>
            <a:ext cx="7908925" cy="345758"/>
          </a:xfrm>
          <a:prstGeom prst="rect">
            <a:avLst/>
          </a:prstGeom>
        </p:spPr>
        <p:txBody>
          <a:bodyPr/>
          <a:lst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None/>
            </a:pPr>
            <a:r>
              <a:rPr lang="en-US" sz="1600" dirty="0" smtClean="0">
                <a:latin typeface="Calibri (headings)"/>
              </a:rPr>
              <a:t>Course Objectives</a:t>
            </a:r>
            <a:endParaRPr lang="en-US" sz="1600" dirty="0">
              <a:latin typeface="Calibri (headings)"/>
            </a:endParaRPr>
          </a:p>
        </p:txBody>
      </p:sp>
    </p:spTree>
    <p:extLst>
      <p:ext uri="{BB962C8B-B14F-4D97-AF65-F5344CB8AC3E}">
        <p14:creationId xmlns:p14="http://schemas.microsoft.com/office/powerpoint/2010/main" val="3436792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marL="0" lvl="1" indent="0" eaLnBrk="0" hangingPunct="0">
              <a:lnSpc>
                <a:spcPct val="120000"/>
              </a:lnSpc>
              <a:spcBef>
                <a:spcPct val="20000"/>
              </a:spcBef>
              <a:buNone/>
              <a:defRPr/>
            </a:pPr>
            <a:r>
              <a:rPr lang="en-GB" sz="1400" kern="0" dirty="0" smtClean="0">
                <a:cs typeface="Arial" pitchFamily="34" charset="0"/>
              </a:rPr>
              <a:t>ITIL</a:t>
            </a:r>
            <a:r>
              <a:rPr lang="en-US" sz="1400" baseline="30000" dirty="0" smtClean="0"/>
              <a:t>®</a:t>
            </a:r>
            <a:r>
              <a:rPr lang="en-GB" sz="1400" kern="0" dirty="0" smtClean="0">
                <a:cs typeface="Arial" pitchFamily="34" charset="0"/>
              </a:rPr>
              <a:t> is a set </a:t>
            </a:r>
            <a:r>
              <a:rPr lang="en-GB" sz="1400" kern="0" dirty="0">
                <a:cs typeface="Arial" pitchFamily="34" charset="0"/>
              </a:rPr>
              <a:t>of publications </a:t>
            </a:r>
            <a:r>
              <a:rPr lang="en-GB" sz="1400" kern="0" dirty="0" smtClean="0">
                <a:cs typeface="Arial" pitchFamily="34" charset="0"/>
              </a:rPr>
              <a:t>focusing on the best </a:t>
            </a:r>
            <a:r>
              <a:rPr lang="en-GB" sz="1400" kern="0" dirty="0">
                <a:cs typeface="Arial" pitchFamily="34" charset="0"/>
              </a:rPr>
              <a:t>practices </a:t>
            </a:r>
            <a:r>
              <a:rPr lang="en-GB" sz="1400" kern="0" dirty="0" smtClean="0">
                <a:cs typeface="Arial" pitchFamily="34" charset="0"/>
              </a:rPr>
              <a:t>followed in </a:t>
            </a:r>
            <a:r>
              <a:rPr lang="en-GB" sz="1400" kern="0" dirty="0">
                <a:cs typeface="Arial" pitchFamily="34" charset="0"/>
              </a:rPr>
              <a:t>IT </a:t>
            </a:r>
            <a:r>
              <a:rPr lang="en-GB" sz="1400" kern="0" dirty="0" smtClean="0">
                <a:cs typeface="Arial" pitchFamily="34" charset="0"/>
              </a:rPr>
              <a:t>Service Management.</a:t>
            </a:r>
          </a:p>
          <a:p>
            <a:pPr marL="0" lvl="1" indent="0" eaLnBrk="0" hangingPunct="0">
              <a:lnSpc>
                <a:spcPct val="120000"/>
              </a:lnSpc>
              <a:spcBef>
                <a:spcPct val="20000"/>
              </a:spcBef>
              <a:buNone/>
              <a:defRPr/>
            </a:pPr>
            <a:r>
              <a:rPr lang="en-GB" sz="1400" b="1" kern="0" dirty="0" smtClean="0">
                <a:cs typeface="Arial" pitchFamily="34" charset="0"/>
              </a:rPr>
              <a:t>Facts related to ITIL</a:t>
            </a:r>
            <a:r>
              <a:rPr lang="en-US" sz="1400" b="1" baseline="30000" dirty="0" smtClean="0">
                <a:solidFill>
                  <a:schemeClr val="bg2">
                    <a:lumMod val="25000"/>
                  </a:schemeClr>
                </a:solidFill>
              </a:rPr>
              <a:t>®</a:t>
            </a:r>
            <a:r>
              <a:rPr lang="en-US" sz="1400" b="1" dirty="0" smtClean="0">
                <a:solidFill>
                  <a:schemeClr val="bg2">
                    <a:lumMod val="25000"/>
                  </a:schemeClr>
                </a:solidFill>
              </a:rPr>
              <a:t>:</a:t>
            </a:r>
            <a:endParaRPr lang="en-GB" sz="1400" b="1" kern="0" dirty="0">
              <a:cs typeface="Arial" pitchFamily="34" charset="0"/>
            </a:endParaRPr>
          </a:p>
          <a:p>
            <a:pPr marL="228600" indent="-228600">
              <a:lnSpc>
                <a:spcPct val="120000"/>
              </a:lnSpc>
              <a:buSzPct val="80000"/>
              <a:buFont typeface="Calibri" panose="020F0502020204030204" pitchFamily="34" charset="0"/>
              <a:buChar char="●"/>
            </a:pPr>
            <a:r>
              <a:rPr lang="en-GB" dirty="0"/>
              <a:t>ITIL</a:t>
            </a:r>
            <a:r>
              <a:rPr lang="en-GB" b="1" baseline="30000" dirty="0"/>
              <a:t>®</a:t>
            </a:r>
            <a:r>
              <a:rPr lang="en-GB" dirty="0"/>
              <a:t> was published between 1989 and 1995 by Her Majesty’s Stationery Office or HMSO, in the UK, on </a:t>
            </a:r>
            <a:r>
              <a:rPr lang="en-GB" dirty="0" smtClean="0"/>
              <a:t>behalf </a:t>
            </a:r>
            <a:r>
              <a:rPr lang="en-GB" dirty="0"/>
              <a:t>of the Central </a:t>
            </a:r>
            <a:r>
              <a:rPr lang="en-GB" dirty="0" smtClean="0"/>
              <a:t>Computer </a:t>
            </a:r>
            <a:r>
              <a:rPr lang="en-GB" dirty="0"/>
              <a:t>and Telecommunications </a:t>
            </a:r>
            <a:r>
              <a:rPr lang="en-GB" dirty="0" smtClean="0"/>
              <a:t>Agency.  </a:t>
            </a:r>
          </a:p>
          <a:p>
            <a:pPr marL="228600" indent="-228600">
              <a:lnSpc>
                <a:spcPct val="120000"/>
              </a:lnSpc>
              <a:buSzPct val="80000"/>
              <a:buFont typeface="Calibri" panose="020F0502020204030204" pitchFamily="34" charset="0"/>
              <a:buChar char="●"/>
            </a:pPr>
            <a:r>
              <a:rPr lang="en-GB" dirty="0"/>
              <a:t>ITIL</a:t>
            </a:r>
            <a:r>
              <a:rPr lang="en-GB" b="1" baseline="30000" dirty="0"/>
              <a:t>®</a:t>
            </a:r>
            <a:r>
              <a:rPr lang="en-GB" dirty="0"/>
              <a:t> v2</a:t>
            </a:r>
            <a:r>
              <a:rPr lang="en-GB" dirty="0" smtClean="0"/>
              <a:t> </a:t>
            </a:r>
            <a:r>
              <a:rPr lang="en-GB" dirty="0"/>
              <a:t>was published as a set of revised books between 2000 and 2004.</a:t>
            </a:r>
            <a:endParaRPr lang="en-US" dirty="0"/>
          </a:p>
          <a:p>
            <a:pPr marL="228600" indent="-228600">
              <a:lnSpc>
                <a:spcPct val="120000"/>
              </a:lnSpc>
              <a:buSzPct val="80000"/>
              <a:buFont typeface="Calibri" panose="020F0502020204030204" pitchFamily="34" charset="0"/>
              <a:buChar char="●"/>
            </a:pPr>
            <a:r>
              <a:rPr lang="en-GB" dirty="0"/>
              <a:t>In 2007, ITIL</a:t>
            </a:r>
            <a:r>
              <a:rPr lang="en-GB" b="1" baseline="30000" dirty="0"/>
              <a:t>®</a:t>
            </a:r>
            <a:r>
              <a:rPr lang="en-GB" dirty="0"/>
              <a:t> v2</a:t>
            </a:r>
            <a:r>
              <a:rPr lang="en-GB" dirty="0">
                <a:solidFill>
                  <a:schemeClr val="accent4">
                    <a:lumMod val="50000"/>
                  </a:schemeClr>
                </a:solidFill>
              </a:rPr>
              <a:t> </a:t>
            </a:r>
            <a:r>
              <a:rPr lang="en-GB" dirty="0" smtClean="0"/>
              <a:t>was </a:t>
            </a:r>
            <a:r>
              <a:rPr lang="en-GB" dirty="0"/>
              <a:t>superseded by an enhanced and </a:t>
            </a:r>
            <a:r>
              <a:rPr lang="en-GB" dirty="0" smtClean="0"/>
              <a:t>consolidated </a:t>
            </a:r>
            <a:r>
              <a:rPr lang="en-GB" dirty="0"/>
              <a:t>ITIL</a:t>
            </a:r>
            <a:r>
              <a:rPr lang="en-GB" b="1" baseline="30000" dirty="0"/>
              <a:t>®</a:t>
            </a:r>
            <a:r>
              <a:rPr lang="en-GB" dirty="0"/>
              <a:t> </a:t>
            </a:r>
            <a:r>
              <a:rPr lang="en-GB" dirty="0" smtClean="0"/>
              <a:t>v3, </a:t>
            </a:r>
            <a:r>
              <a:rPr lang="en-GB" dirty="0"/>
              <a:t>consisting of five core books covering the service lifecycle</a:t>
            </a:r>
            <a:r>
              <a:rPr lang="en-GB" dirty="0" smtClean="0"/>
              <a:t>.</a:t>
            </a:r>
          </a:p>
          <a:p>
            <a:pPr marL="228600" indent="-228600">
              <a:lnSpc>
                <a:spcPct val="120000"/>
              </a:lnSpc>
              <a:buSzPct val="80000"/>
              <a:buFont typeface="Calibri" panose="020F0502020204030204" pitchFamily="34" charset="0"/>
              <a:buChar char="●"/>
            </a:pPr>
            <a:r>
              <a:rPr lang="en-GB" dirty="0"/>
              <a:t>In July 2011, ITIL</a:t>
            </a:r>
            <a:r>
              <a:rPr lang="en-GB" b="1" baseline="30000" dirty="0"/>
              <a:t>®</a:t>
            </a:r>
            <a:r>
              <a:rPr lang="en-GB" b="1" dirty="0"/>
              <a:t> </a:t>
            </a:r>
            <a:r>
              <a:rPr lang="en-GB" dirty="0"/>
              <a:t>v3 </a:t>
            </a:r>
            <a:r>
              <a:rPr lang="en-GB" dirty="0" smtClean="0"/>
              <a:t>was </a:t>
            </a:r>
            <a:r>
              <a:rPr lang="en-GB" dirty="0"/>
              <a:t>upgraded to ITIL</a:t>
            </a:r>
            <a:r>
              <a:rPr lang="en-GB" b="1" baseline="30000" dirty="0"/>
              <a:t>®</a:t>
            </a:r>
            <a:r>
              <a:rPr lang="en-GB" dirty="0"/>
              <a:t> 2011 with some changes in the processes. </a:t>
            </a:r>
            <a:r>
              <a:rPr lang="en-US" dirty="0" smtClean="0"/>
              <a:t>ITIL</a:t>
            </a:r>
            <a:r>
              <a:rPr lang="en-GB" b="1" baseline="30000" dirty="0" smtClean="0"/>
              <a:t>®</a:t>
            </a:r>
            <a:r>
              <a:rPr lang="en-US" dirty="0" smtClean="0"/>
              <a:t> </a:t>
            </a:r>
            <a:r>
              <a:rPr lang="en-US" dirty="0"/>
              <a:t>2011 has introduced a clearly defined set of strategic processes, </a:t>
            </a:r>
            <a:r>
              <a:rPr lang="en-US" dirty="0" smtClean="0"/>
              <a:t>which includes Strategy </a:t>
            </a:r>
            <a:r>
              <a:rPr lang="en-US" dirty="0"/>
              <a:t>Management for IT </a:t>
            </a:r>
            <a:r>
              <a:rPr lang="en-US" dirty="0" smtClean="0"/>
              <a:t>services </a:t>
            </a:r>
            <a:r>
              <a:rPr lang="en-US" dirty="0"/>
              <a:t>and Business Relationship Management. </a:t>
            </a:r>
          </a:p>
          <a:p>
            <a:pPr marL="0" indent="0">
              <a:lnSpc>
                <a:spcPct val="120000"/>
              </a:lnSpc>
              <a:buNone/>
            </a:pPr>
            <a:endParaRPr lang="en-US" dirty="0"/>
          </a:p>
        </p:txBody>
      </p:sp>
      <p:sp>
        <p:nvSpPr>
          <p:cNvPr id="5" name="Text Placeholder 4"/>
          <p:cNvSpPr>
            <a:spLocks noGrp="1"/>
          </p:cNvSpPr>
          <p:nvPr>
            <p:ph type="body" sz="quarter" idx="10"/>
          </p:nvPr>
        </p:nvSpPr>
        <p:spPr/>
        <p:txBody>
          <a:bodyPr/>
          <a:lstStyle/>
          <a:p>
            <a:r>
              <a:rPr lang="en-US" dirty="0" smtClean="0">
                <a:latin typeface="Calibri (headings)"/>
              </a:rPr>
              <a:t>Introduction to ITIL</a:t>
            </a:r>
            <a:endParaRPr lang="en-US" dirty="0">
              <a:latin typeface="Calibri (headings)"/>
            </a:endParaRPr>
          </a:p>
        </p:txBody>
      </p:sp>
    </p:spTree>
    <p:extLst>
      <p:ext uri="{BB962C8B-B14F-4D97-AF65-F5344CB8AC3E}">
        <p14:creationId xmlns:p14="http://schemas.microsoft.com/office/powerpoint/2010/main" val="350566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Overview of ITIL</a:t>
            </a:r>
            <a:r>
              <a:rPr lang="en-US" baseline="30000" dirty="0" smtClean="0">
                <a:effectLst>
                  <a:outerShdw blurRad="38100" dist="38100" dir="2700000" algn="tl">
                    <a:srgbClr val="000000">
                      <a:alpha val="43137"/>
                    </a:srgbClr>
                  </a:outerShdw>
                </a:effectLst>
              </a:rPr>
              <a:t>®</a:t>
            </a:r>
            <a:r>
              <a:rPr lang="en-US" kern="0" dirty="0" smtClean="0">
                <a:solidFill>
                  <a:prstClr val="black"/>
                </a:solidFill>
              </a:rPr>
              <a:t> </a:t>
            </a:r>
            <a:endParaRPr lang="en-US" dirty="0">
              <a:latin typeface="Calibri (headings)"/>
            </a:endParaRPr>
          </a:p>
        </p:txBody>
      </p:sp>
      <p:sp>
        <p:nvSpPr>
          <p:cNvPr id="4" name="Rectangle 3"/>
          <p:cNvSpPr/>
          <p:nvPr/>
        </p:nvSpPr>
        <p:spPr>
          <a:xfrm>
            <a:off x="0" y="543313"/>
            <a:ext cx="7505699" cy="3503780"/>
          </a:xfrm>
          <a:prstGeom prst="rect">
            <a:avLst/>
          </a:prstGeom>
        </p:spPr>
        <p:txBody>
          <a:bodyPr wrap="square">
            <a:spAutoFit/>
          </a:bodyPr>
          <a:lstStyle/>
          <a:p>
            <a:pPr marL="285841" lvl="1" eaLnBrk="0" hangingPunct="0">
              <a:lnSpc>
                <a:spcPct val="120000"/>
              </a:lnSpc>
              <a:defRPr/>
            </a:pPr>
            <a:r>
              <a:rPr lang="en-US" sz="1400" dirty="0"/>
              <a:t>What is ITIL</a:t>
            </a:r>
            <a:r>
              <a:rPr lang="en-US" sz="1400" baseline="30000" dirty="0">
                <a:effectLst>
                  <a:outerShdw blurRad="38100" dist="38100" dir="2700000" algn="tl">
                    <a:srgbClr val="000000">
                      <a:alpha val="43137"/>
                    </a:srgbClr>
                  </a:outerShdw>
                </a:effectLst>
              </a:rPr>
              <a:t>® </a:t>
            </a:r>
            <a:r>
              <a:rPr lang="en-US" sz="1400" kern="0" dirty="0">
                <a:solidFill>
                  <a:prstClr val="black"/>
                </a:solidFill>
              </a:rPr>
              <a:t>?</a:t>
            </a:r>
            <a:endParaRPr lang="en-US" sz="1400" dirty="0">
              <a:effectLst>
                <a:outerShdw blurRad="38100" dist="38100" dir="2700000" algn="tl">
                  <a:srgbClr val="000000">
                    <a:alpha val="43137"/>
                  </a:srgbClr>
                </a:outerShdw>
              </a:effectLst>
            </a:endParaRPr>
          </a:p>
          <a:p>
            <a:pPr marL="285841" lvl="1" eaLnBrk="0" hangingPunct="0">
              <a:lnSpc>
                <a:spcPct val="120000"/>
              </a:lnSpc>
              <a:defRPr/>
            </a:pPr>
            <a:r>
              <a:rPr lang="en-US" sz="1400" kern="0" dirty="0" smtClean="0">
                <a:solidFill>
                  <a:prstClr val="black"/>
                </a:solidFill>
              </a:rPr>
              <a:t>A </a:t>
            </a:r>
            <a:r>
              <a:rPr lang="en-US" sz="1400" kern="0" dirty="0">
                <a:solidFill>
                  <a:prstClr val="black"/>
                </a:solidFill>
              </a:rPr>
              <a:t>set of publications for Best practices in IT service Management.</a:t>
            </a:r>
          </a:p>
          <a:p>
            <a:pPr lvl="1" eaLnBrk="0" hangingPunct="0">
              <a:lnSpc>
                <a:spcPct val="120000"/>
              </a:lnSpc>
              <a:defRPr/>
            </a:pPr>
            <a:endParaRPr lang="en-US" sz="1400" kern="0" dirty="0" smtClean="0">
              <a:solidFill>
                <a:prstClr val="black"/>
              </a:solidFill>
            </a:endParaRPr>
          </a:p>
          <a:p>
            <a:pPr marL="285841" lvl="1" eaLnBrk="0" hangingPunct="0">
              <a:lnSpc>
                <a:spcPct val="120000"/>
              </a:lnSpc>
              <a:defRPr/>
            </a:pPr>
            <a:r>
              <a:rPr lang="en-US" sz="1400" kern="0" dirty="0" smtClean="0">
                <a:solidFill>
                  <a:prstClr val="black"/>
                </a:solidFill>
              </a:rPr>
              <a:t>Why </a:t>
            </a:r>
            <a:r>
              <a:rPr lang="en-US" sz="1400" kern="0" dirty="0">
                <a:solidFill>
                  <a:prstClr val="black"/>
                </a:solidFill>
              </a:rPr>
              <a:t>ITIL</a:t>
            </a:r>
            <a:r>
              <a:rPr lang="en-US" sz="1400" baseline="30000" dirty="0">
                <a:effectLst>
                  <a:outerShdw blurRad="38100" dist="38100" dir="2700000" algn="tl">
                    <a:srgbClr val="000000">
                      <a:alpha val="43137"/>
                    </a:srgbClr>
                  </a:outerShdw>
                </a:effectLst>
              </a:rPr>
              <a:t>®</a:t>
            </a:r>
            <a:r>
              <a:rPr lang="en-US" sz="1400" kern="0" dirty="0">
                <a:solidFill>
                  <a:prstClr val="black"/>
                </a:solidFill>
              </a:rPr>
              <a:t> </a:t>
            </a:r>
            <a:r>
              <a:rPr lang="en-US" sz="1400" kern="0" dirty="0" smtClean="0">
                <a:solidFill>
                  <a:prstClr val="black"/>
                </a:solidFill>
              </a:rPr>
              <a:t>?</a:t>
            </a:r>
            <a:endParaRPr lang="en-US" sz="1400" kern="0" dirty="0">
              <a:solidFill>
                <a:prstClr val="black"/>
              </a:solidFill>
            </a:endParaRPr>
          </a:p>
          <a:p>
            <a:pPr marL="857433" lvl="2" indent="-285750" eaLnBrk="0" hangingPunct="0">
              <a:lnSpc>
                <a:spcPct val="120000"/>
              </a:lnSpc>
              <a:buSzPct val="80000"/>
              <a:buFont typeface="Calibri" panose="020F0502020204030204" pitchFamily="34" charset="0"/>
              <a:buChar char="●"/>
              <a:defRPr/>
            </a:pPr>
            <a:r>
              <a:rPr lang="en-US" sz="1400" kern="0" dirty="0">
                <a:solidFill>
                  <a:prstClr val="black"/>
                </a:solidFill>
              </a:rPr>
              <a:t>Focuses on descriptive guidance on IT Service Management that’s easily adapted.</a:t>
            </a:r>
          </a:p>
          <a:p>
            <a:pPr marL="857433" lvl="2" indent="-285750" eaLnBrk="0" hangingPunct="0">
              <a:lnSpc>
                <a:spcPct val="120000"/>
              </a:lnSpc>
              <a:buSzPct val="80000"/>
              <a:buFont typeface="Calibri" panose="020F0502020204030204" pitchFamily="34" charset="0"/>
              <a:buChar char="●"/>
              <a:defRPr/>
            </a:pPr>
            <a:r>
              <a:rPr lang="en-US" sz="1400" kern="0" dirty="0">
                <a:solidFill>
                  <a:prstClr val="black"/>
                </a:solidFill>
              </a:rPr>
              <a:t>Emphasizes Quality Management approach, standards</a:t>
            </a:r>
          </a:p>
          <a:p>
            <a:pPr lvl="2" eaLnBrk="0" hangingPunct="0">
              <a:lnSpc>
                <a:spcPct val="120000"/>
              </a:lnSpc>
              <a:defRPr/>
            </a:pPr>
            <a:endParaRPr lang="en-US" sz="1400" kern="0" dirty="0">
              <a:solidFill>
                <a:prstClr val="black"/>
              </a:solidFill>
            </a:endParaRPr>
          </a:p>
          <a:p>
            <a:pPr marL="285841" lvl="1" eaLnBrk="0" hangingPunct="0">
              <a:lnSpc>
                <a:spcPct val="120000"/>
              </a:lnSpc>
              <a:defRPr/>
            </a:pPr>
            <a:r>
              <a:rPr lang="en-US" sz="1400" kern="0" dirty="0">
                <a:solidFill>
                  <a:prstClr val="black"/>
                </a:solidFill>
              </a:rPr>
              <a:t>ITIL</a:t>
            </a:r>
            <a:r>
              <a:rPr lang="en-US" sz="1400" kern="0" baseline="30000" dirty="0">
                <a:solidFill>
                  <a:prstClr val="black"/>
                </a:solidFill>
                <a:effectLst>
                  <a:outerShdw blurRad="38100" dist="38100" dir="2700000" algn="tl">
                    <a:srgbClr val="000000">
                      <a:alpha val="43137"/>
                    </a:srgbClr>
                  </a:outerShdw>
                </a:effectLst>
              </a:rPr>
              <a:t>® </a:t>
            </a:r>
            <a:r>
              <a:rPr lang="en-US" sz="1400" kern="0" dirty="0">
                <a:solidFill>
                  <a:prstClr val="black"/>
                </a:solidFill>
              </a:rPr>
              <a:t>goals</a:t>
            </a:r>
          </a:p>
          <a:p>
            <a:pPr marL="857433" lvl="2" indent="-285750" eaLnBrk="0" hangingPunct="0">
              <a:lnSpc>
                <a:spcPct val="120000"/>
              </a:lnSpc>
              <a:buSzPct val="80000"/>
              <a:buFont typeface="Calibri" panose="020F0502020204030204" pitchFamily="34" charset="0"/>
              <a:buChar char="●"/>
              <a:defRPr/>
            </a:pPr>
            <a:r>
              <a:rPr lang="en-US" sz="1400" kern="0" dirty="0">
                <a:solidFill>
                  <a:prstClr val="black"/>
                </a:solidFill>
              </a:rPr>
              <a:t>Consistent, comprehensive, hygienic set of Best-Practice </a:t>
            </a:r>
            <a:endParaRPr lang="en-US" sz="1400" kern="0" dirty="0" smtClean="0">
              <a:solidFill>
                <a:prstClr val="black"/>
              </a:solidFill>
            </a:endParaRPr>
          </a:p>
          <a:p>
            <a:pPr marL="857433" lvl="2" indent="-285750" eaLnBrk="0" hangingPunct="0">
              <a:lnSpc>
                <a:spcPct val="120000"/>
              </a:lnSpc>
              <a:buSzPct val="80000"/>
              <a:buFont typeface="Calibri" panose="020F0502020204030204" pitchFamily="34" charset="0"/>
              <a:buChar char="●"/>
              <a:defRPr/>
            </a:pPr>
            <a:r>
              <a:rPr lang="en-US" sz="1400" kern="0" dirty="0" smtClean="0">
                <a:solidFill>
                  <a:prstClr val="black"/>
                </a:solidFill>
              </a:rPr>
              <a:t>Platform </a:t>
            </a:r>
            <a:r>
              <a:rPr lang="en-US" sz="1400" kern="0" dirty="0">
                <a:solidFill>
                  <a:prstClr val="black"/>
                </a:solidFill>
              </a:rPr>
              <a:t>independent discussion of processes</a:t>
            </a:r>
          </a:p>
          <a:p>
            <a:pPr marL="857433" lvl="2" indent="-285750" eaLnBrk="0" hangingPunct="0">
              <a:lnSpc>
                <a:spcPct val="120000"/>
              </a:lnSpc>
              <a:buSzPct val="80000"/>
              <a:buFont typeface="Calibri" panose="020F0502020204030204" pitchFamily="34" charset="0"/>
              <a:buChar char="●"/>
              <a:defRPr/>
            </a:pPr>
            <a:r>
              <a:rPr lang="en-US" sz="1400" kern="0" dirty="0">
                <a:solidFill>
                  <a:prstClr val="black"/>
                </a:solidFill>
              </a:rPr>
              <a:t>Common Language, Standardized vocabulary</a:t>
            </a:r>
          </a:p>
          <a:p>
            <a:pPr marL="857433" lvl="2" indent="-285750" eaLnBrk="0" hangingPunct="0">
              <a:lnSpc>
                <a:spcPct val="120000"/>
              </a:lnSpc>
              <a:buSzPct val="80000"/>
              <a:buFont typeface="Calibri" panose="020F0502020204030204" pitchFamily="34" charset="0"/>
              <a:buChar char="●"/>
              <a:defRPr/>
            </a:pPr>
            <a:r>
              <a:rPr lang="en-US" sz="1400" kern="0" dirty="0">
                <a:solidFill>
                  <a:prstClr val="black"/>
                </a:solidFill>
              </a:rPr>
              <a:t>Flexible framework, adaptable to different IT environments.</a:t>
            </a:r>
          </a:p>
          <a:p>
            <a:pPr marL="871149" lvl="2" indent="-285750" eaLnBrk="0" hangingPunct="0">
              <a:lnSpc>
                <a:spcPct val="150000"/>
              </a:lnSpc>
              <a:spcBef>
                <a:spcPct val="20000"/>
              </a:spcBef>
              <a:buSzPct val="80000"/>
              <a:buFont typeface="Calibri" panose="020F0502020204030204" pitchFamily="34" charset="0"/>
              <a:buChar char="●"/>
              <a:defRPr/>
            </a:pPr>
            <a:endParaRPr lang="en-US" sz="1300" kern="0" dirty="0">
              <a:solidFill>
                <a:prstClr val="black"/>
              </a:solidFill>
            </a:endParaRPr>
          </a:p>
        </p:txBody>
      </p:sp>
    </p:spTree>
    <p:extLst>
      <p:ext uri="{BB962C8B-B14F-4D97-AF65-F5344CB8AC3E}">
        <p14:creationId xmlns:p14="http://schemas.microsoft.com/office/powerpoint/2010/main" val="188808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fontAlgn="auto">
              <a:spcBef>
                <a:spcPts val="0"/>
              </a:spcBef>
              <a:spcAft>
                <a:spcPts val="0"/>
              </a:spcAft>
              <a:buNone/>
              <a:defRPr/>
            </a:pPr>
            <a:r>
              <a:rPr lang="en-GB" dirty="0" smtClean="0">
                <a:cs typeface="Arial" pitchFamily="34" charset="0"/>
              </a:rPr>
              <a:t>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embraces a practical approach to service </a:t>
            </a:r>
            <a:r>
              <a:rPr lang="en-GB" dirty="0" smtClean="0">
                <a:cs typeface="Arial" pitchFamily="34" charset="0"/>
              </a:rPr>
              <a:t>management—do </a:t>
            </a:r>
            <a:r>
              <a:rPr lang="en-GB" dirty="0">
                <a:cs typeface="Arial" pitchFamily="34" charset="0"/>
              </a:rPr>
              <a:t>what works. And what works is adapting a common framework of practices that unite all areas of IT service provision towards a single </a:t>
            </a:r>
            <a:r>
              <a:rPr lang="en-GB" dirty="0" smtClean="0">
                <a:cs typeface="Arial" pitchFamily="34" charset="0"/>
              </a:rPr>
              <a:t>aim—that </a:t>
            </a:r>
            <a:r>
              <a:rPr lang="en-GB" dirty="0">
                <a:cs typeface="Arial" pitchFamily="34" charset="0"/>
              </a:rPr>
              <a:t>of delivering value to the business. </a:t>
            </a:r>
          </a:p>
          <a:p>
            <a:pPr marL="0" indent="0" fontAlgn="auto">
              <a:spcBef>
                <a:spcPts val="0"/>
              </a:spcBef>
              <a:spcAft>
                <a:spcPts val="0"/>
              </a:spcAft>
              <a:buNone/>
              <a:defRPr/>
            </a:pPr>
            <a:endParaRPr lang="en-GB" dirty="0" smtClean="0">
              <a:cs typeface="Arial" pitchFamily="34" charset="0"/>
            </a:endParaRPr>
          </a:p>
          <a:p>
            <a:pPr marL="0" indent="0" fontAlgn="auto">
              <a:spcBef>
                <a:spcPts val="0"/>
              </a:spcBef>
              <a:spcAft>
                <a:spcPts val="0"/>
              </a:spcAft>
              <a:buNone/>
              <a:defRPr/>
            </a:pPr>
            <a:r>
              <a:rPr lang="en-GB" dirty="0" smtClean="0">
                <a:cs typeface="Arial" pitchFamily="34" charset="0"/>
              </a:rPr>
              <a:t>The </a:t>
            </a:r>
            <a:r>
              <a:rPr lang="en-GB" dirty="0">
                <a:cs typeface="Arial" pitchFamily="34" charset="0"/>
              </a:rPr>
              <a:t>following list defines the key characteristics of </a:t>
            </a:r>
            <a:r>
              <a:rPr lang="en-GB" dirty="0" smtClean="0">
                <a:cs typeface="Arial" pitchFamily="34" charset="0"/>
              </a:rPr>
              <a:t>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that contribute to its global success:</a:t>
            </a:r>
          </a:p>
          <a:p>
            <a:pPr marL="228600" indent="-228600" fontAlgn="auto">
              <a:spcBef>
                <a:spcPts val="0"/>
              </a:spcBef>
              <a:spcAft>
                <a:spcPts val="0"/>
              </a:spcAft>
              <a:buClr>
                <a:schemeClr val="tx1"/>
              </a:buClr>
              <a:buSzPct val="80000"/>
              <a:buFont typeface="Calibri Light" panose="020F0302020204030204" pitchFamily="34" charset="0"/>
              <a:buChar char="●"/>
              <a:defRPr/>
            </a:pPr>
            <a:r>
              <a:rPr lang="en-GB" b="1" dirty="0" smtClean="0">
                <a:cs typeface="Arial" pitchFamily="34" charset="0"/>
              </a:rPr>
              <a:t>Vendor-neutral:</a:t>
            </a:r>
            <a:r>
              <a:rPr lang="en-GB" dirty="0" smtClean="0">
                <a:cs typeface="Arial" pitchFamily="34" charset="0"/>
              </a:rPr>
              <a:t> 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service management practices are applicable in any IT organisation because they are not based on any particular technology platform or industry type. ITIL is owned by the UK government and is not tied to any </a:t>
            </a:r>
            <a:r>
              <a:rPr lang="en-GB" dirty="0" smtClean="0">
                <a:cs typeface="Arial" pitchFamily="34" charset="0"/>
              </a:rPr>
              <a:t>commercial proprietary practice or solution.</a:t>
            </a:r>
            <a:endParaRPr lang="en-GB" dirty="0">
              <a:cs typeface="Arial" pitchFamily="34" charset="0"/>
            </a:endParaRPr>
          </a:p>
          <a:p>
            <a:pPr marL="228600" indent="-228600" fontAlgn="auto">
              <a:spcBef>
                <a:spcPts val="0"/>
              </a:spcBef>
              <a:spcAft>
                <a:spcPts val="0"/>
              </a:spcAft>
              <a:buClr>
                <a:schemeClr val="tx1"/>
              </a:buClr>
              <a:buSzPct val="80000"/>
              <a:buFont typeface="Calibri Light" panose="020F0302020204030204" pitchFamily="34" charset="0"/>
              <a:buChar char="●"/>
              <a:defRPr/>
            </a:pPr>
            <a:r>
              <a:rPr lang="en-GB" b="1" dirty="0" smtClean="0">
                <a:cs typeface="Arial" pitchFamily="34" charset="0"/>
              </a:rPr>
              <a:t>Non-prescriptive:</a:t>
            </a:r>
            <a:r>
              <a:rPr lang="en-GB" dirty="0" smtClean="0">
                <a:cs typeface="Arial" pitchFamily="34" charset="0"/>
              </a:rPr>
              <a:t> 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offers robust, mature and time-tested </a:t>
            </a:r>
            <a:r>
              <a:rPr lang="en-GB" dirty="0" smtClean="0">
                <a:cs typeface="Arial" pitchFamily="34" charset="0"/>
              </a:rPr>
              <a:t>practices </a:t>
            </a:r>
            <a:r>
              <a:rPr lang="en-GB" dirty="0">
                <a:cs typeface="Arial" pitchFamily="34" charset="0"/>
              </a:rPr>
              <a:t>that have applicability to all types of service organisation. It continues to be useful and relevant in public and private sectors, internal and external service providers, small, medium and large enterprises, and within any technical environment. Organisations should adopt </a:t>
            </a:r>
            <a:r>
              <a:rPr lang="en-GB" dirty="0" smtClean="0">
                <a:cs typeface="Arial" pitchFamily="34" charset="0"/>
              </a:rPr>
              <a:t>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and adapt it to meet the needs of the IT organisation and their customers.</a:t>
            </a:r>
          </a:p>
          <a:p>
            <a:pPr marL="228600" indent="-228600" fontAlgn="auto">
              <a:spcBef>
                <a:spcPts val="0"/>
              </a:spcBef>
              <a:spcAft>
                <a:spcPts val="0"/>
              </a:spcAft>
              <a:buClr>
                <a:schemeClr val="tx1"/>
              </a:buClr>
              <a:buSzPct val="80000"/>
              <a:buFont typeface="Calibri Light" panose="020F0302020204030204" pitchFamily="34" charset="0"/>
              <a:buChar char="●"/>
              <a:defRPr/>
            </a:pPr>
            <a:r>
              <a:rPr lang="en-GB" b="1" dirty="0">
                <a:cs typeface="Arial" pitchFamily="34" charset="0"/>
              </a:rPr>
              <a:t>Best </a:t>
            </a:r>
            <a:r>
              <a:rPr lang="en-GB" b="1" dirty="0" smtClean="0">
                <a:cs typeface="Arial" pitchFamily="34" charset="0"/>
              </a:rPr>
              <a:t>practice:</a:t>
            </a:r>
            <a:r>
              <a:rPr lang="en-GB" dirty="0" smtClean="0">
                <a:cs typeface="Arial" pitchFamily="34" charset="0"/>
              </a:rPr>
              <a:t> 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represents the learning experiences and thought leadership of the world’s best-in-class service providers.</a:t>
            </a:r>
          </a:p>
          <a:p>
            <a:pPr marL="228600" indent="-228600">
              <a:buSzPct val="80000"/>
              <a:buFont typeface="Calibri Light" panose="020F0302020204030204" pitchFamily="34" charset="0"/>
              <a:buChar char="●"/>
            </a:pPr>
            <a:endParaRPr lang="en-US" dirty="0"/>
          </a:p>
        </p:txBody>
      </p:sp>
      <p:sp>
        <p:nvSpPr>
          <p:cNvPr id="3" name="Text Placeholder 2"/>
          <p:cNvSpPr>
            <a:spLocks noGrp="1"/>
          </p:cNvSpPr>
          <p:nvPr>
            <p:ph type="body" sz="quarter" idx="10"/>
          </p:nvPr>
        </p:nvSpPr>
        <p:spPr/>
        <p:txBody>
          <a:bodyPr/>
          <a:lstStyle/>
          <a:p>
            <a:r>
              <a:rPr lang="en-US" dirty="0" smtClean="0"/>
              <a:t>Why ITIL</a:t>
            </a:r>
            <a:r>
              <a:rPr lang="en-US" baseline="30000" dirty="0" smtClean="0">
                <a:effectLst>
                  <a:outerShdw blurRad="38100" dist="38100" dir="2700000" algn="tl">
                    <a:srgbClr val="000000">
                      <a:alpha val="43137"/>
                    </a:srgbClr>
                  </a:outerShdw>
                </a:effectLst>
              </a:rPr>
              <a:t>®</a:t>
            </a:r>
            <a:r>
              <a:rPr lang="en-US" dirty="0" smtClean="0"/>
              <a:t> Is Successful</a:t>
            </a:r>
            <a:endParaRPr lang="en-US" dirty="0"/>
          </a:p>
        </p:txBody>
      </p:sp>
    </p:spTree>
    <p:extLst>
      <p:ext uri="{BB962C8B-B14F-4D97-AF65-F5344CB8AC3E}">
        <p14:creationId xmlns:p14="http://schemas.microsoft.com/office/powerpoint/2010/main" val="56842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fontAlgn="auto">
              <a:spcAft>
                <a:spcPts val="0"/>
              </a:spcAft>
              <a:buNone/>
              <a:defRPr/>
            </a:pPr>
            <a:r>
              <a:rPr lang="en-GB" dirty="0" smtClean="0">
                <a:cs typeface="Arial" pitchFamily="34" charset="0"/>
              </a:rPr>
              <a:t>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is successful because it describes practices that enable organisations to deliver benefits, return on investment and sustained success. </a:t>
            </a:r>
            <a:r>
              <a:rPr lang="en-GB" dirty="0" smtClean="0">
                <a:cs typeface="Arial" pitchFamily="34" charset="0"/>
              </a:rPr>
              <a:t>ITIL</a:t>
            </a:r>
            <a:r>
              <a:rPr lang="en-US" baseline="30000" dirty="0" smtClean="0">
                <a:effectLst>
                  <a:outerShdw blurRad="38100" dist="38100" dir="2700000" algn="tl">
                    <a:srgbClr val="000000">
                      <a:alpha val="43137"/>
                    </a:srgbClr>
                  </a:outerShdw>
                </a:effectLst>
              </a:rPr>
              <a:t>®</a:t>
            </a:r>
            <a:r>
              <a:rPr lang="en-GB" dirty="0" smtClean="0">
                <a:cs typeface="Arial" pitchFamily="34" charset="0"/>
              </a:rPr>
              <a:t> </a:t>
            </a:r>
            <a:r>
              <a:rPr lang="en-GB" dirty="0">
                <a:cs typeface="Arial" pitchFamily="34" charset="0"/>
              </a:rPr>
              <a:t>is adopted by organisations to enable them to:</a:t>
            </a: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deliver </a:t>
            </a:r>
            <a:r>
              <a:rPr lang="en-GB" sz="1400" dirty="0">
                <a:cs typeface="Arial" pitchFamily="34" charset="0"/>
              </a:rPr>
              <a:t>value for customers through </a:t>
            </a:r>
            <a:r>
              <a:rPr lang="en-GB" sz="1400" dirty="0" smtClean="0">
                <a:cs typeface="Arial" pitchFamily="34" charset="0"/>
              </a:rPr>
              <a:t>services;</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integrate </a:t>
            </a:r>
            <a:r>
              <a:rPr lang="en-GB" sz="1400" dirty="0">
                <a:cs typeface="Arial" pitchFamily="34" charset="0"/>
              </a:rPr>
              <a:t>the strategy for services with the business strategy and customer </a:t>
            </a:r>
            <a:r>
              <a:rPr lang="en-GB" sz="1400" dirty="0" smtClean="0">
                <a:cs typeface="Arial" pitchFamily="34" charset="0"/>
              </a:rPr>
              <a:t>needs;</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measure</a:t>
            </a:r>
            <a:r>
              <a:rPr lang="en-GB" sz="1400" dirty="0">
                <a:cs typeface="Arial" pitchFamily="34" charset="0"/>
              </a:rPr>
              <a:t>, monitor and optimise IT services and service provider </a:t>
            </a:r>
            <a:r>
              <a:rPr lang="en-GB" sz="1400" dirty="0" smtClean="0">
                <a:cs typeface="Arial" pitchFamily="34" charset="0"/>
              </a:rPr>
              <a:t>performance;</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manage </a:t>
            </a:r>
            <a:r>
              <a:rPr lang="en-GB" sz="1400" dirty="0">
                <a:cs typeface="Arial" pitchFamily="34" charset="0"/>
              </a:rPr>
              <a:t>the IT investment and </a:t>
            </a:r>
            <a:r>
              <a:rPr lang="en-GB" sz="1400" dirty="0" smtClean="0">
                <a:cs typeface="Arial" pitchFamily="34" charset="0"/>
              </a:rPr>
              <a:t>budget;</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manage risk;</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manage knowledge; </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manage </a:t>
            </a:r>
            <a:r>
              <a:rPr lang="en-GB" sz="1400" dirty="0">
                <a:cs typeface="Arial" pitchFamily="34" charset="0"/>
              </a:rPr>
              <a:t>capabilities and resources to deliver services effectively and </a:t>
            </a:r>
            <a:r>
              <a:rPr lang="en-GB" sz="1400" dirty="0" smtClean="0">
                <a:cs typeface="Arial" pitchFamily="34" charset="0"/>
              </a:rPr>
              <a:t>efficiently; </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enable </a:t>
            </a:r>
            <a:r>
              <a:rPr lang="en-GB" sz="1400" dirty="0">
                <a:cs typeface="Arial" pitchFamily="34" charset="0"/>
              </a:rPr>
              <a:t>adoption of a standard approach to service management across the </a:t>
            </a:r>
            <a:r>
              <a:rPr lang="en-GB" sz="1400" dirty="0" smtClean="0">
                <a:cs typeface="Arial" pitchFamily="34" charset="0"/>
              </a:rPr>
              <a:t>enterprise; </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change </a:t>
            </a:r>
            <a:r>
              <a:rPr lang="en-GB" sz="1400" dirty="0">
                <a:cs typeface="Arial" pitchFamily="34" charset="0"/>
              </a:rPr>
              <a:t>the organisational culture to support the achievement of sustained </a:t>
            </a:r>
            <a:r>
              <a:rPr lang="en-GB" sz="1400" dirty="0" smtClean="0">
                <a:cs typeface="Arial" pitchFamily="34" charset="0"/>
              </a:rPr>
              <a:t>success;</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improve </a:t>
            </a:r>
            <a:r>
              <a:rPr lang="en-GB" sz="1400" dirty="0">
                <a:cs typeface="Arial" pitchFamily="34" charset="0"/>
              </a:rPr>
              <a:t>the interaction and relationship with </a:t>
            </a:r>
            <a:r>
              <a:rPr lang="en-GB" sz="1400" dirty="0" smtClean="0">
                <a:cs typeface="Arial" pitchFamily="34" charset="0"/>
              </a:rPr>
              <a:t>customers;</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coordinate </a:t>
            </a:r>
            <a:r>
              <a:rPr lang="en-GB" sz="1400" dirty="0">
                <a:cs typeface="Arial" pitchFamily="34" charset="0"/>
              </a:rPr>
              <a:t>the delivery of goods and services across the value </a:t>
            </a:r>
            <a:r>
              <a:rPr lang="en-GB" sz="1400" dirty="0" smtClean="0">
                <a:cs typeface="Arial" pitchFamily="34" charset="0"/>
              </a:rPr>
              <a:t>network; and </a:t>
            </a:r>
            <a:endParaRPr lang="en-GB" sz="1400" dirty="0">
              <a:cs typeface="Arial" pitchFamily="34" charset="0"/>
            </a:endParaRPr>
          </a:p>
          <a:p>
            <a:pPr marL="228600" lvl="1" indent="-228600" fontAlgn="auto">
              <a:lnSpc>
                <a:spcPct val="100000"/>
              </a:lnSpc>
              <a:spcBef>
                <a:spcPts val="0"/>
              </a:spcBef>
              <a:spcAft>
                <a:spcPts val="0"/>
              </a:spcAft>
              <a:buClrTx/>
              <a:buSzPct val="80000"/>
              <a:buFont typeface="Calibri Light" panose="020F0302020204030204" pitchFamily="34" charset="0"/>
              <a:buChar char="●"/>
              <a:defRPr/>
            </a:pPr>
            <a:r>
              <a:rPr lang="en-GB" sz="1400" dirty="0" smtClean="0">
                <a:cs typeface="Arial" pitchFamily="34" charset="0"/>
              </a:rPr>
              <a:t>optimise </a:t>
            </a:r>
            <a:r>
              <a:rPr lang="en-GB" sz="1400" dirty="0">
                <a:cs typeface="Arial" pitchFamily="34" charset="0"/>
              </a:rPr>
              <a:t>and reduce </a:t>
            </a:r>
            <a:r>
              <a:rPr lang="en-GB" sz="1400" dirty="0" smtClean="0">
                <a:cs typeface="Arial" pitchFamily="34" charset="0"/>
              </a:rPr>
              <a:t>costs.</a:t>
            </a:r>
            <a:endParaRPr lang="en-GB" sz="1400" dirty="0">
              <a:cs typeface="Arial" pitchFamily="34" charset="0"/>
            </a:endParaRPr>
          </a:p>
        </p:txBody>
      </p:sp>
      <p:sp>
        <p:nvSpPr>
          <p:cNvPr id="3" name="Text Placeholder 2"/>
          <p:cNvSpPr>
            <a:spLocks noGrp="1"/>
          </p:cNvSpPr>
          <p:nvPr>
            <p:ph type="body" sz="quarter" idx="10"/>
          </p:nvPr>
        </p:nvSpPr>
        <p:spPr/>
        <p:txBody>
          <a:bodyPr/>
          <a:lstStyle/>
          <a:p>
            <a:r>
              <a:rPr lang="en-US" dirty="0"/>
              <a:t>Why ITIL</a:t>
            </a:r>
            <a:r>
              <a:rPr lang="en-US" baseline="30000" dirty="0">
                <a:effectLst>
                  <a:outerShdw blurRad="38100" dist="38100" dir="2700000" algn="tl">
                    <a:srgbClr val="000000">
                      <a:alpha val="43137"/>
                    </a:srgbClr>
                  </a:outerShdw>
                </a:effectLst>
              </a:rPr>
              <a:t>®</a:t>
            </a:r>
            <a:r>
              <a:rPr lang="en-US" dirty="0"/>
              <a:t> Is </a:t>
            </a:r>
            <a:r>
              <a:rPr lang="en-US" dirty="0" smtClean="0"/>
              <a:t>Successful (contd.)</a:t>
            </a:r>
            <a:endParaRPr lang="en-US" dirty="0"/>
          </a:p>
        </p:txBody>
      </p:sp>
    </p:spTree>
    <p:extLst>
      <p:ext uri="{BB962C8B-B14F-4D97-AF65-F5344CB8AC3E}">
        <p14:creationId xmlns:p14="http://schemas.microsoft.com/office/powerpoint/2010/main" val="5971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ITIL</a:t>
            </a:r>
            <a:r>
              <a:rPr lang="en-US" dirty="0"/>
              <a:t>® 2011 Components</a:t>
            </a:r>
          </a:p>
        </p:txBody>
      </p:sp>
      <p:sp>
        <p:nvSpPr>
          <p:cNvPr id="5" name="Rectangle 12"/>
          <p:cNvSpPr>
            <a:spLocks noChangeArrowheads="1"/>
          </p:cNvSpPr>
          <p:nvPr/>
        </p:nvSpPr>
        <p:spPr bwMode="auto">
          <a:xfrm>
            <a:off x="1923384" y="3929727"/>
            <a:ext cx="455056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grpSp>
        <p:nvGrpSpPr>
          <p:cNvPr id="48" name="Group 47"/>
          <p:cNvGrpSpPr/>
          <p:nvPr/>
        </p:nvGrpSpPr>
        <p:grpSpPr>
          <a:xfrm>
            <a:off x="1344320" y="457697"/>
            <a:ext cx="5170732" cy="3465526"/>
            <a:chOff x="2820947" y="1337175"/>
            <a:chExt cx="6491444" cy="4350693"/>
          </a:xfrm>
        </p:grpSpPr>
        <p:sp>
          <p:nvSpPr>
            <p:cNvPr id="49" name="Rounded Rectangle 48"/>
            <p:cNvSpPr/>
            <p:nvPr/>
          </p:nvSpPr>
          <p:spPr>
            <a:xfrm>
              <a:off x="2837159" y="1341582"/>
              <a:ext cx="6445906" cy="4346286"/>
            </a:xfrm>
            <a:prstGeom prst="roundRect">
              <a:avLst>
                <a:gd name="adj" fmla="val 4469"/>
              </a:avLst>
            </a:prstGeom>
            <a:solidFill>
              <a:srgbClr val="E2E4E1"/>
            </a:solidFill>
            <a:ln>
              <a:solidFill>
                <a:srgbClr val="E0E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3385799" y="1906838"/>
              <a:ext cx="5348626" cy="3215774"/>
            </a:xfrm>
            <a:prstGeom prst="roundRect">
              <a:avLst>
                <a:gd name="adj" fmla="val 4469"/>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5386132" y="1931160"/>
              <a:ext cx="1753236" cy="369332"/>
            </a:xfrm>
            <a:prstGeom prst="rect">
              <a:avLst/>
            </a:prstGeom>
            <a:noFill/>
          </p:spPr>
          <p:txBody>
            <a:bodyPr wrap="none" rtlCol="0">
              <a:spAutoFit/>
            </a:bodyPr>
            <a:lstStyle/>
            <a:p>
              <a:r>
                <a:rPr lang="en-US" b="1" dirty="0" smtClean="0"/>
                <a:t>Official Portfolio</a:t>
              </a:r>
              <a:endParaRPr lang="en-US" b="1" dirty="0"/>
            </a:p>
          </p:txBody>
        </p:sp>
        <p:sp>
          <p:nvSpPr>
            <p:cNvPr id="53" name="TextBox 52"/>
            <p:cNvSpPr txBox="1"/>
            <p:nvPr/>
          </p:nvSpPr>
          <p:spPr>
            <a:xfrm>
              <a:off x="4406519" y="5262251"/>
              <a:ext cx="3307187" cy="307777"/>
            </a:xfrm>
            <a:prstGeom prst="rect">
              <a:avLst/>
            </a:prstGeom>
            <a:noFill/>
          </p:spPr>
          <p:txBody>
            <a:bodyPr wrap="none" rtlCol="0">
              <a:spAutoFit/>
            </a:bodyPr>
            <a:lstStyle/>
            <a:p>
              <a:r>
                <a:rPr lang="en-US" sz="1400" dirty="0" smtClean="0"/>
                <a:t>Other third party complementary products</a:t>
              </a:r>
              <a:endParaRPr lang="en-US" sz="1400" dirty="0"/>
            </a:p>
          </p:txBody>
        </p:sp>
        <p:sp>
          <p:nvSpPr>
            <p:cNvPr id="54" name="TextBox 53"/>
            <p:cNvSpPr txBox="1"/>
            <p:nvPr/>
          </p:nvSpPr>
          <p:spPr>
            <a:xfrm rot="16200000">
              <a:off x="2191092" y="3068445"/>
              <a:ext cx="1839293" cy="579584"/>
            </a:xfrm>
            <a:prstGeom prst="rect">
              <a:avLst/>
            </a:prstGeom>
            <a:noFill/>
          </p:spPr>
          <p:txBody>
            <a:bodyPr wrap="none" rtlCol="0">
              <a:spAutoFit/>
            </a:bodyPr>
            <a:lstStyle/>
            <a:p>
              <a:r>
                <a:rPr lang="en-US" sz="1200" dirty="0" smtClean="0"/>
                <a:t>Third party material:</a:t>
              </a:r>
            </a:p>
            <a:p>
              <a:r>
                <a:rPr lang="en-US" sz="1200" dirty="0" smtClean="0"/>
                <a:t>Trademark Licensed</a:t>
              </a:r>
              <a:endParaRPr lang="en-US" sz="1200" dirty="0"/>
            </a:p>
          </p:txBody>
        </p:sp>
        <p:sp>
          <p:nvSpPr>
            <p:cNvPr id="55" name="TextBox 54"/>
            <p:cNvSpPr txBox="1"/>
            <p:nvPr/>
          </p:nvSpPr>
          <p:spPr>
            <a:xfrm rot="5400000">
              <a:off x="7310523" y="3401093"/>
              <a:ext cx="3424151" cy="579584"/>
            </a:xfrm>
            <a:prstGeom prst="rect">
              <a:avLst/>
            </a:prstGeom>
            <a:noFill/>
          </p:spPr>
          <p:txBody>
            <a:bodyPr wrap="square" rtlCol="0">
              <a:spAutoFit/>
            </a:bodyPr>
            <a:lstStyle/>
            <a:p>
              <a:pPr algn="ctr"/>
              <a:r>
                <a:rPr lang="en-US" sz="1200" dirty="0" smtClean="0"/>
                <a:t>Third party material:</a:t>
              </a:r>
            </a:p>
            <a:p>
              <a:pPr algn="ctr"/>
              <a:r>
                <a:rPr lang="en-US" sz="1200" dirty="0" smtClean="0"/>
                <a:t>Crown Copyright (OPSI) reuse licensed</a:t>
              </a:r>
              <a:endParaRPr lang="en-US" sz="1200" dirty="0"/>
            </a:p>
          </p:txBody>
        </p:sp>
        <p:sp>
          <p:nvSpPr>
            <p:cNvPr id="56" name="TextBox 55"/>
            <p:cNvSpPr txBox="1"/>
            <p:nvPr/>
          </p:nvSpPr>
          <p:spPr>
            <a:xfrm>
              <a:off x="6608111" y="2332962"/>
              <a:ext cx="2090373" cy="695501"/>
            </a:xfrm>
            <a:prstGeom prst="rect">
              <a:avLst/>
            </a:prstGeom>
            <a:noFill/>
          </p:spPr>
          <p:txBody>
            <a:bodyPr wrap="square" rtlCol="0">
              <a:spAutoFit/>
            </a:bodyPr>
            <a:lstStyle/>
            <a:p>
              <a:pPr algn="r"/>
              <a:r>
                <a:rPr lang="en-US" sz="1000" dirty="0" smtClean="0"/>
                <a:t>Web based complementary</a:t>
              </a:r>
            </a:p>
            <a:p>
              <a:pPr algn="r"/>
              <a:r>
                <a:rPr lang="en-US" sz="1000" dirty="0" smtClean="0"/>
                <a:t>products e.g.</a:t>
              </a:r>
            </a:p>
            <a:p>
              <a:pPr algn="r"/>
              <a:r>
                <a:rPr lang="en-US" sz="1000" dirty="0" smtClean="0"/>
                <a:t>case studies</a:t>
              </a:r>
              <a:endParaRPr lang="en-US" sz="1000" dirty="0"/>
            </a:p>
          </p:txBody>
        </p:sp>
        <p:sp>
          <p:nvSpPr>
            <p:cNvPr id="57" name="TextBox 56"/>
            <p:cNvSpPr txBox="1"/>
            <p:nvPr/>
          </p:nvSpPr>
          <p:spPr>
            <a:xfrm>
              <a:off x="6591070" y="4605056"/>
              <a:ext cx="2136113" cy="502306"/>
            </a:xfrm>
            <a:prstGeom prst="rect">
              <a:avLst/>
            </a:prstGeom>
            <a:noFill/>
          </p:spPr>
          <p:txBody>
            <a:bodyPr wrap="square" rtlCol="0">
              <a:spAutoFit/>
            </a:bodyPr>
            <a:lstStyle/>
            <a:p>
              <a:pPr algn="r"/>
              <a:r>
                <a:rPr lang="en-US" sz="1000" dirty="0" smtClean="0"/>
                <a:t>Official Accreditor</a:t>
              </a:r>
            </a:p>
            <a:p>
              <a:pPr algn="r"/>
              <a:r>
                <a:rPr lang="en-US" sz="1000" dirty="0" smtClean="0"/>
                <a:t>complementary material</a:t>
              </a:r>
            </a:p>
          </p:txBody>
        </p:sp>
        <p:sp>
          <p:nvSpPr>
            <p:cNvPr id="58" name="TextBox 57"/>
            <p:cNvSpPr txBox="1"/>
            <p:nvPr/>
          </p:nvSpPr>
          <p:spPr>
            <a:xfrm>
              <a:off x="3456265" y="4605056"/>
              <a:ext cx="2173158" cy="502306"/>
            </a:xfrm>
            <a:prstGeom prst="rect">
              <a:avLst/>
            </a:prstGeom>
            <a:noFill/>
          </p:spPr>
          <p:txBody>
            <a:bodyPr wrap="square" rtlCol="0">
              <a:spAutoFit/>
            </a:bodyPr>
            <a:lstStyle/>
            <a:p>
              <a:r>
                <a:rPr lang="en-US" sz="1000" dirty="0" smtClean="0"/>
                <a:t>Official Publisher</a:t>
              </a:r>
            </a:p>
            <a:p>
              <a:r>
                <a:rPr lang="en-US" sz="1000" dirty="0" smtClean="0"/>
                <a:t>complementary material</a:t>
              </a:r>
            </a:p>
          </p:txBody>
        </p:sp>
        <p:cxnSp>
          <p:nvCxnSpPr>
            <p:cNvPr id="59" name="Straight Connector 58"/>
            <p:cNvCxnSpPr/>
            <p:nvPr/>
          </p:nvCxnSpPr>
          <p:spPr>
            <a:xfrm flipH="1">
              <a:off x="2882900" y="5084253"/>
              <a:ext cx="539752" cy="5481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697255" y="5084252"/>
              <a:ext cx="539752" cy="5481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015373" y="3538535"/>
              <a:ext cx="70898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59469" y="1337175"/>
              <a:ext cx="0" cy="378543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043276" y="2524124"/>
              <a:ext cx="3972097" cy="2028825"/>
            </a:xfrm>
            <a:prstGeom prst="ellipse">
              <a:avLst/>
            </a:prstGeom>
            <a:solidFill>
              <a:srgbClr val="029680"/>
            </a:solidFill>
            <a:ln>
              <a:solidFill>
                <a:srgbClr val="029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658085" y="2999013"/>
              <a:ext cx="2704740" cy="1079045"/>
            </a:xfrm>
            <a:prstGeom prst="ellipse">
              <a:avLst/>
            </a:prstGeom>
            <a:solidFill>
              <a:srgbClr val="69DDB1"/>
            </a:solidFill>
            <a:ln>
              <a:solidFill>
                <a:srgbClr val="69DD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4533900" y="2820019"/>
              <a:ext cx="3019425" cy="923330"/>
            </a:xfrm>
            <a:prstGeom prst="rect">
              <a:avLst/>
            </a:prstGeom>
            <a:noFill/>
          </p:spPr>
          <p:txBody>
            <a:bodyPr wrap="none" lIns="91440" tIns="45720" rIns="91440" bIns="45720">
              <a:prstTxWarp prst="textArchUp">
                <a:avLst>
                  <a:gd name="adj" fmla="val 11083562"/>
                </a:avLst>
              </a:prstTxWarp>
              <a:spAutoFit/>
            </a:bodyPr>
            <a:lstStyle/>
            <a:p>
              <a:pPr algn="ctr"/>
              <a:r>
                <a:rPr lang="en-US" b="1" cap="none" spc="0" dirty="0" smtClean="0">
                  <a:ln w="0">
                    <a:noFill/>
                  </a:ln>
                  <a:solidFill>
                    <a:schemeClr val="bg1"/>
                  </a:solidFill>
                </a:rPr>
                <a:t>Cabinet Office-Derived Products</a:t>
              </a:r>
            </a:p>
          </p:txBody>
        </p:sp>
        <p:sp>
          <p:nvSpPr>
            <p:cNvPr id="66" name="TextBox 65"/>
            <p:cNvSpPr txBox="1"/>
            <p:nvPr/>
          </p:nvSpPr>
          <p:spPr>
            <a:xfrm>
              <a:off x="5035865" y="3093003"/>
              <a:ext cx="2033570" cy="369332"/>
            </a:xfrm>
            <a:prstGeom prst="rect">
              <a:avLst/>
            </a:prstGeom>
            <a:noFill/>
          </p:spPr>
          <p:txBody>
            <a:bodyPr wrap="none" rtlCol="0">
              <a:spAutoFit/>
            </a:bodyPr>
            <a:lstStyle/>
            <a:p>
              <a:r>
                <a:rPr lang="en-US" b="1" dirty="0" smtClean="0"/>
                <a:t>Core Cabinet Office</a:t>
              </a:r>
              <a:endParaRPr lang="en-US" b="1" dirty="0"/>
            </a:p>
          </p:txBody>
        </p:sp>
        <p:sp>
          <p:nvSpPr>
            <p:cNvPr id="67" name="TextBox 66"/>
            <p:cNvSpPr txBox="1"/>
            <p:nvPr/>
          </p:nvSpPr>
          <p:spPr>
            <a:xfrm>
              <a:off x="4964931" y="3483269"/>
              <a:ext cx="2265931" cy="347750"/>
            </a:xfrm>
            <a:prstGeom prst="rect">
              <a:avLst/>
            </a:prstGeom>
            <a:noFill/>
          </p:spPr>
          <p:txBody>
            <a:bodyPr wrap="none" rtlCol="0">
              <a:spAutoFit/>
            </a:bodyPr>
            <a:lstStyle/>
            <a:p>
              <a:r>
                <a:rPr lang="en-US" sz="1200" dirty="0" smtClean="0"/>
                <a:t>manual; glossary; syllabus</a:t>
              </a:r>
              <a:endParaRPr lang="en-US" sz="1200" dirty="0"/>
            </a:p>
          </p:txBody>
        </p:sp>
        <p:sp>
          <p:nvSpPr>
            <p:cNvPr id="68" name="Rectangle 67"/>
            <p:cNvSpPr/>
            <p:nvPr/>
          </p:nvSpPr>
          <p:spPr>
            <a:xfrm>
              <a:off x="4551405" y="3457009"/>
              <a:ext cx="3055621" cy="865285"/>
            </a:xfrm>
            <a:prstGeom prst="rect">
              <a:avLst/>
            </a:prstGeom>
            <a:noFill/>
          </p:spPr>
          <p:txBody>
            <a:bodyPr wrap="none" lIns="91440" tIns="45720" rIns="91440" bIns="45720">
              <a:prstTxWarp prst="textArchDown">
                <a:avLst>
                  <a:gd name="adj" fmla="val 407856"/>
                </a:avLst>
              </a:prstTxWarp>
              <a:spAutoFit/>
            </a:bodyPr>
            <a:lstStyle/>
            <a:p>
              <a:pPr algn="ctr"/>
              <a:r>
                <a:rPr lang="en-US" sz="1400" b="1" cap="none" spc="0" dirty="0" smtClean="0">
                  <a:ln w="0"/>
                  <a:solidFill>
                    <a:schemeClr val="bg1"/>
                  </a:solidFill>
                </a:rPr>
                <a:t>Introductions; Pocketbooks, Study guides; translated material</a:t>
              </a:r>
              <a:endParaRPr lang="en-US" sz="1400" b="1" cap="none" spc="0" dirty="0">
                <a:ln w="0"/>
                <a:solidFill>
                  <a:schemeClr val="bg1"/>
                </a:solidFill>
              </a:endParaRPr>
            </a:p>
          </p:txBody>
        </p:sp>
        <p:sp>
          <p:nvSpPr>
            <p:cNvPr id="51" name="TextBox 50"/>
            <p:cNvSpPr txBox="1"/>
            <p:nvPr/>
          </p:nvSpPr>
          <p:spPr>
            <a:xfrm>
              <a:off x="4436559" y="1451629"/>
              <a:ext cx="3247107" cy="369332"/>
            </a:xfrm>
            <a:prstGeom prst="rect">
              <a:avLst/>
            </a:prstGeom>
            <a:noFill/>
          </p:spPr>
          <p:txBody>
            <a:bodyPr wrap="none" rtlCol="0">
              <a:spAutoFit/>
            </a:bodyPr>
            <a:lstStyle/>
            <a:p>
              <a:r>
                <a:rPr lang="en-US" b="1" dirty="0" smtClean="0"/>
                <a:t>Wider Complementary Portfolio</a:t>
              </a:r>
              <a:endParaRPr lang="en-US" b="1" dirty="0"/>
            </a:p>
          </p:txBody>
        </p:sp>
      </p:grpSp>
    </p:spTree>
    <p:extLst>
      <p:ext uri="{BB962C8B-B14F-4D97-AF65-F5344CB8AC3E}">
        <p14:creationId xmlns:p14="http://schemas.microsoft.com/office/powerpoint/2010/main" val="142322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ITIL</a:t>
            </a:r>
            <a:r>
              <a:rPr lang="en-US" baseline="30000" dirty="0" smtClean="0">
                <a:solidFill>
                  <a:schemeClr val="bg2">
                    <a:lumMod val="25000"/>
                  </a:schemeClr>
                </a:solidFill>
                <a:latin typeface="Calibri (headings)"/>
              </a:rPr>
              <a:t>®</a:t>
            </a:r>
            <a:r>
              <a:rPr lang="en-US" dirty="0" smtClean="0">
                <a:latin typeface="Calibri (headings)"/>
              </a:rPr>
              <a:t> </a:t>
            </a:r>
            <a:r>
              <a:rPr lang="en-US" dirty="0">
                <a:latin typeface="Calibri (headings)"/>
              </a:rPr>
              <a:t>Core Publications</a:t>
            </a:r>
          </a:p>
        </p:txBody>
      </p:sp>
      <p:sp>
        <p:nvSpPr>
          <p:cNvPr id="4" name="TextBox 3"/>
          <p:cNvSpPr txBox="1"/>
          <p:nvPr/>
        </p:nvSpPr>
        <p:spPr>
          <a:xfrm>
            <a:off x="3911451" y="620013"/>
            <a:ext cx="3979476" cy="1815882"/>
          </a:xfrm>
          <a:prstGeom prst="rect">
            <a:avLst/>
          </a:prstGeom>
          <a:noFill/>
        </p:spPr>
        <p:txBody>
          <a:bodyPr wrap="square">
            <a:spAutoFit/>
          </a:bodyPr>
          <a:lstStyle/>
          <a:p>
            <a:pPr>
              <a:defRPr/>
            </a:pPr>
            <a:r>
              <a:rPr lang="en-GB" sz="1400" dirty="0" smtClean="0"/>
              <a:t>Each lifecycle phase of ITIL</a:t>
            </a:r>
            <a:r>
              <a:rPr lang="en-GB" sz="1400" baseline="30000" dirty="0" smtClean="0"/>
              <a:t>® </a:t>
            </a:r>
            <a:r>
              <a:rPr lang="en-GB" sz="1400" dirty="0" smtClean="0"/>
              <a:t>2011 core is </a:t>
            </a:r>
          </a:p>
          <a:p>
            <a:pPr>
              <a:defRPr/>
            </a:pPr>
            <a:r>
              <a:rPr lang="en-GB" sz="1400" dirty="0" smtClean="0"/>
              <a:t>represented by a Volume in the library</a:t>
            </a:r>
          </a:p>
          <a:p>
            <a:pPr>
              <a:defRPr/>
            </a:pPr>
            <a:endParaRPr lang="en-GB" sz="1400" dirty="0" smtClean="0"/>
          </a:p>
          <a:p>
            <a:pPr marL="342900" indent="-342900">
              <a:buFontTx/>
              <a:buAutoNum type="arabicPeriod"/>
              <a:defRPr/>
            </a:pPr>
            <a:r>
              <a:rPr lang="en-GB" sz="1400" dirty="0" smtClean="0"/>
              <a:t>Service Strategy</a:t>
            </a:r>
          </a:p>
          <a:p>
            <a:pPr marL="342900" indent="-342900">
              <a:buFontTx/>
              <a:buAutoNum type="arabicPeriod"/>
              <a:defRPr/>
            </a:pPr>
            <a:r>
              <a:rPr lang="en-GB" sz="1400" dirty="0" smtClean="0"/>
              <a:t>Service Design</a:t>
            </a:r>
          </a:p>
          <a:p>
            <a:pPr marL="342900" indent="-342900">
              <a:buFontTx/>
              <a:buAutoNum type="arabicPeriod"/>
              <a:defRPr/>
            </a:pPr>
            <a:r>
              <a:rPr lang="en-GB" sz="1400" dirty="0" smtClean="0"/>
              <a:t>Service Transition</a:t>
            </a:r>
          </a:p>
          <a:p>
            <a:pPr marL="342900" indent="-342900">
              <a:buFontTx/>
              <a:buAutoNum type="arabicPeriod"/>
              <a:defRPr/>
            </a:pPr>
            <a:r>
              <a:rPr lang="en-GB" sz="1400" dirty="0" smtClean="0"/>
              <a:t>Service Operation</a:t>
            </a:r>
          </a:p>
          <a:p>
            <a:pPr marL="342900" indent="-342900">
              <a:buFontTx/>
              <a:buAutoNum type="arabicPeriod"/>
              <a:defRPr/>
            </a:pPr>
            <a:r>
              <a:rPr lang="en-GB" sz="1400" dirty="0" smtClean="0"/>
              <a:t>Continual Service Improvement</a:t>
            </a:r>
            <a:endParaRPr lang="en-GB" sz="1400" dirty="0"/>
          </a:p>
        </p:txBody>
      </p:sp>
      <p:pic>
        <p:nvPicPr>
          <p:cNvPr id="6" name="Picture 4"/>
          <p:cNvPicPr>
            <a:picLocks noChangeAspect="1" noChangeArrowheads="1"/>
          </p:cNvPicPr>
          <p:nvPr/>
        </p:nvPicPr>
        <p:blipFill>
          <a:blip r:embed="rId3"/>
          <a:srcRect/>
          <a:stretch>
            <a:fillRect/>
          </a:stretch>
        </p:blipFill>
        <p:spPr bwMode="auto">
          <a:xfrm>
            <a:off x="5007082" y="2616000"/>
            <a:ext cx="1988366" cy="1270345"/>
          </a:xfrm>
          <a:prstGeom prst="rect">
            <a:avLst/>
          </a:prstGeom>
          <a:noFill/>
          <a:ln w="9525">
            <a:noFill/>
            <a:miter lim="800000"/>
            <a:headEnd/>
            <a:tailEnd/>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42" y="781594"/>
            <a:ext cx="2847088" cy="2847088"/>
          </a:xfrm>
          <a:prstGeom prst="rect">
            <a:avLst/>
          </a:prstGeom>
        </p:spPr>
      </p:pic>
      <p:sp>
        <p:nvSpPr>
          <p:cNvPr id="8" name="Donut 7"/>
          <p:cNvSpPr/>
          <p:nvPr/>
        </p:nvSpPr>
        <p:spPr>
          <a:xfrm>
            <a:off x="281838" y="503343"/>
            <a:ext cx="3507568" cy="3420063"/>
          </a:xfrm>
          <a:prstGeom prst="donut">
            <a:avLst>
              <a:gd name="adj" fmla="val 11556"/>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4363" y="645458"/>
            <a:ext cx="1914307" cy="253916"/>
          </a:xfrm>
          <a:prstGeom prst="rect">
            <a:avLst/>
          </a:prstGeom>
          <a:noFill/>
        </p:spPr>
        <p:txBody>
          <a:bodyPr wrap="square" rtlCol="0">
            <a:spAutoFit/>
          </a:bodyPr>
          <a:lstStyle/>
          <a:p>
            <a:pPr algn="ctr"/>
            <a:r>
              <a:rPr lang="en-US" sz="1000" dirty="0" smtClean="0"/>
              <a:t>Complementary Publications</a:t>
            </a:r>
            <a:endParaRPr lang="en-US" sz="1000" dirty="0"/>
          </a:p>
        </p:txBody>
      </p:sp>
      <p:sp>
        <p:nvSpPr>
          <p:cNvPr id="10" name="TextBox 9"/>
          <p:cNvSpPr txBox="1"/>
          <p:nvPr/>
        </p:nvSpPr>
        <p:spPr>
          <a:xfrm>
            <a:off x="1064362" y="3543851"/>
            <a:ext cx="1914307" cy="253916"/>
          </a:xfrm>
          <a:prstGeom prst="rect">
            <a:avLst/>
          </a:prstGeom>
          <a:noFill/>
        </p:spPr>
        <p:txBody>
          <a:bodyPr wrap="square" rtlCol="0">
            <a:spAutoFit/>
          </a:bodyPr>
          <a:lstStyle/>
          <a:p>
            <a:pPr algn="ctr"/>
            <a:r>
              <a:rPr lang="en-US" sz="1000" dirty="0" smtClean="0"/>
              <a:t>Web Support Services</a:t>
            </a:r>
            <a:endParaRPr lang="en-US" sz="1000" dirty="0"/>
          </a:p>
        </p:txBody>
      </p:sp>
      <p:sp>
        <p:nvSpPr>
          <p:cNvPr id="11" name="Rectangle 12"/>
          <p:cNvSpPr>
            <a:spLocks noChangeArrowheads="1"/>
          </p:cNvSpPr>
          <p:nvPr/>
        </p:nvSpPr>
        <p:spPr bwMode="auto">
          <a:xfrm>
            <a:off x="2674133" y="3886345"/>
            <a:ext cx="33971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Tree>
    <p:extLst>
      <p:ext uri="{BB962C8B-B14F-4D97-AF65-F5344CB8AC3E}">
        <p14:creationId xmlns:p14="http://schemas.microsoft.com/office/powerpoint/2010/main" val="68270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ITIL</a:t>
            </a:r>
            <a:r>
              <a:rPr lang="en-US" baseline="30000" dirty="0" smtClean="0">
                <a:solidFill>
                  <a:schemeClr val="bg2">
                    <a:lumMod val="25000"/>
                  </a:schemeClr>
                </a:solidFill>
                <a:latin typeface="Calibri (headings)"/>
              </a:rPr>
              <a:t>®</a:t>
            </a:r>
            <a:r>
              <a:rPr lang="en-US" dirty="0" smtClean="0">
                <a:latin typeface="Calibri (headings)"/>
              </a:rPr>
              <a:t> 2011 </a:t>
            </a:r>
            <a:r>
              <a:rPr lang="en-US" dirty="0">
                <a:latin typeface="Calibri (headings)"/>
              </a:rPr>
              <a:t>Qualification Scheme: Credits System</a:t>
            </a:r>
          </a:p>
        </p:txBody>
      </p:sp>
      <p:graphicFrame>
        <p:nvGraphicFramePr>
          <p:cNvPr id="5" name="Table 4"/>
          <p:cNvGraphicFramePr>
            <a:graphicFrameLocks noGrp="1"/>
          </p:cNvGraphicFramePr>
          <p:nvPr>
            <p:extLst>
              <p:ext uri="{D42A27DB-BD31-4B8C-83A1-F6EECF244321}">
                <p14:modId xmlns:p14="http://schemas.microsoft.com/office/powerpoint/2010/main" val="403037509"/>
              </p:ext>
            </p:extLst>
          </p:nvPr>
        </p:nvGraphicFramePr>
        <p:xfrm>
          <a:off x="4160709" y="545413"/>
          <a:ext cx="3484004" cy="1677267"/>
        </p:xfrm>
        <a:graphic>
          <a:graphicData uri="http://schemas.openxmlformats.org/drawingml/2006/table">
            <a:tbl>
              <a:tblPr firstRow="1" bandRow="1">
                <a:tableStyleId>{B301B821-A1FF-4177-AEE7-76D212191A09}</a:tableStyleId>
              </a:tblPr>
              <a:tblGrid>
                <a:gridCol w="3484004"/>
              </a:tblGrid>
              <a:tr h="233464">
                <a:tc>
                  <a:txBody>
                    <a:bodyPr/>
                    <a:lstStyle/>
                    <a:p>
                      <a:r>
                        <a:rPr lang="en-GB" sz="1200" noProof="0" dirty="0" smtClean="0"/>
                        <a:t>Lifecycle Modules</a:t>
                      </a:r>
                      <a:endParaRPr lang="en-GB" sz="1200" noProof="0" dirty="0"/>
                    </a:p>
                  </a:txBody>
                  <a:tcPr marT="45733" marB="45733"/>
                </a:tc>
              </a:tr>
              <a:tr h="233464">
                <a:tc>
                  <a:txBody>
                    <a:bodyPr/>
                    <a:lstStyle/>
                    <a:p>
                      <a:r>
                        <a:rPr lang="en-GB" sz="1200" noProof="0" dirty="0" smtClean="0"/>
                        <a:t>Service</a:t>
                      </a:r>
                      <a:r>
                        <a:rPr lang="en-GB" sz="1200" baseline="0" noProof="0" dirty="0" smtClean="0"/>
                        <a:t> Strategy</a:t>
                      </a:r>
                      <a:endParaRPr lang="en-GB" sz="1200" noProof="0" dirty="0"/>
                    </a:p>
                  </a:txBody>
                  <a:tcPr marT="45733" marB="45733"/>
                </a:tc>
              </a:tr>
              <a:tr h="233464">
                <a:tc>
                  <a:txBody>
                    <a:bodyPr/>
                    <a:lstStyle/>
                    <a:p>
                      <a:r>
                        <a:rPr lang="en-GB" sz="1200" noProof="0" dirty="0" smtClean="0"/>
                        <a:t>Service Design</a:t>
                      </a:r>
                      <a:endParaRPr lang="en-GB" sz="1200" noProof="0" dirty="0"/>
                    </a:p>
                  </a:txBody>
                  <a:tcPr marT="45733" marB="45733"/>
                </a:tc>
              </a:tr>
              <a:tr h="233464">
                <a:tc>
                  <a:txBody>
                    <a:bodyPr/>
                    <a:lstStyle/>
                    <a:p>
                      <a:r>
                        <a:rPr lang="en-GB" sz="1200" noProof="0" dirty="0" smtClean="0"/>
                        <a:t>Service Transition</a:t>
                      </a:r>
                      <a:endParaRPr lang="en-GB" sz="1200" noProof="0" dirty="0"/>
                    </a:p>
                  </a:txBody>
                  <a:tcPr marT="45733" marB="45733"/>
                </a:tc>
              </a:tr>
              <a:tr h="233464">
                <a:tc>
                  <a:txBody>
                    <a:bodyPr/>
                    <a:lstStyle/>
                    <a:p>
                      <a:r>
                        <a:rPr lang="en-GB" sz="1200" noProof="0" dirty="0" smtClean="0"/>
                        <a:t>Service Operation</a:t>
                      </a:r>
                      <a:endParaRPr lang="en-GB" sz="1200" noProof="0" dirty="0"/>
                    </a:p>
                  </a:txBody>
                  <a:tcPr marT="45733" marB="45733"/>
                </a:tc>
              </a:tr>
              <a:tr h="305537">
                <a:tc>
                  <a:txBody>
                    <a:bodyPr/>
                    <a:lstStyle/>
                    <a:p>
                      <a:r>
                        <a:rPr lang="en-GB" sz="1200" noProof="0" dirty="0" smtClean="0"/>
                        <a:t>Continual Service Improvement</a:t>
                      </a:r>
                      <a:endParaRPr lang="en-GB" sz="1200" noProof="0" dirty="0"/>
                    </a:p>
                  </a:txBody>
                  <a:tcPr marT="45733" marB="45733"/>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7477767"/>
              </p:ext>
            </p:extLst>
          </p:nvPr>
        </p:nvGraphicFramePr>
        <p:xfrm>
          <a:off x="4174524" y="2442275"/>
          <a:ext cx="3470190" cy="1371600"/>
        </p:xfrm>
        <a:graphic>
          <a:graphicData uri="http://schemas.openxmlformats.org/drawingml/2006/table">
            <a:tbl>
              <a:tblPr firstRow="1" bandRow="1">
                <a:tableStyleId>{9DCAF9ED-07DC-4A11-8D7F-57B35C25682E}</a:tableStyleId>
              </a:tblPr>
              <a:tblGrid>
                <a:gridCol w="3470190"/>
              </a:tblGrid>
              <a:tr h="0">
                <a:tc>
                  <a:txBody>
                    <a:bodyPr/>
                    <a:lstStyle/>
                    <a:p>
                      <a:r>
                        <a:rPr lang="en-GB" sz="1200" noProof="0" dirty="0" smtClean="0"/>
                        <a:t>Capability Modules</a:t>
                      </a:r>
                      <a:endParaRPr lang="en-GB" sz="1200" noProof="0" dirty="0">
                        <a:solidFill>
                          <a:schemeClr val="bg1"/>
                        </a:solidFill>
                      </a:endParaRPr>
                    </a:p>
                  </a:txBody>
                  <a:tcPr/>
                </a:tc>
              </a:tr>
              <a:tr h="0">
                <a:tc>
                  <a:txBody>
                    <a:bodyPr/>
                    <a:lstStyle/>
                    <a:p>
                      <a:r>
                        <a:rPr lang="en-GB" sz="1200" noProof="0" smtClean="0"/>
                        <a:t>Operational</a:t>
                      </a:r>
                      <a:r>
                        <a:rPr lang="en-GB" sz="1200" baseline="0" noProof="0" smtClean="0"/>
                        <a:t> Support and Analysis (OSA)</a:t>
                      </a:r>
                      <a:endParaRPr lang="en-GB" sz="1200" noProof="0">
                        <a:solidFill>
                          <a:schemeClr val="tx1"/>
                        </a:solidFill>
                      </a:endParaRPr>
                    </a:p>
                  </a:txBody>
                  <a:tcPr/>
                </a:tc>
              </a:tr>
              <a:tr h="0">
                <a:tc>
                  <a:txBody>
                    <a:bodyPr/>
                    <a:lstStyle/>
                    <a:p>
                      <a:r>
                        <a:rPr lang="en-GB" sz="1200" noProof="0" dirty="0" smtClean="0"/>
                        <a:t>Planning Protection</a:t>
                      </a:r>
                      <a:r>
                        <a:rPr lang="en-GB" sz="1200" baseline="0" noProof="0" dirty="0" smtClean="0"/>
                        <a:t> &amp; Optimisation (PPO)</a:t>
                      </a:r>
                      <a:endParaRPr lang="en-GB" sz="1200" noProof="0" dirty="0">
                        <a:solidFill>
                          <a:schemeClr val="tx1"/>
                        </a:solidFill>
                      </a:endParaRPr>
                    </a:p>
                  </a:txBody>
                  <a:tcPr/>
                </a:tc>
              </a:tr>
              <a:tr h="0">
                <a:tc>
                  <a:txBody>
                    <a:bodyPr/>
                    <a:lstStyle/>
                    <a:p>
                      <a:r>
                        <a:rPr lang="en-GB" sz="1200" noProof="0" dirty="0" smtClean="0"/>
                        <a:t>Release</a:t>
                      </a:r>
                      <a:r>
                        <a:rPr lang="en-GB" sz="1200" baseline="0" noProof="0" dirty="0" smtClean="0"/>
                        <a:t> Control and Validation (RCV)</a:t>
                      </a:r>
                      <a:endParaRPr lang="en-GB" sz="1200" noProof="0" dirty="0">
                        <a:solidFill>
                          <a:schemeClr val="tx1"/>
                        </a:solidFill>
                      </a:endParaRPr>
                    </a:p>
                  </a:txBody>
                  <a:tcPr/>
                </a:tc>
              </a:tr>
              <a:tr h="0">
                <a:tc>
                  <a:txBody>
                    <a:bodyPr/>
                    <a:lstStyle/>
                    <a:p>
                      <a:r>
                        <a:rPr lang="en-GB" sz="1200" noProof="0" dirty="0" smtClean="0"/>
                        <a:t>Service Offerings &amp;</a:t>
                      </a:r>
                      <a:r>
                        <a:rPr lang="en-GB" sz="1200" baseline="0" noProof="0" dirty="0" smtClean="0"/>
                        <a:t> Agreements (SOA)</a:t>
                      </a:r>
                      <a:endParaRPr lang="en-GB" sz="1200" noProof="0" dirty="0">
                        <a:solidFill>
                          <a:schemeClr val="tx1"/>
                        </a:solidFill>
                      </a:endParaRPr>
                    </a:p>
                  </a:txBody>
                  <a:tcPr/>
                </a:tc>
              </a:tr>
            </a:tbl>
          </a:graphicData>
        </a:graphic>
      </p:graphicFrame>
      <p:sp>
        <p:nvSpPr>
          <p:cNvPr id="8" name="Rectangle 12"/>
          <p:cNvSpPr>
            <a:spLocks noChangeArrowheads="1"/>
          </p:cNvSpPr>
          <p:nvPr/>
        </p:nvSpPr>
        <p:spPr bwMode="auto">
          <a:xfrm>
            <a:off x="996778" y="3905302"/>
            <a:ext cx="6477000" cy="246221"/>
          </a:xfrm>
          <a:prstGeom prst="rect">
            <a:avLst/>
          </a:prstGeom>
          <a:noFill/>
          <a:ln w="9525">
            <a:noFill/>
            <a:miter lim="800000"/>
            <a:headEnd/>
            <a:tailEnd/>
          </a:ln>
        </p:spPr>
        <p:txBody>
          <a:bodyPr wrap="square">
            <a:spAutoFit/>
          </a:bodyPr>
          <a:lstStyle/>
          <a:p>
            <a:pPr algn="ctr"/>
            <a:r>
              <a:rPr lang="en-US" sz="1000" dirty="0"/>
              <a:t>http://www.itil-officialsite.com/Qualifications/ITILQualificationScheme.aspx</a:t>
            </a:r>
          </a:p>
        </p:txBody>
      </p:sp>
      <p:sp>
        <p:nvSpPr>
          <p:cNvPr id="51" name="Rectangle 50"/>
          <p:cNvSpPr/>
          <p:nvPr/>
        </p:nvSpPr>
        <p:spPr>
          <a:xfrm>
            <a:off x="773519" y="3684789"/>
            <a:ext cx="2332690" cy="230832"/>
          </a:xfrm>
          <a:prstGeom prst="rect">
            <a:avLst/>
          </a:prstGeom>
        </p:spPr>
        <p:txBody>
          <a:bodyPr wrap="none">
            <a:spAutoFit/>
          </a:bodyPr>
          <a:lstStyle/>
          <a:p>
            <a:r>
              <a:rPr lang="en-US" sz="900" dirty="0" smtClean="0">
                <a:latin typeface="Calibri" pitchFamily="34" charset="0"/>
              </a:rPr>
              <a:t>©APM Group — The Accreditor Limited 2011 </a:t>
            </a:r>
            <a:endParaRPr lang="en-US" sz="900" dirty="0"/>
          </a:p>
        </p:txBody>
      </p:sp>
      <p:sp>
        <p:nvSpPr>
          <p:cNvPr id="53" name="Isosceles Triangle 52"/>
          <p:cNvSpPr/>
          <p:nvPr/>
        </p:nvSpPr>
        <p:spPr>
          <a:xfrm>
            <a:off x="1150960" y="403550"/>
            <a:ext cx="1564835" cy="674592"/>
          </a:xfrm>
          <a:prstGeom prst="triangle">
            <a:avLst/>
          </a:prstGeom>
          <a:solidFill>
            <a:srgbClr val="64BAE3"/>
          </a:solidFill>
          <a:ln>
            <a:solidFill>
              <a:srgbClr val="64BA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chemeClr val="tx1"/>
              </a:solidFill>
            </a:endParaRPr>
          </a:p>
        </p:txBody>
      </p:sp>
      <p:sp>
        <p:nvSpPr>
          <p:cNvPr id="54" name="Diagonal Stripe 53"/>
          <p:cNvSpPr/>
          <p:nvPr/>
        </p:nvSpPr>
        <p:spPr>
          <a:xfrm rot="2700000">
            <a:off x="976821" y="673258"/>
            <a:ext cx="1877898" cy="1877899"/>
          </a:xfrm>
          <a:prstGeom prst="diagStripe">
            <a:avLst>
              <a:gd name="adj" fmla="val 69528"/>
            </a:avLst>
          </a:prstGeom>
          <a:solidFill>
            <a:srgbClr val="FF7660"/>
          </a:solidFill>
          <a:ln>
            <a:solidFill>
              <a:srgbClr val="FF76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55" name="Rounded Rectangle 54"/>
          <p:cNvSpPr/>
          <p:nvPr/>
        </p:nvSpPr>
        <p:spPr>
          <a:xfrm>
            <a:off x="469448" y="1730514"/>
            <a:ext cx="2886413" cy="486426"/>
          </a:xfrm>
          <a:prstGeom prst="roundRect">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56" name="Rectangle 55"/>
          <p:cNvSpPr/>
          <p:nvPr/>
        </p:nvSpPr>
        <p:spPr>
          <a:xfrm>
            <a:off x="345032" y="2353329"/>
            <a:ext cx="1476384" cy="638660"/>
          </a:xfrm>
          <a:prstGeom prst="rect">
            <a:avLst/>
          </a:prstGeom>
          <a:solidFill>
            <a:srgbClr val="64BAE3"/>
          </a:solidFill>
          <a:ln>
            <a:solidFill>
              <a:srgbClr val="64BA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endParaRPr>
          </a:p>
        </p:txBody>
      </p:sp>
      <p:sp>
        <p:nvSpPr>
          <p:cNvPr id="57" name="Rectangle 56"/>
          <p:cNvSpPr/>
          <p:nvPr/>
        </p:nvSpPr>
        <p:spPr>
          <a:xfrm>
            <a:off x="1939864" y="2353329"/>
            <a:ext cx="1476384" cy="638660"/>
          </a:xfrm>
          <a:prstGeom prst="rect">
            <a:avLst/>
          </a:prstGeom>
          <a:solidFill>
            <a:srgbClr val="FF7660"/>
          </a:solidFill>
          <a:ln>
            <a:solidFill>
              <a:srgbClr val="FF76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58" name="Straight Connector 57"/>
          <p:cNvCxnSpPr/>
          <p:nvPr/>
        </p:nvCxnSpPr>
        <p:spPr>
          <a:xfrm>
            <a:off x="635041" y="2352694"/>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33070" y="2354041"/>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231099" y="2351347"/>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529128" y="2350000"/>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98616" y="2353329"/>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74099" y="2354676"/>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56317" y="2351982"/>
            <a:ext cx="0" cy="6379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45032" y="3119957"/>
            <a:ext cx="1476384" cy="195318"/>
          </a:xfrm>
          <a:prstGeom prst="rect">
            <a:avLst/>
          </a:prstGeom>
          <a:solidFill>
            <a:srgbClr val="64BAE3"/>
          </a:solidFill>
          <a:ln>
            <a:solidFill>
              <a:srgbClr val="64BAE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Lifecycle Modules</a:t>
            </a:r>
          </a:p>
        </p:txBody>
      </p:sp>
      <p:sp>
        <p:nvSpPr>
          <p:cNvPr id="66" name="Rectangle 65"/>
          <p:cNvSpPr/>
          <p:nvPr/>
        </p:nvSpPr>
        <p:spPr>
          <a:xfrm>
            <a:off x="1939864" y="3119956"/>
            <a:ext cx="1476384" cy="195318"/>
          </a:xfrm>
          <a:prstGeom prst="rect">
            <a:avLst/>
          </a:prstGeom>
          <a:solidFill>
            <a:srgbClr val="FF7660"/>
          </a:solidFill>
          <a:ln>
            <a:solidFill>
              <a:srgbClr val="FF76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Capability Modules</a:t>
            </a:r>
          </a:p>
        </p:txBody>
      </p:sp>
      <p:sp>
        <p:nvSpPr>
          <p:cNvPr id="67" name="Rectangle 66"/>
          <p:cNvSpPr/>
          <p:nvPr/>
        </p:nvSpPr>
        <p:spPr>
          <a:xfrm>
            <a:off x="155683" y="3436508"/>
            <a:ext cx="3478951" cy="242464"/>
          </a:xfrm>
          <a:prstGeom prst="rect">
            <a:avLst/>
          </a:prstGeom>
          <a:solidFill>
            <a:srgbClr val="69DDB1"/>
          </a:solidFill>
          <a:ln>
            <a:solidFill>
              <a:srgbClr val="69DD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ITIL Foundation (or earlier version of Foundation + Bridge) </a:t>
            </a:r>
          </a:p>
        </p:txBody>
      </p:sp>
      <p:sp>
        <p:nvSpPr>
          <p:cNvPr id="68" name="TextBox 67"/>
          <p:cNvSpPr txBox="1"/>
          <p:nvPr/>
        </p:nvSpPr>
        <p:spPr>
          <a:xfrm>
            <a:off x="1622672" y="606387"/>
            <a:ext cx="593432" cy="430887"/>
          </a:xfrm>
          <a:prstGeom prst="rect">
            <a:avLst/>
          </a:prstGeom>
          <a:noFill/>
        </p:spPr>
        <p:txBody>
          <a:bodyPr wrap="none" rtlCol="0">
            <a:spAutoFit/>
          </a:bodyPr>
          <a:lstStyle/>
          <a:p>
            <a:pPr algn="ctr"/>
            <a:r>
              <a:rPr lang="en-US" sz="1100" dirty="0" smtClean="0"/>
              <a:t>ITIL</a:t>
            </a:r>
            <a:br>
              <a:rPr lang="en-US" sz="1100" dirty="0" smtClean="0"/>
            </a:br>
            <a:r>
              <a:rPr lang="en-US" sz="1100" dirty="0" smtClean="0"/>
              <a:t>Master</a:t>
            </a:r>
            <a:endParaRPr lang="en-US" sz="1100" dirty="0"/>
          </a:p>
        </p:txBody>
      </p:sp>
      <p:sp>
        <p:nvSpPr>
          <p:cNvPr id="69" name="TextBox 68"/>
          <p:cNvSpPr txBox="1"/>
          <p:nvPr/>
        </p:nvSpPr>
        <p:spPr>
          <a:xfrm>
            <a:off x="1312717" y="1293273"/>
            <a:ext cx="1160000" cy="261610"/>
          </a:xfrm>
          <a:prstGeom prst="rect">
            <a:avLst/>
          </a:prstGeom>
          <a:noFill/>
        </p:spPr>
        <p:txBody>
          <a:bodyPr wrap="square" rtlCol="0">
            <a:spAutoFit/>
          </a:bodyPr>
          <a:lstStyle/>
          <a:p>
            <a:pPr algn="ctr"/>
            <a:r>
              <a:rPr lang="en-US" sz="1100" dirty="0" smtClean="0"/>
              <a:t>ITIL Expert</a:t>
            </a:r>
            <a:endParaRPr lang="en-US" sz="1100" dirty="0"/>
          </a:p>
        </p:txBody>
      </p:sp>
      <p:sp>
        <p:nvSpPr>
          <p:cNvPr id="70" name="TextBox 69"/>
          <p:cNvSpPr txBox="1"/>
          <p:nvPr/>
        </p:nvSpPr>
        <p:spPr>
          <a:xfrm>
            <a:off x="810918" y="1682178"/>
            <a:ext cx="2317483" cy="261610"/>
          </a:xfrm>
          <a:prstGeom prst="rect">
            <a:avLst/>
          </a:prstGeom>
          <a:noFill/>
        </p:spPr>
        <p:txBody>
          <a:bodyPr wrap="square" rtlCol="0">
            <a:spAutoFit/>
          </a:bodyPr>
          <a:lstStyle/>
          <a:p>
            <a:pPr algn="ctr"/>
            <a:r>
              <a:rPr lang="en-US" sz="1100" dirty="0" smtClean="0"/>
              <a:t>Managing Across the Lifecycle</a:t>
            </a:r>
            <a:endParaRPr lang="en-US" sz="1100" dirty="0"/>
          </a:p>
        </p:txBody>
      </p:sp>
      <p:sp>
        <p:nvSpPr>
          <p:cNvPr id="71" name="Oval 70"/>
          <p:cNvSpPr/>
          <p:nvPr/>
        </p:nvSpPr>
        <p:spPr>
          <a:xfrm>
            <a:off x="220953" y="3488415"/>
            <a:ext cx="143411" cy="143411"/>
          </a:xfrm>
          <a:prstGeom prst="ellipse">
            <a:avLst/>
          </a:prstGeom>
          <a:solidFill>
            <a:srgbClr val="02968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rPr>
              <a:t>+</a:t>
            </a:r>
          </a:p>
        </p:txBody>
      </p:sp>
      <p:sp>
        <p:nvSpPr>
          <p:cNvPr id="72" name="Oval 71"/>
          <p:cNvSpPr/>
          <p:nvPr/>
        </p:nvSpPr>
        <p:spPr>
          <a:xfrm>
            <a:off x="1764824" y="1954084"/>
            <a:ext cx="204835" cy="204835"/>
          </a:xfrm>
          <a:prstGeom prst="ellipse">
            <a:avLst/>
          </a:prstGeom>
          <a:solidFill>
            <a:srgbClr val="02968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rPr>
              <a:t>+</a:t>
            </a:r>
          </a:p>
        </p:txBody>
      </p:sp>
      <p:sp>
        <p:nvSpPr>
          <p:cNvPr id="73" name="TextBox 72"/>
          <p:cNvSpPr txBox="1"/>
          <p:nvPr/>
        </p:nvSpPr>
        <p:spPr>
          <a:xfrm>
            <a:off x="497855" y="1683812"/>
            <a:ext cx="256802" cy="261610"/>
          </a:xfrm>
          <a:prstGeom prst="rect">
            <a:avLst/>
          </a:prstGeom>
          <a:noFill/>
        </p:spPr>
        <p:txBody>
          <a:bodyPr wrap="none" rtlCol="0">
            <a:spAutoFit/>
          </a:bodyPr>
          <a:lstStyle/>
          <a:p>
            <a:r>
              <a:rPr lang="en-US" sz="1100" dirty="0" smtClean="0"/>
              <a:t>5</a:t>
            </a:r>
            <a:endParaRPr lang="en-US" sz="1100" dirty="0"/>
          </a:p>
        </p:txBody>
      </p:sp>
      <p:sp>
        <p:nvSpPr>
          <p:cNvPr id="74" name="TextBox 73"/>
          <p:cNvSpPr txBox="1"/>
          <p:nvPr/>
        </p:nvSpPr>
        <p:spPr>
          <a:xfrm>
            <a:off x="3131508" y="1689008"/>
            <a:ext cx="256802" cy="261610"/>
          </a:xfrm>
          <a:prstGeom prst="rect">
            <a:avLst/>
          </a:prstGeom>
          <a:noFill/>
        </p:spPr>
        <p:txBody>
          <a:bodyPr wrap="none" rtlCol="0">
            <a:spAutoFit/>
          </a:bodyPr>
          <a:lstStyle/>
          <a:p>
            <a:r>
              <a:rPr lang="en-US" sz="1100" dirty="0" smtClean="0"/>
              <a:t>5</a:t>
            </a:r>
            <a:endParaRPr lang="en-US" sz="1100" dirty="0"/>
          </a:p>
        </p:txBody>
      </p:sp>
      <p:sp>
        <p:nvSpPr>
          <p:cNvPr id="75" name="TextBox 74"/>
          <p:cNvSpPr txBox="1"/>
          <p:nvPr/>
        </p:nvSpPr>
        <p:spPr>
          <a:xfrm>
            <a:off x="3384244" y="3375210"/>
            <a:ext cx="250390" cy="246221"/>
          </a:xfrm>
          <a:prstGeom prst="rect">
            <a:avLst/>
          </a:prstGeom>
          <a:noFill/>
        </p:spPr>
        <p:txBody>
          <a:bodyPr wrap="none" rtlCol="0">
            <a:spAutoFit/>
          </a:bodyPr>
          <a:lstStyle/>
          <a:p>
            <a:r>
              <a:rPr lang="en-US" sz="1000" dirty="0" smtClean="0"/>
              <a:t>2</a:t>
            </a:r>
            <a:endParaRPr lang="en-US" sz="1000" dirty="0"/>
          </a:p>
        </p:txBody>
      </p:sp>
      <p:sp>
        <p:nvSpPr>
          <p:cNvPr id="76" name="TextBox 75"/>
          <p:cNvSpPr txBox="1"/>
          <p:nvPr/>
        </p:nvSpPr>
        <p:spPr>
          <a:xfrm>
            <a:off x="446588" y="2331000"/>
            <a:ext cx="256802" cy="261610"/>
          </a:xfrm>
          <a:prstGeom prst="rect">
            <a:avLst/>
          </a:prstGeom>
          <a:noFill/>
        </p:spPr>
        <p:txBody>
          <a:bodyPr wrap="none" rtlCol="0">
            <a:spAutoFit/>
          </a:bodyPr>
          <a:lstStyle/>
          <a:p>
            <a:r>
              <a:rPr lang="en-US" sz="1100" dirty="0" smtClean="0"/>
              <a:t>3</a:t>
            </a:r>
            <a:endParaRPr lang="en-US" sz="1100" dirty="0"/>
          </a:p>
        </p:txBody>
      </p:sp>
      <p:sp>
        <p:nvSpPr>
          <p:cNvPr id="77" name="TextBox 76"/>
          <p:cNvSpPr txBox="1"/>
          <p:nvPr/>
        </p:nvSpPr>
        <p:spPr>
          <a:xfrm>
            <a:off x="745061" y="2331000"/>
            <a:ext cx="256802" cy="261610"/>
          </a:xfrm>
          <a:prstGeom prst="rect">
            <a:avLst/>
          </a:prstGeom>
          <a:noFill/>
        </p:spPr>
        <p:txBody>
          <a:bodyPr wrap="none" rtlCol="0">
            <a:spAutoFit/>
          </a:bodyPr>
          <a:lstStyle/>
          <a:p>
            <a:r>
              <a:rPr lang="en-US" sz="1100" dirty="0" smtClean="0"/>
              <a:t>3</a:t>
            </a:r>
            <a:endParaRPr lang="en-US" sz="1100" dirty="0"/>
          </a:p>
        </p:txBody>
      </p:sp>
      <p:sp>
        <p:nvSpPr>
          <p:cNvPr id="78" name="TextBox 77"/>
          <p:cNvSpPr txBox="1"/>
          <p:nvPr/>
        </p:nvSpPr>
        <p:spPr>
          <a:xfrm>
            <a:off x="1043535" y="2331000"/>
            <a:ext cx="256802" cy="261610"/>
          </a:xfrm>
          <a:prstGeom prst="rect">
            <a:avLst/>
          </a:prstGeom>
          <a:noFill/>
        </p:spPr>
        <p:txBody>
          <a:bodyPr wrap="none" rtlCol="0">
            <a:spAutoFit/>
          </a:bodyPr>
          <a:lstStyle/>
          <a:p>
            <a:r>
              <a:rPr lang="en-US" sz="1100" dirty="0" smtClean="0"/>
              <a:t>3</a:t>
            </a:r>
            <a:endParaRPr lang="en-US" sz="1100" dirty="0"/>
          </a:p>
        </p:txBody>
      </p:sp>
      <p:sp>
        <p:nvSpPr>
          <p:cNvPr id="79" name="TextBox 78"/>
          <p:cNvSpPr txBox="1"/>
          <p:nvPr/>
        </p:nvSpPr>
        <p:spPr>
          <a:xfrm>
            <a:off x="1342009" y="2330120"/>
            <a:ext cx="256802" cy="261610"/>
          </a:xfrm>
          <a:prstGeom prst="rect">
            <a:avLst/>
          </a:prstGeom>
          <a:noFill/>
        </p:spPr>
        <p:txBody>
          <a:bodyPr wrap="none" rtlCol="0">
            <a:spAutoFit/>
          </a:bodyPr>
          <a:lstStyle/>
          <a:p>
            <a:r>
              <a:rPr lang="en-US" sz="1100" dirty="0" smtClean="0"/>
              <a:t>3</a:t>
            </a:r>
            <a:endParaRPr lang="en-US" sz="1100" dirty="0"/>
          </a:p>
        </p:txBody>
      </p:sp>
      <p:sp>
        <p:nvSpPr>
          <p:cNvPr id="80" name="TextBox 79"/>
          <p:cNvSpPr txBox="1"/>
          <p:nvPr/>
        </p:nvSpPr>
        <p:spPr>
          <a:xfrm>
            <a:off x="1640481" y="2330120"/>
            <a:ext cx="256802" cy="261610"/>
          </a:xfrm>
          <a:prstGeom prst="rect">
            <a:avLst/>
          </a:prstGeom>
          <a:noFill/>
        </p:spPr>
        <p:txBody>
          <a:bodyPr wrap="none" rtlCol="0">
            <a:spAutoFit/>
          </a:bodyPr>
          <a:lstStyle/>
          <a:p>
            <a:r>
              <a:rPr lang="en-US" sz="1100" dirty="0" smtClean="0"/>
              <a:t>3</a:t>
            </a:r>
            <a:endParaRPr lang="en-US" sz="1100" dirty="0"/>
          </a:p>
        </p:txBody>
      </p:sp>
      <p:sp>
        <p:nvSpPr>
          <p:cNvPr id="81" name="TextBox 80"/>
          <p:cNvSpPr txBox="1"/>
          <p:nvPr/>
        </p:nvSpPr>
        <p:spPr>
          <a:xfrm>
            <a:off x="2104312" y="2331000"/>
            <a:ext cx="256802" cy="261610"/>
          </a:xfrm>
          <a:prstGeom prst="rect">
            <a:avLst/>
          </a:prstGeom>
          <a:noFill/>
        </p:spPr>
        <p:txBody>
          <a:bodyPr wrap="none" rtlCol="0">
            <a:spAutoFit/>
          </a:bodyPr>
          <a:lstStyle/>
          <a:p>
            <a:r>
              <a:rPr lang="en-US" sz="1100" dirty="0" smtClean="0"/>
              <a:t>4</a:t>
            </a:r>
            <a:endParaRPr lang="en-US" sz="1100" dirty="0"/>
          </a:p>
        </p:txBody>
      </p:sp>
      <p:sp>
        <p:nvSpPr>
          <p:cNvPr id="82" name="TextBox 81"/>
          <p:cNvSpPr txBox="1"/>
          <p:nvPr/>
        </p:nvSpPr>
        <p:spPr>
          <a:xfrm>
            <a:off x="2475988" y="2331000"/>
            <a:ext cx="256802" cy="261610"/>
          </a:xfrm>
          <a:prstGeom prst="rect">
            <a:avLst/>
          </a:prstGeom>
          <a:noFill/>
        </p:spPr>
        <p:txBody>
          <a:bodyPr wrap="none" rtlCol="0">
            <a:spAutoFit/>
          </a:bodyPr>
          <a:lstStyle/>
          <a:p>
            <a:r>
              <a:rPr lang="en-US" sz="1100" dirty="0" smtClean="0"/>
              <a:t>4</a:t>
            </a:r>
            <a:endParaRPr lang="en-US" sz="1100" dirty="0"/>
          </a:p>
        </p:txBody>
      </p:sp>
      <p:sp>
        <p:nvSpPr>
          <p:cNvPr id="83" name="TextBox 82"/>
          <p:cNvSpPr txBox="1"/>
          <p:nvPr/>
        </p:nvSpPr>
        <p:spPr>
          <a:xfrm>
            <a:off x="2858822" y="2331000"/>
            <a:ext cx="256802" cy="261610"/>
          </a:xfrm>
          <a:prstGeom prst="rect">
            <a:avLst/>
          </a:prstGeom>
          <a:noFill/>
        </p:spPr>
        <p:txBody>
          <a:bodyPr wrap="none" rtlCol="0">
            <a:spAutoFit/>
          </a:bodyPr>
          <a:lstStyle/>
          <a:p>
            <a:r>
              <a:rPr lang="en-US" sz="1100" dirty="0" smtClean="0"/>
              <a:t>4</a:t>
            </a:r>
            <a:endParaRPr lang="en-US" sz="1100" dirty="0"/>
          </a:p>
        </p:txBody>
      </p:sp>
      <p:sp>
        <p:nvSpPr>
          <p:cNvPr id="84" name="TextBox 83"/>
          <p:cNvSpPr txBox="1"/>
          <p:nvPr/>
        </p:nvSpPr>
        <p:spPr>
          <a:xfrm>
            <a:off x="3229613" y="2330120"/>
            <a:ext cx="256802" cy="261610"/>
          </a:xfrm>
          <a:prstGeom prst="rect">
            <a:avLst/>
          </a:prstGeom>
          <a:noFill/>
        </p:spPr>
        <p:txBody>
          <a:bodyPr wrap="none" rtlCol="0">
            <a:spAutoFit/>
          </a:bodyPr>
          <a:lstStyle/>
          <a:p>
            <a:r>
              <a:rPr lang="en-US" sz="1100" dirty="0" smtClean="0"/>
              <a:t>4</a:t>
            </a:r>
            <a:endParaRPr lang="en-US" sz="1100" dirty="0"/>
          </a:p>
        </p:txBody>
      </p:sp>
      <p:sp>
        <p:nvSpPr>
          <p:cNvPr id="85" name="TextBox 84"/>
          <p:cNvSpPr txBox="1"/>
          <p:nvPr/>
        </p:nvSpPr>
        <p:spPr>
          <a:xfrm>
            <a:off x="323865" y="2480840"/>
            <a:ext cx="312906" cy="261610"/>
          </a:xfrm>
          <a:prstGeom prst="rect">
            <a:avLst/>
          </a:prstGeom>
          <a:noFill/>
        </p:spPr>
        <p:txBody>
          <a:bodyPr wrap="none" rtlCol="0">
            <a:spAutoFit/>
          </a:bodyPr>
          <a:lstStyle/>
          <a:p>
            <a:r>
              <a:rPr lang="en-US" sz="1100" dirty="0" smtClean="0"/>
              <a:t>SS</a:t>
            </a:r>
            <a:endParaRPr lang="en-US" sz="1100" dirty="0"/>
          </a:p>
        </p:txBody>
      </p:sp>
      <p:sp>
        <p:nvSpPr>
          <p:cNvPr id="86" name="TextBox 85"/>
          <p:cNvSpPr txBox="1"/>
          <p:nvPr/>
        </p:nvSpPr>
        <p:spPr>
          <a:xfrm>
            <a:off x="621231" y="2480840"/>
            <a:ext cx="335348" cy="261610"/>
          </a:xfrm>
          <a:prstGeom prst="rect">
            <a:avLst/>
          </a:prstGeom>
          <a:noFill/>
        </p:spPr>
        <p:txBody>
          <a:bodyPr wrap="none" rtlCol="0">
            <a:spAutoFit/>
          </a:bodyPr>
          <a:lstStyle/>
          <a:p>
            <a:r>
              <a:rPr lang="en-US" sz="1100" dirty="0" smtClean="0"/>
              <a:t>SD</a:t>
            </a:r>
            <a:endParaRPr lang="en-US" sz="1100" dirty="0"/>
          </a:p>
        </p:txBody>
      </p:sp>
      <p:sp>
        <p:nvSpPr>
          <p:cNvPr id="87" name="TextBox 86"/>
          <p:cNvSpPr txBox="1"/>
          <p:nvPr/>
        </p:nvSpPr>
        <p:spPr>
          <a:xfrm>
            <a:off x="924766" y="2480840"/>
            <a:ext cx="317716" cy="261610"/>
          </a:xfrm>
          <a:prstGeom prst="rect">
            <a:avLst/>
          </a:prstGeom>
          <a:noFill/>
        </p:spPr>
        <p:txBody>
          <a:bodyPr wrap="none" rtlCol="0">
            <a:spAutoFit/>
          </a:bodyPr>
          <a:lstStyle/>
          <a:p>
            <a:r>
              <a:rPr lang="en-US" sz="1100" dirty="0" smtClean="0"/>
              <a:t>ST</a:t>
            </a:r>
            <a:endParaRPr lang="en-US" sz="1100" dirty="0"/>
          </a:p>
        </p:txBody>
      </p:sp>
      <p:sp>
        <p:nvSpPr>
          <p:cNvPr id="88" name="TextBox 87"/>
          <p:cNvSpPr txBox="1"/>
          <p:nvPr/>
        </p:nvSpPr>
        <p:spPr>
          <a:xfrm>
            <a:off x="1206891" y="2480840"/>
            <a:ext cx="341760" cy="261610"/>
          </a:xfrm>
          <a:prstGeom prst="rect">
            <a:avLst/>
          </a:prstGeom>
          <a:noFill/>
        </p:spPr>
        <p:txBody>
          <a:bodyPr wrap="none" rtlCol="0">
            <a:spAutoFit/>
          </a:bodyPr>
          <a:lstStyle/>
          <a:p>
            <a:r>
              <a:rPr lang="en-US" sz="1100" dirty="0" smtClean="0"/>
              <a:t>SO</a:t>
            </a:r>
            <a:endParaRPr lang="en-US" sz="1100" dirty="0"/>
          </a:p>
        </p:txBody>
      </p:sp>
      <p:sp>
        <p:nvSpPr>
          <p:cNvPr id="89" name="TextBox 88"/>
          <p:cNvSpPr txBox="1"/>
          <p:nvPr/>
        </p:nvSpPr>
        <p:spPr>
          <a:xfrm>
            <a:off x="1502890" y="2480578"/>
            <a:ext cx="359394" cy="261610"/>
          </a:xfrm>
          <a:prstGeom prst="rect">
            <a:avLst/>
          </a:prstGeom>
          <a:noFill/>
        </p:spPr>
        <p:txBody>
          <a:bodyPr wrap="none" rtlCol="0">
            <a:spAutoFit/>
          </a:bodyPr>
          <a:lstStyle/>
          <a:p>
            <a:r>
              <a:rPr lang="en-US" sz="1100" dirty="0" smtClean="0"/>
              <a:t>CSI</a:t>
            </a:r>
            <a:endParaRPr lang="en-US" sz="1100" dirty="0"/>
          </a:p>
        </p:txBody>
      </p:sp>
      <p:sp>
        <p:nvSpPr>
          <p:cNvPr id="90" name="TextBox 89"/>
          <p:cNvSpPr txBox="1"/>
          <p:nvPr/>
        </p:nvSpPr>
        <p:spPr>
          <a:xfrm>
            <a:off x="1903882" y="2480578"/>
            <a:ext cx="423514" cy="261610"/>
          </a:xfrm>
          <a:prstGeom prst="rect">
            <a:avLst/>
          </a:prstGeom>
          <a:noFill/>
        </p:spPr>
        <p:txBody>
          <a:bodyPr wrap="none" rtlCol="0">
            <a:spAutoFit/>
          </a:bodyPr>
          <a:lstStyle/>
          <a:p>
            <a:r>
              <a:rPr lang="en-US" sz="1100" dirty="0" smtClean="0"/>
              <a:t>OSA</a:t>
            </a:r>
            <a:endParaRPr lang="en-US" sz="1100" dirty="0"/>
          </a:p>
        </p:txBody>
      </p:sp>
      <p:sp>
        <p:nvSpPr>
          <p:cNvPr id="91" name="TextBox 90"/>
          <p:cNvSpPr txBox="1"/>
          <p:nvPr/>
        </p:nvSpPr>
        <p:spPr>
          <a:xfrm>
            <a:off x="2273564" y="2480578"/>
            <a:ext cx="421910" cy="261610"/>
          </a:xfrm>
          <a:prstGeom prst="rect">
            <a:avLst/>
          </a:prstGeom>
          <a:noFill/>
        </p:spPr>
        <p:txBody>
          <a:bodyPr wrap="none" rtlCol="0">
            <a:spAutoFit/>
          </a:bodyPr>
          <a:lstStyle/>
          <a:p>
            <a:r>
              <a:rPr lang="en-US" sz="1100" dirty="0" smtClean="0"/>
              <a:t>PPO</a:t>
            </a:r>
            <a:endParaRPr lang="en-US" sz="1100" dirty="0"/>
          </a:p>
        </p:txBody>
      </p:sp>
      <p:sp>
        <p:nvSpPr>
          <p:cNvPr id="92" name="TextBox 91"/>
          <p:cNvSpPr txBox="1"/>
          <p:nvPr/>
        </p:nvSpPr>
        <p:spPr>
          <a:xfrm>
            <a:off x="2658805" y="2480578"/>
            <a:ext cx="417102" cy="261610"/>
          </a:xfrm>
          <a:prstGeom prst="rect">
            <a:avLst/>
          </a:prstGeom>
          <a:noFill/>
        </p:spPr>
        <p:txBody>
          <a:bodyPr wrap="none" rtlCol="0">
            <a:spAutoFit/>
          </a:bodyPr>
          <a:lstStyle/>
          <a:p>
            <a:r>
              <a:rPr lang="en-US" sz="1100" dirty="0" smtClean="0"/>
              <a:t>RCV</a:t>
            </a:r>
            <a:endParaRPr lang="en-US" sz="1100" dirty="0"/>
          </a:p>
        </p:txBody>
      </p:sp>
      <p:sp>
        <p:nvSpPr>
          <p:cNvPr id="93" name="TextBox 92"/>
          <p:cNvSpPr txBox="1"/>
          <p:nvPr/>
        </p:nvSpPr>
        <p:spPr>
          <a:xfrm>
            <a:off x="3030257" y="2480578"/>
            <a:ext cx="423514" cy="261610"/>
          </a:xfrm>
          <a:prstGeom prst="rect">
            <a:avLst/>
          </a:prstGeom>
          <a:noFill/>
        </p:spPr>
        <p:txBody>
          <a:bodyPr wrap="none" rtlCol="0">
            <a:spAutoFit/>
          </a:bodyPr>
          <a:lstStyle/>
          <a:p>
            <a:r>
              <a:rPr lang="en-US" sz="1100" dirty="0" smtClean="0"/>
              <a:t>SOA</a:t>
            </a:r>
            <a:endParaRPr lang="en-US" sz="1100" dirty="0"/>
          </a:p>
        </p:txBody>
      </p:sp>
    </p:spTree>
    <p:extLst>
      <p:ext uri="{BB962C8B-B14F-4D97-AF65-F5344CB8AC3E}">
        <p14:creationId xmlns:p14="http://schemas.microsoft.com/office/powerpoint/2010/main" val="31711407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12216</TotalTime>
  <Words>1087</Words>
  <Application>Microsoft Office PowerPoint</Application>
  <PresentationFormat>Custom</PresentationFormat>
  <Paragraphs>170</Paragraphs>
  <Slides>12</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Simplilearn</cp:lastModifiedBy>
  <cp:revision>1948</cp:revision>
  <dcterms:created xsi:type="dcterms:W3CDTF">2014-04-30T09:35:57Z</dcterms:created>
  <dcterms:modified xsi:type="dcterms:W3CDTF">2014-11-06T13:15:24Z</dcterms:modified>
</cp:coreProperties>
</file>