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9"/>
  </p:notesMasterIdLst>
  <p:handoutMasterIdLst>
    <p:handoutMasterId r:id="rId100"/>
  </p:handoutMasterIdLst>
  <p:sldIdLst>
    <p:sldId id="466" r:id="rId2"/>
    <p:sldId id="474" r:id="rId3"/>
    <p:sldId id="475" r:id="rId4"/>
    <p:sldId id="468" r:id="rId5"/>
    <p:sldId id="469" r:id="rId6"/>
    <p:sldId id="470" r:id="rId7"/>
    <p:sldId id="471" r:id="rId8"/>
    <p:sldId id="472" r:id="rId9"/>
    <p:sldId id="473" r:id="rId10"/>
    <p:sldId id="476" r:id="rId11"/>
    <p:sldId id="477" r:id="rId12"/>
    <p:sldId id="478" r:id="rId13"/>
    <p:sldId id="479" r:id="rId14"/>
    <p:sldId id="483" r:id="rId15"/>
    <p:sldId id="484" r:id="rId16"/>
    <p:sldId id="485" r:id="rId17"/>
    <p:sldId id="486" r:id="rId18"/>
    <p:sldId id="487" r:id="rId19"/>
    <p:sldId id="489" r:id="rId20"/>
    <p:sldId id="490" r:id="rId21"/>
    <p:sldId id="568" r:id="rId22"/>
    <p:sldId id="492" r:id="rId23"/>
    <p:sldId id="577" r:id="rId24"/>
    <p:sldId id="493" r:id="rId25"/>
    <p:sldId id="494" r:id="rId26"/>
    <p:sldId id="495" r:id="rId27"/>
    <p:sldId id="576" r:id="rId28"/>
    <p:sldId id="496" r:id="rId29"/>
    <p:sldId id="569" r:id="rId30"/>
    <p:sldId id="499" r:id="rId31"/>
    <p:sldId id="500" r:id="rId32"/>
    <p:sldId id="581" r:id="rId33"/>
    <p:sldId id="501" r:id="rId34"/>
    <p:sldId id="502" r:id="rId35"/>
    <p:sldId id="503" r:id="rId36"/>
    <p:sldId id="504" r:id="rId37"/>
    <p:sldId id="505" r:id="rId38"/>
    <p:sldId id="506" r:id="rId39"/>
    <p:sldId id="507" r:id="rId40"/>
    <p:sldId id="508" r:id="rId41"/>
    <p:sldId id="509" r:id="rId42"/>
    <p:sldId id="511" r:id="rId43"/>
    <p:sldId id="512" r:id="rId44"/>
    <p:sldId id="513" r:id="rId45"/>
    <p:sldId id="514" r:id="rId46"/>
    <p:sldId id="515" r:id="rId47"/>
    <p:sldId id="516" r:id="rId48"/>
    <p:sldId id="517" r:id="rId49"/>
    <p:sldId id="518" r:id="rId50"/>
    <p:sldId id="519" r:id="rId51"/>
    <p:sldId id="520" r:id="rId52"/>
    <p:sldId id="522" r:id="rId53"/>
    <p:sldId id="523" r:id="rId54"/>
    <p:sldId id="570" r:id="rId55"/>
    <p:sldId id="525" r:id="rId56"/>
    <p:sldId id="526" r:id="rId57"/>
    <p:sldId id="571" r:id="rId58"/>
    <p:sldId id="528" r:id="rId59"/>
    <p:sldId id="529" r:id="rId60"/>
    <p:sldId id="530" r:id="rId61"/>
    <p:sldId id="532" r:id="rId62"/>
    <p:sldId id="533" r:id="rId63"/>
    <p:sldId id="534" r:id="rId64"/>
    <p:sldId id="578" r:id="rId65"/>
    <p:sldId id="579" r:id="rId66"/>
    <p:sldId id="535" r:id="rId67"/>
    <p:sldId id="575" r:id="rId68"/>
    <p:sldId id="538" r:id="rId69"/>
    <p:sldId id="539" r:id="rId70"/>
    <p:sldId id="540" r:id="rId71"/>
    <p:sldId id="580" r:id="rId72"/>
    <p:sldId id="541" r:id="rId73"/>
    <p:sldId id="572" r:id="rId74"/>
    <p:sldId id="544" r:id="rId75"/>
    <p:sldId id="573" r:id="rId76"/>
    <p:sldId id="574" r:id="rId77"/>
    <p:sldId id="546" r:id="rId78"/>
    <p:sldId id="547" r:id="rId79"/>
    <p:sldId id="548" r:id="rId80"/>
    <p:sldId id="549" r:id="rId81"/>
    <p:sldId id="551" r:id="rId82"/>
    <p:sldId id="552" r:id="rId83"/>
    <p:sldId id="553" r:id="rId84"/>
    <p:sldId id="554" r:id="rId85"/>
    <p:sldId id="555" r:id="rId86"/>
    <p:sldId id="556" r:id="rId87"/>
    <p:sldId id="557" r:id="rId88"/>
    <p:sldId id="558" r:id="rId89"/>
    <p:sldId id="559" r:id="rId90"/>
    <p:sldId id="560" r:id="rId91"/>
    <p:sldId id="561" r:id="rId92"/>
    <p:sldId id="562" r:id="rId93"/>
    <p:sldId id="563" r:id="rId94"/>
    <p:sldId id="564" r:id="rId95"/>
    <p:sldId id="565" r:id="rId96"/>
    <p:sldId id="566" r:id="rId97"/>
    <p:sldId id="567" r:id="rId98"/>
  </p:sldIdLst>
  <p:sldSz cx="7908925" cy="4287838"/>
  <p:notesSz cx="6858000" cy="9144000"/>
  <p:defaultTex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p:defaultTextStyle>
  <p:modifyVerifier cryptProviderType="rsaFull" cryptAlgorithmClass="hash" cryptAlgorithmType="typeAny" cryptAlgorithmSid="4" spinCount="100000" saltData="4Rq0kzfvl2ogNkzafGHYxg==" hashData="KyDx0DAQQB2LLQmX+/gb8P+MwKc="/>
  <p:extLst>
    <p:ext uri="{EFAFB233-063F-42B5-8137-9DF3F51BA10A}">
      <p15:sldGuideLst xmlns:p15="http://schemas.microsoft.com/office/powerpoint/2012/main" xmlns="">
        <p15:guide id="1" orient="horz" pos="1327" userDrawn="1">
          <p15:clr>
            <a:srgbClr val="A4A3A4"/>
          </p15:clr>
        </p15:guide>
        <p15:guide id="2" pos="2491" userDrawn="1">
          <p15:clr>
            <a:srgbClr val="A4A3A4"/>
          </p15:clr>
        </p15:guide>
        <p15:guide id="3" orient="horz">
          <p15:clr>
            <a:srgbClr val="A4A3A4"/>
          </p15:clr>
        </p15:guide>
        <p15:guide id="4">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jali shridhar" initials="as" lastIdx="1" clrIdx="0">
    <p:extLst/>
  </p:cmAuthor>
  <p:cmAuthor id="2" name="Archana MG." initials="AM" lastIdx="35" clrIdx="1">
    <p:extLst/>
  </p:cmAuthor>
  <p:cmAuthor id="3" name="saavan" initials="s" lastIdx="1" clrIdx="2">
    <p:extLst/>
  </p:cmAuthor>
  <p:cmAuthor id="4" name="Lakshman Rajagopalan" initials="LR" lastIdx="7" clrIdx="3"/>
  <p:cmAuthor id="5" name="Susmita Ghosh" initials="SG" lastIdx="25" clrIdx="4">
    <p:extLst>
      <p:ext uri="{19B8F6BF-5375-455C-9EA6-DF929625EA0E}">
        <p15:presenceInfo xmlns:p15="http://schemas.microsoft.com/office/powerpoint/2012/main" xmlns="" userId="S-1-5-21-344113424-1144375074-249258821-3399" providerId="AD"/>
      </p:ext>
    </p:extLst>
  </p:cmAuthor>
  <p:cmAuthor id="6" name="Mohammad Ovais" initials="MO" lastIdx="12" clrIdx="5">
    <p:extLst>
      <p:ext uri="{19B8F6BF-5375-455C-9EA6-DF929625EA0E}">
        <p15:presenceInfo xmlns:p15="http://schemas.microsoft.com/office/powerpoint/2012/main" xmlns="" userId="S-1-5-21-344113424-1144375074-249258821-52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61B4DF"/>
    <a:srgbClr val="00AAF6"/>
    <a:srgbClr val="9CDAEB"/>
    <a:srgbClr val="656E75"/>
    <a:srgbClr val="00B0F0"/>
    <a:srgbClr val="00AAF0"/>
    <a:srgbClr val="F69E66"/>
    <a:srgbClr val="F27F2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6911" autoAdjust="0"/>
  </p:normalViewPr>
  <p:slideViewPr>
    <p:cSldViewPr snapToGrid="0" showGuides="1">
      <p:cViewPr varScale="1">
        <p:scale>
          <a:sx n="175" d="100"/>
          <a:sy n="175" d="100"/>
        </p:scale>
        <p:origin x="-480" y="-90"/>
      </p:cViewPr>
      <p:guideLst>
        <p:guide orient="horz" pos="1327"/>
        <p:guide orient="horz"/>
        <p:guide pos="2491"/>
        <p:guide/>
      </p:guideLst>
    </p:cSldViewPr>
  </p:slideViewPr>
  <p:outlineViewPr>
    <p:cViewPr>
      <p:scale>
        <a:sx n="33" d="100"/>
        <a:sy n="33" d="100"/>
      </p:scale>
      <p:origin x="0" y="10458"/>
    </p:cViewPr>
  </p:outlineViewPr>
  <p:notesTextViewPr>
    <p:cViewPr>
      <p:scale>
        <a:sx n="1" d="1"/>
        <a:sy n="1" d="1"/>
      </p:scale>
      <p:origin x="0" y="0"/>
    </p:cViewPr>
  </p:notesTextViewPr>
  <p:sorterViewPr>
    <p:cViewPr>
      <p:scale>
        <a:sx n="125" d="100"/>
        <a:sy n="125" d="100"/>
      </p:scale>
      <p:origin x="0" y="-1896"/>
    </p:cViewPr>
  </p:sorterViewPr>
  <p:notesViewPr>
    <p:cSldViewPr snapToGrid="0">
      <p:cViewPr varScale="1">
        <p:scale>
          <a:sx n="86" d="100"/>
          <a:sy n="86" d="100"/>
        </p:scale>
        <p:origin x="378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1B77CD-69FA-4B12-871F-3AF82F493AE9}" type="datetimeFigureOut">
              <a:rPr lang="en-US" smtClean="0"/>
              <a:t>11/6/2014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D6C37A-CD57-4B66-AA77-549A75FD3362}" type="slidenum">
              <a:rPr lang="en-US" smtClean="0"/>
              <a:t>‹#›</a:t>
            </a:fld>
            <a:endParaRPr lang="en-US"/>
          </a:p>
        </p:txBody>
      </p:sp>
    </p:spTree>
    <p:extLst>
      <p:ext uri="{BB962C8B-B14F-4D97-AF65-F5344CB8AC3E}">
        <p14:creationId xmlns:p14="http://schemas.microsoft.com/office/powerpoint/2010/main" val="1875590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B90853-04F9-4A5C-8A83-562CDC129AAA}" type="datetimeFigureOut">
              <a:rPr lang="en-US" smtClean="0"/>
              <a:t>11/6/2014</a:t>
            </a:fld>
            <a:endParaRPr lang="en-US"/>
          </a:p>
        </p:txBody>
      </p:sp>
      <p:sp>
        <p:nvSpPr>
          <p:cNvPr id="4" name="Slide Image Placeholder 3"/>
          <p:cNvSpPr>
            <a:spLocks noGrp="1" noRot="1" noChangeAspect="1"/>
          </p:cNvSpPr>
          <p:nvPr>
            <p:ph type="sldImg" idx="2"/>
          </p:nvPr>
        </p:nvSpPr>
        <p:spPr>
          <a:xfrm>
            <a:off x="584200" y="1143000"/>
            <a:ext cx="5689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781AF-105A-4E34-908D-D88217C35B6E}" type="slidenum">
              <a:rPr lang="en-US" smtClean="0"/>
              <a:t>‹#›</a:t>
            </a:fld>
            <a:endParaRPr lang="en-US"/>
          </a:p>
        </p:txBody>
      </p:sp>
    </p:spTree>
    <p:extLst>
      <p:ext uri="{BB962C8B-B14F-4D97-AF65-F5344CB8AC3E}">
        <p14:creationId xmlns:p14="http://schemas.microsoft.com/office/powerpoint/2010/main" val="59864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1</a:t>
            </a:fld>
            <a:endParaRPr lang="en-US"/>
          </a:p>
        </p:txBody>
      </p:sp>
    </p:spTree>
    <p:extLst>
      <p:ext uri="{BB962C8B-B14F-4D97-AF65-F5344CB8AC3E}">
        <p14:creationId xmlns:p14="http://schemas.microsoft.com/office/powerpoint/2010/main" val="3983225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t>10</a:t>
            </a:fld>
            <a:endParaRPr lang="en-US"/>
          </a:p>
        </p:txBody>
      </p:sp>
    </p:spTree>
    <p:extLst>
      <p:ext uri="{BB962C8B-B14F-4D97-AF65-F5344CB8AC3E}">
        <p14:creationId xmlns:p14="http://schemas.microsoft.com/office/powerpoint/2010/main" val="905990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11</a:t>
            </a:fld>
            <a:endParaRPr lang="en-US"/>
          </a:p>
        </p:txBody>
      </p:sp>
    </p:spTree>
    <p:extLst>
      <p:ext uri="{BB962C8B-B14F-4D97-AF65-F5344CB8AC3E}">
        <p14:creationId xmlns:p14="http://schemas.microsoft.com/office/powerpoint/2010/main" val="3143200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t>12</a:t>
            </a:fld>
            <a:endParaRPr lang="en-US"/>
          </a:p>
        </p:txBody>
      </p:sp>
    </p:spTree>
    <p:extLst>
      <p:ext uri="{BB962C8B-B14F-4D97-AF65-F5344CB8AC3E}">
        <p14:creationId xmlns:p14="http://schemas.microsoft.com/office/powerpoint/2010/main" val="1344260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p:txBody>
      </p:sp>
      <p:sp>
        <p:nvSpPr>
          <p:cNvPr id="4" name="Slide Number Placeholder 3"/>
          <p:cNvSpPr>
            <a:spLocks noGrp="1"/>
          </p:cNvSpPr>
          <p:nvPr>
            <p:ph type="sldNum" sz="quarter" idx="10"/>
          </p:nvPr>
        </p:nvSpPr>
        <p:spPr/>
        <p:txBody>
          <a:bodyPr/>
          <a:lstStyle/>
          <a:p>
            <a:fld id="{BDD781AF-105A-4E34-908D-D88217C35B6E}" type="slidenum">
              <a:rPr lang="en-US" smtClean="0"/>
              <a:t>13</a:t>
            </a:fld>
            <a:endParaRPr lang="en-US"/>
          </a:p>
        </p:txBody>
      </p:sp>
    </p:spTree>
    <p:extLst>
      <p:ext uri="{BB962C8B-B14F-4D97-AF65-F5344CB8AC3E}">
        <p14:creationId xmlns:p14="http://schemas.microsoft.com/office/powerpoint/2010/main" val="3549347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DD781AF-105A-4E34-908D-D88217C35B6E}" type="slidenum">
              <a:rPr lang="en-US" smtClean="0"/>
              <a:t>14</a:t>
            </a:fld>
            <a:endParaRPr lang="en-US"/>
          </a:p>
        </p:txBody>
      </p:sp>
    </p:spTree>
    <p:extLst>
      <p:ext uri="{BB962C8B-B14F-4D97-AF65-F5344CB8AC3E}">
        <p14:creationId xmlns:p14="http://schemas.microsoft.com/office/powerpoint/2010/main" val="2079728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t>15</a:t>
            </a:fld>
            <a:endParaRPr lang="en-US"/>
          </a:p>
        </p:txBody>
      </p:sp>
    </p:spTree>
    <p:extLst>
      <p:ext uri="{BB962C8B-B14F-4D97-AF65-F5344CB8AC3E}">
        <p14:creationId xmlns:p14="http://schemas.microsoft.com/office/powerpoint/2010/main" val="763422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t>16</a:t>
            </a:fld>
            <a:endParaRPr lang="en-US"/>
          </a:p>
        </p:txBody>
      </p:sp>
    </p:spTree>
    <p:extLst>
      <p:ext uri="{BB962C8B-B14F-4D97-AF65-F5344CB8AC3E}">
        <p14:creationId xmlns:p14="http://schemas.microsoft.com/office/powerpoint/2010/main" val="3292609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17</a:t>
            </a:fld>
            <a:endParaRPr lang="en-US"/>
          </a:p>
        </p:txBody>
      </p:sp>
    </p:spTree>
    <p:extLst>
      <p:ext uri="{BB962C8B-B14F-4D97-AF65-F5344CB8AC3E}">
        <p14:creationId xmlns:p14="http://schemas.microsoft.com/office/powerpoint/2010/main" val="263886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t>18</a:t>
            </a:fld>
            <a:endParaRPr lang="en-US"/>
          </a:p>
        </p:txBody>
      </p:sp>
    </p:spTree>
    <p:extLst>
      <p:ext uri="{BB962C8B-B14F-4D97-AF65-F5344CB8AC3E}">
        <p14:creationId xmlns:p14="http://schemas.microsoft.com/office/powerpoint/2010/main" val="2088784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19</a:t>
            </a:fld>
            <a:endParaRPr lang="en-US"/>
          </a:p>
        </p:txBody>
      </p:sp>
    </p:spTree>
    <p:extLst>
      <p:ext uri="{BB962C8B-B14F-4D97-AF65-F5344CB8AC3E}">
        <p14:creationId xmlns:p14="http://schemas.microsoft.com/office/powerpoint/2010/main" val="3739248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2</a:t>
            </a:fld>
            <a:endParaRPr lang="en-US"/>
          </a:p>
        </p:txBody>
      </p:sp>
    </p:spTree>
    <p:extLst>
      <p:ext uri="{BB962C8B-B14F-4D97-AF65-F5344CB8AC3E}">
        <p14:creationId xmlns:p14="http://schemas.microsoft.com/office/powerpoint/2010/main" val="667745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20</a:t>
            </a:fld>
            <a:endParaRPr lang="en-US"/>
          </a:p>
        </p:txBody>
      </p:sp>
    </p:spTree>
    <p:extLst>
      <p:ext uri="{BB962C8B-B14F-4D97-AF65-F5344CB8AC3E}">
        <p14:creationId xmlns:p14="http://schemas.microsoft.com/office/powerpoint/2010/main" val="1708474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21</a:t>
            </a:fld>
            <a:endParaRPr lang="en-US"/>
          </a:p>
        </p:txBody>
      </p:sp>
    </p:spTree>
    <p:extLst>
      <p:ext uri="{BB962C8B-B14F-4D97-AF65-F5344CB8AC3E}">
        <p14:creationId xmlns:p14="http://schemas.microsoft.com/office/powerpoint/2010/main" val="732384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
            </a:r>
            <a:br>
              <a:rPr lang="en-US" b="1" baseline="0" dirty="0" smtClean="0"/>
            </a:br>
            <a:endParaRPr lang="en-US" sz="12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DD781AF-105A-4E34-908D-D88217C35B6E}" type="slidenum">
              <a:rPr lang="en-US" smtClean="0"/>
              <a:t>22</a:t>
            </a:fld>
            <a:endParaRPr lang="en-US"/>
          </a:p>
        </p:txBody>
      </p:sp>
    </p:spTree>
    <p:extLst>
      <p:ext uri="{BB962C8B-B14F-4D97-AF65-F5344CB8AC3E}">
        <p14:creationId xmlns:p14="http://schemas.microsoft.com/office/powerpoint/2010/main" val="37073528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23</a:t>
            </a:fld>
            <a:endParaRPr lang="en-US"/>
          </a:p>
        </p:txBody>
      </p:sp>
    </p:spTree>
    <p:extLst>
      <p:ext uri="{BB962C8B-B14F-4D97-AF65-F5344CB8AC3E}">
        <p14:creationId xmlns:p14="http://schemas.microsoft.com/office/powerpoint/2010/main" val="9859913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2613" y="1143000"/>
            <a:ext cx="5692775" cy="308610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2935423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2613" y="1143000"/>
            <a:ext cx="5692775" cy="3086100"/>
          </a:xfrm>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DD781AF-105A-4E34-908D-D88217C35B6E}"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269288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2613" y="1143000"/>
            <a:ext cx="5692775" cy="308610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3347702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1899E0-C097-417F-86BD-805C19E93D8D}" type="slidenum">
              <a:rPr lang="en-US" smtClean="0"/>
              <a:t>27</a:t>
            </a:fld>
            <a:endParaRPr lang="en-US"/>
          </a:p>
        </p:txBody>
      </p:sp>
    </p:spTree>
    <p:extLst>
      <p:ext uri="{BB962C8B-B14F-4D97-AF65-F5344CB8AC3E}">
        <p14:creationId xmlns:p14="http://schemas.microsoft.com/office/powerpoint/2010/main" val="466717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28</a:t>
            </a:fld>
            <a:endParaRPr lang="en-US"/>
          </a:p>
        </p:txBody>
      </p:sp>
    </p:spTree>
    <p:extLst>
      <p:ext uri="{BB962C8B-B14F-4D97-AF65-F5344CB8AC3E}">
        <p14:creationId xmlns:p14="http://schemas.microsoft.com/office/powerpoint/2010/main" val="9206579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29</a:t>
            </a:fld>
            <a:endParaRPr lang="en-US"/>
          </a:p>
        </p:txBody>
      </p:sp>
    </p:spTree>
    <p:extLst>
      <p:ext uri="{BB962C8B-B14F-4D97-AF65-F5344CB8AC3E}">
        <p14:creationId xmlns:p14="http://schemas.microsoft.com/office/powerpoint/2010/main" val="2776572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t>3</a:t>
            </a:fld>
            <a:endParaRPr lang="en-US"/>
          </a:p>
        </p:txBody>
      </p:sp>
    </p:spTree>
    <p:extLst>
      <p:ext uri="{BB962C8B-B14F-4D97-AF65-F5344CB8AC3E}">
        <p14:creationId xmlns:p14="http://schemas.microsoft.com/office/powerpoint/2010/main" val="40237764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30</a:t>
            </a:fld>
            <a:endParaRPr lang="en-US"/>
          </a:p>
        </p:txBody>
      </p:sp>
    </p:spTree>
    <p:extLst>
      <p:ext uri="{BB962C8B-B14F-4D97-AF65-F5344CB8AC3E}">
        <p14:creationId xmlns:p14="http://schemas.microsoft.com/office/powerpoint/2010/main" val="24931229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t>31</a:t>
            </a:fld>
            <a:endParaRPr lang="en-US"/>
          </a:p>
        </p:txBody>
      </p:sp>
    </p:spTree>
    <p:extLst>
      <p:ext uri="{BB962C8B-B14F-4D97-AF65-F5344CB8AC3E}">
        <p14:creationId xmlns:p14="http://schemas.microsoft.com/office/powerpoint/2010/main" val="38395866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t>33</a:t>
            </a:fld>
            <a:endParaRPr lang="en-US"/>
          </a:p>
        </p:txBody>
      </p:sp>
    </p:spTree>
    <p:extLst>
      <p:ext uri="{BB962C8B-B14F-4D97-AF65-F5344CB8AC3E}">
        <p14:creationId xmlns:p14="http://schemas.microsoft.com/office/powerpoint/2010/main" val="11857945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p:txBody>
      </p:sp>
      <p:sp>
        <p:nvSpPr>
          <p:cNvPr id="4" name="Slide Number Placeholder 3"/>
          <p:cNvSpPr>
            <a:spLocks noGrp="1"/>
          </p:cNvSpPr>
          <p:nvPr>
            <p:ph type="sldNum" sz="quarter" idx="10"/>
          </p:nvPr>
        </p:nvSpPr>
        <p:spPr/>
        <p:txBody>
          <a:bodyPr/>
          <a:lstStyle/>
          <a:p>
            <a:fld id="{BDD781AF-105A-4E34-908D-D88217C35B6E}" type="slidenum">
              <a:rPr lang="en-US" smtClean="0"/>
              <a:t>34</a:t>
            </a:fld>
            <a:endParaRPr lang="en-US"/>
          </a:p>
        </p:txBody>
      </p:sp>
    </p:spTree>
    <p:extLst>
      <p:ext uri="{BB962C8B-B14F-4D97-AF65-F5344CB8AC3E}">
        <p14:creationId xmlns:p14="http://schemas.microsoft.com/office/powerpoint/2010/main" val="14403799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DD781AF-105A-4E34-908D-D88217C35B6E}" type="slidenum">
              <a:rPr lang="en-US" smtClean="0"/>
              <a:t>35</a:t>
            </a:fld>
            <a:endParaRPr lang="en-US"/>
          </a:p>
        </p:txBody>
      </p:sp>
    </p:spTree>
    <p:extLst>
      <p:ext uri="{BB962C8B-B14F-4D97-AF65-F5344CB8AC3E}">
        <p14:creationId xmlns:p14="http://schemas.microsoft.com/office/powerpoint/2010/main" val="14226526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36</a:t>
            </a:fld>
            <a:endParaRPr lang="en-US"/>
          </a:p>
        </p:txBody>
      </p:sp>
    </p:spTree>
    <p:extLst>
      <p:ext uri="{BB962C8B-B14F-4D97-AF65-F5344CB8AC3E}">
        <p14:creationId xmlns:p14="http://schemas.microsoft.com/office/powerpoint/2010/main" val="39112437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37</a:t>
            </a:fld>
            <a:endParaRPr lang="en-US"/>
          </a:p>
        </p:txBody>
      </p:sp>
    </p:spTree>
    <p:extLst>
      <p:ext uri="{BB962C8B-B14F-4D97-AF65-F5344CB8AC3E}">
        <p14:creationId xmlns:p14="http://schemas.microsoft.com/office/powerpoint/2010/main" val="4237889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endParaRPr lang="en-US" b="1" dirty="0" smtClean="0"/>
          </a:p>
          <a:p>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t>38</a:t>
            </a:fld>
            <a:endParaRPr lang="en-US"/>
          </a:p>
        </p:txBody>
      </p:sp>
    </p:spTree>
    <p:extLst>
      <p:ext uri="{BB962C8B-B14F-4D97-AF65-F5344CB8AC3E}">
        <p14:creationId xmlns:p14="http://schemas.microsoft.com/office/powerpoint/2010/main" val="781094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t>39</a:t>
            </a:fld>
            <a:endParaRPr lang="en-US"/>
          </a:p>
        </p:txBody>
      </p:sp>
    </p:spTree>
    <p:extLst>
      <p:ext uri="{BB962C8B-B14F-4D97-AF65-F5344CB8AC3E}">
        <p14:creationId xmlns:p14="http://schemas.microsoft.com/office/powerpoint/2010/main" val="1493929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lvl="0" indent="0">
              <a:buFont typeface="Arial" panose="020B0604020202020204" pitchFamily="34" charset="0"/>
              <a:buNone/>
            </a:pPr>
            <a:endParaRPr lang="en-US" sz="1200" kern="120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t>40</a:t>
            </a:fld>
            <a:endParaRPr lang="en-US"/>
          </a:p>
        </p:txBody>
      </p:sp>
    </p:spTree>
    <p:extLst>
      <p:ext uri="{BB962C8B-B14F-4D97-AF65-F5344CB8AC3E}">
        <p14:creationId xmlns:p14="http://schemas.microsoft.com/office/powerpoint/2010/main" val="2245287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4</a:t>
            </a:fld>
            <a:endParaRPr lang="en-US"/>
          </a:p>
        </p:txBody>
      </p:sp>
    </p:spTree>
    <p:extLst>
      <p:ext uri="{BB962C8B-B14F-4D97-AF65-F5344CB8AC3E}">
        <p14:creationId xmlns:p14="http://schemas.microsoft.com/office/powerpoint/2010/main" val="37266496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t>41</a:t>
            </a:fld>
            <a:endParaRPr lang="en-US"/>
          </a:p>
        </p:txBody>
      </p:sp>
    </p:spTree>
    <p:extLst>
      <p:ext uri="{BB962C8B-B14F-4D97-AF65-F5344CB8AC3E}">
        <p14:creationId xmlns:p14="http://schemas.microsoft.com/office/powerpoint/2010/main" val="7568116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42</a:t>
            </a:fld>
            <a:endParaRPr lang="en-US"/>
          </a:p>
        </p:txBody>
      </p:sp>
    </p:spTree>
    <p:extLst>
      <p:ext uri="{BB962C8B-B14F-4D97-AF65-F5344CB8AC3E}">
        <p14:creationId xmlns:p14="http://schemas.microsoft.com/office/powerpoint/2010/main" val="3856956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43</a:t>
            </a:fld>
            <a:endParaRPr lang="en-US"/>
          </a:p>
        </p:txBody>
      </p:sp>
    </p:spTree>
    <p:extLst>
      <p:ext uri="{BB962C8B-B14F-4D97-AF65-F5344CB8AC3E}">
        <p14:creationId xmlns:p14="http://schemas.microsoft.com/office/powerpoint/2010/main" val="18421700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44</a:t>
            </a:fld>
            <a:endParaRPr lang="en-US"/>
          </a:p>
        </p:txBody>
      </p:sp>
    </p:spTree>
    <p:extLst>
      <p:ext uri="{BB962C8B-B14F-4D97-AF65-F5344CB8AC3E}">
        <p14:creationId xmlns:p14="http://schemas.microsoft.com/office/powerpoint/2010/main" val="22342428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45</a:t>
            </a:fld>
            <a:endParaRPr lang="en-US"/>
          </a:p>
        </p:txBody>
      </p:sp>
    </p:spTree>
    <p:extLst>
      <p:ext uri="{BB962C8B-B14F-4D97-AF65-F5344CB8AC3E}">
        <p14:creationId xmlns:p14="http://schemas.microsoft.com/office/powerpoint/2010/main" val="1714602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t>46</a:t>
            </a:fld>
            <a:endParaRPr lang="en-US"/>
          </a:p>
        </p:txBody>
      </p:sp>
    </p:spTree>
    <p:extLst>
      <p:ext uri="{BB962C8B-B14F-4D97-AF65-F5344CB8AC3E}">
        <p14:creationId xmlns:p14="http://schemas.microsoft.com/office/powerpoint/2010/main" val="18467528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t>47</a:t>
            </a:fld>
            <a:endParaRPr lang="en-US"/>
          </a:p>
        </p:txBody>
      </p:sp>
    </p:spTree>
    <p:extLst>
      <p:ext uri="{BB962C8B-B14F-4D97-AF65-F5344CB8AC3E}">
        <p14:creationId xmlns:p14="http://schemas.microsoft.com/office/powerpoint/2010/main" val="31575228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BDD781AF-105A-4E34-908D-D88217C35B6E}" type="slidenum">
              <a:rPr lang="en-US" smtClean="0"/>
              <a:t>48</a:t>
            </a:fld>
            <a:endParaRPr lang="en-US"/>
          </a:p>
        </p:txBody>
      </p:sp>
    </p:spTree>
    <p:extLst>
      <p:ext uri="{BB962C8B-B14F-4D97-AF65-F5344CB8AC3E}">
        <p14:creationId xmlns:p14="http://schemas.microsoft.com/office/powerpoint/2010/main" val="40112671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49</a:t>
            </a:fld>
            <a:endParaRPr lang="en-US"/>
          </a:p>
        </p:txBody>
      </p:sp>
    </p:spTree>
    <p:extLst>
      <p:ext uri="{BB962C8B-B14F-4D97-AF65-F5344CB8AC3E}">
        <p14:creationId xmlns:p14="http://schemas.microsoft.com/office/powerpoint/2010/main" val="12868445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t>50</a:t>
            </a:fld>
            <a:endParaRPr lang="en-US"/>
          </a:p>
        </p:txBody>
      </p:sp>
    </p:spTree>
    <p:extLst>
      <p:ext uri="{BB962C8B-B14F-4D97-AF65-F5344CB8AC3E}">
        <p14:creationId xmlns:p14="http://schemas.microsoft.com/office/powerpoint/2010/main" val="2823994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5</a:t>
            </a:fld>
            <a:endParaRPr lang="en-US"/>
          </a:p>
        </p:txBody>
      </p:sp>
    </p:spTree>
    <p:extLst>
      <p:ext uri="{BB962C8B-B14F-4D97-AF65-F5344CB8AC3E}">
        <p14:creationId xmlns:p14="http://schemas.microsoft.com/office/powerpoint/2010/main" val="24093151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51</a:t>
            </a:fld>
            <a:endParaRPr lang="en-US"/>
          </a:p>
        </p:txBody>
      </p:sp>
    </p:spTree>
    <p:extLst>
      <p:ext uri="{BB962C8B-B14F-4D97-AF65-F5344CB8AC3E}">
        <p14:creationId xmlns:p14="http://schemas.microsoft.com/office/powerpoint/2010/main" val="21839675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52</a:t>
            </a:fld>
            <a:endParaRPr lang="en-US"/>
          </a:p>
        </p:txBody>
      </p:sp>
    </p:spTree>
    <p:extLst>
      <p:ext uri="{BB962C8B-B14F-4D97-AF65-F5344CB8AC3E}">
        <p14:creationId xmlns:p14="http://schemas.microsoft.com/office/powerpoint/2010/main" val="6765967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53</a:t>
            </a:fld>
            <a:endParaRPr lang="en-US"/>
          </a:p>
        </p:txBody>
      </p:sp>
    </p:spTree>
    <p:extLst>
      <p:ext uri="{BB962C8B-B14F-4D97-AF65-F5344CB8AC3E}">
        <p14:creationId xmlns:p14="http://schemas.microsoft.com/office/powerpoint/2010/main" val="9934417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54</a:t>
            </a:fld>
            <a:endParaRPr lang="en-US"/>
          </a:p>
        </p:txBody>
      </p:sp>
    </p:spTree>
    <p:extLst>
      <p:ext uri="{BB962C8B-B14F-4D97-AF65-F5344CB8AC3E}">
        <p14:creationId xmlns:p14="http://schemas.microsoft.com/office/powerpoint/2010/main" val="25333200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DD781AF-105A-4E34-908D-D88217C35B6E}" type="slidenum">
              <a:rPr lang="en-US" smtClean="0"/>
              <a:t>55</a:t>
            </a:fld>
            <a:endParaRPr lang="en-US"/>
          </a:p>
        </p:txBody>
      </p:sp>
    </p:spTree>
    <p:extLst>
      <p:ext uri="{BB962C8B-B14F-4D97-AF65-F5344CB8AC3E}">
        <p14:creationId xmlns:p14="http://schemas.microsoft.com/office/powerpoint/2010/main" val="38887433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56</a:t>
            </a:fld>
            <a:endParaRPr lang="en-US"/>
          </a:p>
        </p:txBody>
      </p:sp>
    </p:spTree>
    <p:extLst>
      <p:ext uri="{BB962C8B-B14F-4D97-AF65-F5344CB8AC3E}">
        <p14:creationId xmlns:p14="http://schemas.microsoft.com/office/powerpoint/2010/main" val="7713704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t>57</a:t>
            </a:fld>
            <a:endParaRPr lang="en-US"/>
          </a:p>
        </p:txBody>
      </p:sp>
    </p:spTree>
    <p:extLst>
      <p:ext uri="{BB962C8B-B14F-4D97-AF65-F5344CB8AC3E}">
        <p14:creationId xmlns:p14="http://schemas.microsoft.com/office/powerpoint/2010/main" val="6330582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58</a:t>
            </a:fld>
            <a:endParaRPr lang="en-US"/>
          </a:p>
        </p:txBody>
      </p:sp>
    </p:spTree>
    <p:extLst>
      <p:ext uri="{BB962C8B-B14F-4D97-AF65-F5344CB8AC3E}">
        <p14:creationId xmlns:p14="http://schemas.microsoft.com/office/powerpoint/2010/main" val="28243891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59</a:t>
            </a:fld>
            <a:endParaRPr lang="en-US"/>
          </a:p>
        </p:txBody>
      </p:sp>
    </p:spTree>
    <p:extLst>
      <p:ext uri="{BB962C8B-B14F-4D97-AF65-F5344CB8AC3E}">
        <p14:creationId xmlns:p14="http://schemas.microsoft.com/office/powerpoint/2010/main" val="1515637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endParaRPr lang="en-US" sz="1200" b="1" kern="1200" dirty="0" smtClean="0">
              <a:solidFill>
                <a:schemeClr val="tx1"/>
              </a:solidFill>
              <a:effectLst/>
              <a:latin typeface="+mn-lt"/>
              <a:ea typeface="+mn-ea"/>
              <a:cs typeface="+mn-cs"/>
            </a:endParaRP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60</a:t>
            </a:fld>
            <a:endParaRPr lang="en-US"/>
          </a:p>
        </p:txBody>
      </p:sp>
    </p:spTree>
    <p:extLst>
      <p:ext uri="{BB962C8B-B14F-4D97-AF65-F5344CB8AC3E}">
        <p14:creationId xmlns:p14="http://schemas.microsoft.com/office/powerpoint/2010/main" val="2331373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6</a:t>
            </a:fld>
            <a:endParaRPr lang="en-US"/>
          </a:p>
        </p:txBody>
      </p:sp>
    </p:spTree>
    <p:extLst>
      <p:ext uri="{BB962C8B-B14F-4D97-AF65-F5344CB8AC3E}">
        <p14:creationId xmlns:p14="http://schemas.microsoft.com/office/powerpoint/2010/main" val="23365396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61</a:t>
            </a:fld>
            <a:endParaRPr lang="en-US"/>
          </a:p>
        </p:txBody>
      </p:sp>
    </p:spTree>
    <p:extLst>
      <p:ext uri="{BB962C8B-B14F-4D97-AF65-F5344CB8AC3E}">
        <p14:creationId xmlns:p14="http://schemas.microsoft.com/office/powerpoint/2010/main" val="33759270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62</a:t>
            </a:fld>
            <a:endParaRPr lang="en-US"/>
          </a:p>
        </p:txBody>
      </p:sp>
    </p:spTree>
    <p:extLst>
      <p:ext uri="{BB962C8B-B14F-4D97-AF65-F5344CB8AC3E}">
        <p14:creationId xmlns:p14="http://schemas.microsoft.com/office/powerpoint/2010/main" val="17571135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63</a:t>
            </a:fld>
            <a:endParaRPr lang="en-US"/>
          </a:p>
        </p:txBody>
      </p:sp>
    </p:spTree>
    <p:extLst>
      <p:ext uri="{BB962C8B-B14F-4D97-AF65-F5344CB8AC3E}">
        <p14:creationId xmlns:p14="http://schemas.microsoft.com/office/powerpoint/2010/main" val="25936266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t>66</a:t>
            </a:fld>
            <a:endParaRPr lang="en-US"/>
          </a:p>
        </p:txBody>
      </p:sp>
    </p:spTree>
    <p:extLst>
      <p:ext uri="{BB962C8B-B14F-4D97-AF65-F5344CB8AC3E}">
        <p14:creationId xmlns:p14="http://schemas.microsoft.com/office/powerpoint/2010/main" val="39711835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t>67</a:t>
            </a:fld>
            <a:endParaRPr lang="en-US"/>
          </a:p>
        </p:txBody>
      </p:sp>
    </p:spTree>
    <p:extLst>
      <p:ext uri="{BB962C8B-B14F-4D97-AF65-F5344CB8AC3E}">
        <p14:creationId xmlns:p14="http://schemas.microsoft.com/office/powerpoint/2010/main" val="38432924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68</a:t>
            </a:fld>
            <a:endParaRPr lang="en-US"/>
          </a:p>
        </p:txBody>
      </p:sp>
    </p:spTree>
    <p:extLst>
      <p:ext uri="{BB962C8B-B14F-4D97-AF65-F5344CB8AC3E}">
        <p14:creationId xmlns:p14="http://schemas.microsoft.com/office/powerpoint/2010/main" val="184103605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69</a:t>
            </a:fld>
            <a:endParaRPr lang="en-US"/>
          </a:p>
        </p:txBody>
      </p:sp>
    </p:spTree>
    <p:extLst>
      <p:ext uri="{BB962C8B-B14F-4D97-AF65-F5344CB8AC3E}">
        <p14:creationId xmlns:p14="http://schemas.microsoft.com/office/powerpoint/2010/main" val="7854602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70</a:t>
            </a:fld>
            <a:endParaRPr lang="en-US"/>
          </a:p>
        </p:txBody>
      </p:sp>
    </p:spTree>
    <p:extLst>
      <p:ext uri="{BB962C8B-B14F-4D97-AF65-F5344CB8AC3E}">
        <p14:creationId xmlns:p14="http://schemas.microsoft.com/office/powerpoint/2010/main" val="3075867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DD781AF-105A-4E34-908D-D88217C35B6E}" type="slidenum">
              <a:rPr lang="en-US" smtClean="0"/>
              <a:t>72</a:t>
            </a:fld>
            <a:endParaRPr lang="en-US"/>
          </a:p>
        </p:txBody>
      </p:sp>
    </p:spTree>
    <p:extLst>
      <p:ext uri="{BB962C8B-B14F-4D97-AF65-F5344CB8AC3E}">
        <p14:creationId xmlns:p14="http://schemas.microsoft.com/office/powerpoint/2010/main" val="13983655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73</a:t>
            </a:fld>
            <a:endParaRPr lang="en-US"/>
          </a:p>
        </p:txBody>
      </p:sp>
    </p:spTree>
    <p:extLst>
      <p:ext uri="{BB962C8B-B14F-4D97-AF65-F5344CB8AC3E}">
        <p14:creationId xmlns:p14="http://schemas.microsoft.com/office/powerpoint/2010/main" val="717783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7</a:t>
            </a:fld>
            <a:endParaRPr lang="en-US"/>
          </a:p>
        </p:txBody>
      </p:sp>
    </p:spTree>
    <p:extLst>
      <p:ext uri="{BB962C8B-B14F-4D97-AF65-F5344CB8AC3E}">
        <p14:creationId xmlns:p14="http://schemas.microsoft.com/office/powerpoint/2010/main" val="15108051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74</a:t>
            </a:fld>
            <a:endParaRPr lang="en-US"/>
          </a:p>
        </p:txBody>
      </p:sp>
    </p:spTree>
    <p:extLst>
      <p:ext uri="{BB962C8B-B14F-4D97-AF65-F5344CB8AC3E}">
        <p14:creationId xmlns:p14="http://schemas.microsoft.com/office/powerpoint/2010/main" val="24704536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75</a:t>
            </a:fld>
            <a:endParaRPr lang="en-US"/>
          </a:p>
        </p:txBody>
      </p:sp>
    </p:spTree>
    <p:extLst>
      <p:ext uri="{BB962C8B-B14F-4D97-AF65-F5344CB8AC3E}">
        <p14:creationId xmlns:p14="http://schemas.microsoft.com/office/powerpoint/2010/main" val="6172583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76</a:t>
            </a:fld>
            <a:endParaRPr lang="en-US"/>
          </a:p>
        </p:txBody>
      </p:sp>
    </p:spTree>
    <p:extLst>
      <p:ext uri="{BB962C8B-B14F-4D97-AF65-F5344CB8AC3E}">
        <p14:creationId xmlns:p14="http://schemas.microsoft.com/office/powerpoint/2010/main" val="645465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t>77</a:t>
            </a:fld>
            <a:endParaRPr lang="en-US"/>
          </a:p>
        </p:txBody>
      </p:sp>
    </p:spTree>
    <p:extLst>
      <p:ext uri="{BB962C8B-B14F-4D97-AF65-F5344CB8AC3E}">
        <p14:creationId xmlns:p14="http://schemas.microsoft.com/office/powerpoint/2010/main" val="29507793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t>78</a:t>
            </a:fld>
            <a:endParaRPr lang="en-US"/>
          </a:p>
        </p:txBody>
      </p:sp>
    </p:spTree>
    <p:extLst>
      <p:ext uri="{BB962C8B-B14F-4D97-AF65-F5344CB8AC3E}">
        <p14:creationId xmlns:p14="http://schemas.microsoft.com/office/powerpoint/2010/main" val="35406350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79</a:t>
            </a:fld>
            <a:endParaRPr lang="en-US"/>
          </a:p>
        </p:txBody>
      </p:sp>
    </p:spTree>
    <p:extLst>
      <p:ext uri="{BB962C8B-B14F-4D97-AF65-F5344CB8AC3E}">
        <p14:creationId xmlns:p14="http://schemas.microsoft.com/office/powerpoint/2010/main" val="34531827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t>80</a:t>
            </a:fld>
            <a:endParaRPr lang="en-US"/>
          </a:p>
        </p:txBody>
      </p:sp>
    </p:spTree>
    <p:extLst>
      <p:ext uri="{BB962C8B-B14F-4D97-AF65-F5344CB8AC3E}">
        <p14:creationId xmlns:p14="http://schemas.microsoft.com/office/powerpoint/2010/main" val="37584655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81</a:t>
            </a:fld>
            <a:endParaRPr lang="en-US"/>
          </a:p>
        </p:txBody>
      </p:sp>
    </p:spTree>
    <p:extLst>
      <p:ext uri="{BB962C8B-B14F-4D97-AF65-F5344CB8AC3E}">
        <p14:creationId xmlns:p14="http://schemas.microsoft.com/office/powerpoint/2010/main" val="29159530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82</a:t>
            </a:fld>
            <a:endParaRPr lang="en-US"/>
          </a:p>
        </p:txBody>
      </p:sp>
    </p:spTree>
    <p:extLst>
      <p:ext uri="{BB962C8B-B14F-4D97-AF65-F5344CB8AC3E}">
        <p14:creationId xmlns:p14="http://schemas.microsoft.com/office/powerpoint/2010/main" val="4099637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83</a:t>
            </a:fld>
            <a:endParaRPr lang="en-US"/>
          </a:p>
        </p:txBody>
      </p:sp>
    </p:spTree>
    <p:extLst>
      <p:ext uri="{BB962C8B-B14F-4D97-AF65-F5344CB8AC3E}">
        <p14:creationId xmlns:p14="http://schemas.microsoft.com/office/powerpoint/2010/main" val="301882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DD781AF-105A-4E34-908D-D88217C35B6E}" type="slidenum">
              <a:rPr lang="en-US" smtClean="0"/>
              <a:t>8</a:t>
            </a:fld>
            <a:endParaRPr lang="en-US"/>
          </a:p>
        </p:txBody>
      </p:sp>
    </p:spTree>
    <p:extLst>
      <p:ext uri="{BB962C8B-B14F-4D97-AF65-F5344CB8AC3E}">
        <p14:creationId xmlns:p14="http://schemas.microsoft.com/office/powerpoint/2010/main" val="402215874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84</a:t>
            </a:fld>
            <a:endParaRPr lang="en-US"/>
          </a:p>
        </p:txBody>
      </p:sp>
    </p:spTree>
    <p:extLst>
      <p:ext uri="{BB962C8B-B14F-4D97-AF65-F5344CB8AC3E}">
        <p14:creationId xmlns:p14="http://schemas.microsoft.com/office/powerpoint/2010/main" val="327095802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sz="1200" b="1" kern="120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BDD781AF-105A-4E34-908D-D88217C35B6E}" type="slidenum">
              <a:rPr lang="en-US" smtClean="0"/>
              <a:t>85</a:t>
            </a:fld>
            <a:endParaRPr lang="en-US"/>
          </a:p>
        </p:txBody>
      </p:sp>
    </p:spTree>
    <p:extLst>
      <p:ext uri="{BB962C8B-B14F-4D97-AF65-F5344CB8AC3E}">
        <p14:creationId xmlns:p14="http://schemas.microsoft.com/office/powerpoint/2010/main" val="428984790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86</a:t>
            </a:fld>
            <a:endParaRPr lang="en-US"/>
          </a:p>
        </p:txBody>
      </p:sp>
    </p:spTree>
    <p:extLst>
      <p:ext uri="{BB962C8B-B14F-4D97-AF65-F5344CB8AC3E}">
        <p14:creationId xmlns:p14="http://schemas.microsoft.com/office/powerpoint/2010/main" val="408699854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87</a:t>
            </a:fld>
            <a:endParaRPr lang="en-US"/>
          </a:p>
        </p:txBody>
      </p:sp>
    </p:spTree>
    <p:extLst>
      <p:ext uri="{BB962C8B-B14F-4D97-AF65-F5344CB8AC3E}">
        <p14:creationId xmlns:p14="http://schemas.microsoft.com/office/powerpoint/2010/main" val="29602205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88</a:t>
            </a:fld>
            <a:endParaRPr lang="en-US"/>
          </a:p>
        </p:txBody>
      </p:sp>
    </p:spTree>
    <p:extLst>
      <p:ext uri="{BB962C8B-B14F-4D97-AF65-F5344CB8AC3E}">
        <p14:creationId xmlns:p14="http://schemas.microsoft.com/office/powerpoint/2010/main" val="22571488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89</a:t>
            </a:fld>
            <a:endParaRPr lang="en-US"/>
          </a:p>
        </p:txBody>
      </p:sp>
    </p:spTree>
    <p:extLst>
      <p:ext uri="{BB962C8B-B14F-4D97-AF65-F5344CB8AC3E}">
        <p14:creationId xmlns:p14="http://schemas.microsoft.com/office/powerpoint/2010/main" val="227466436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90</a:t>
            </a:fld>
            <a:endParaRPr lang="en-US"/>
          </a:p>
        </p:txBody>
      </p:sp>
    </p:spTree>
    <p:extLst>
      <p:ext uri="{BB962C8B-B14F-4D97-AF65-F5344CB8AC3E}">
        <p14:creationId xmlns:p14="http://schemas.microsoft.com/office/powerpoint/2010/main" val="357574072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91</a:t>
            </a:fld>
            <a:endParaRPr lang="en-US"/>
          </a:p>
        </p:txBody>
      </p:sp>
    </p:spTree>
    <p:extLst>
      <p:ext uri="{BB962C8B-B14F-4D97-AF65-F5344CB8AC3E}">
        <p14:creationId xmlns:p14="http://schemas.microsoft.com/office/powerpoint/2010/main" val="319472489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92</a:t>
            </a:fld>
            <a:endParaRPr lang="en-US"/>
          </a:p>
        </p:txBody>
      </p:sp>
    </p:spTree>
    <p:extLst>
      <p:ext uri="{BB962C8B-B14F-4D97-AF65-F5344CB8AC3E}">
        <p14:creationId xmlns:p14="http://schemas.microsoft.com/office/powerpoint/2010/main" val="80808485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93</a:t>
            </a:fld>
            <a:endParaRPr lang="en-US"/>
          </a:p>
        </p:txBody>
      </p:sp>
    </p:spTree>
    <p:extLst>
      <p:ext uri="{BB962C8B-B14F-4D97-AF65-F5344CB8AC3E}">
        <p14:creationId xmlns:p14="http://schemas.microsoft.com/office/powerpoint/2010/main" val="937686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SzPct val="80000"/>
              <a:buFont typeface="Calibri" panose="020F0502020204030204" pitchFamily="34" charse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9</a:t>
            </a:fld>
            <a:endParaRPr lang="en-US"/>
          </a:p>
        </p:txBody>
      </p:sp>
    </p:spTree>
    <p:extLst>
      <p:ext uri="{BB962C8B-B14F-4D97-AF65-F5344CB8AC3E}">
        <p14:creationId xmlns:p14="http://schemas.microsoft.com/office/powerpoint/2010/main" val="182956861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94</a:t>
            </a:fld>
            <a:endParaRPr lang="en-US"/>
          </a:p>
        </p:txBody>
      </p:sp>
    </p:spTree>
    <p:extLst>
      <p:ext uri="{BB962C8B-B14F-4D97-AF65-F5344CB8AC3E}">
        <p14:creationId xmlns:p14="http://schemas.microsoft.com/office/powerpoint/2010/main" val="78738158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95</a:t>
            </a:fld>
            <a:endParaRPr lang="en-US"/>
          </a:p>
        </p:txBody>
      </p:sp>
    </p:spTree>
    <p:extLst>
      <p:ext uri="{BB962C8B-B14F-4D97-AF65-F5344CB8AC3E}">
        <p14:creationId xmlns:p14="http://schemas.microsoft.com/office/powerpoint/2010/main" val="123456110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96</a:t>
            </a:fld>
            <a:endParaRPr lang="en-US"/>
          </a:p>
        </p:txBody>
      </p:sp>
    </p:spTree>
    <p:extLst>
      <p:ext uri="{BB962C8B-B14F-4D97-AF65-F5344CB8AC3E}">
        <p14:creationId xmlns:p14="http://schemas.microsoft.com/office/powerpoint/2010/main" val="91849089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97</a:t>
            </a:fld>
            <a:endParaRPr lang="en-US"/>
          </a:p>
        </p:txBody>
      </p:sp>
    </p:spTree>
    <p:extLst>
      <p:ext uri="{BB962C8B-B14F-4D97-AF65-F5344CB8AC3E}">
        <p14:creationId xmlns:p14="http://schemas.microsoft.com/office/powerpoint/2010/main" val="3715334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microsoft.com/office/2007/relationships/hdphoto" Target="../media/hdphoto2.wdp"/><Relationship Id="rId5" Type="http://schemas.openxmlformats.org/officeDocument/2006/relationships/image" Target="../media/image11.png"/><Relationship Id="rId4" Type="http://schemas.openxmlformats.org/officeDocument/2006/relationships/image" Target="../media/image13.w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7" Type="http://schemas.microsoft.com/office/2007/relationships/hdphoto" Target="../media/hdphoto2.wdp"/><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13.wmf"/><Relationship Id="rId4" Type="http://schemas.openxmlformats.org/officeDocument/2006/relationships/oleObject" Target="../embeddings/oleObject2.bin"/></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plash screen">
    <p:spTree>
      <p:nvGrpSpPr>
        <p:cNvPr id="1" name=""/>
        <p:cNvGrpSpPr/>
        <p:nvPr/>
      </p:nvGrpSpPr>
      <p:grpSpPr>
        <a:xfrm>
          <a:off x="0" y="0"/>
          <a:ext cx="0" cy="0"/>
          <a:chOff x="0" y="0"/>
          <a:chExt cx="0" cy="0"/>
        </a:xfrm>
      </p:grpSpPr>
      <p:sp>
        <p:nvSpPr>
          <p:cNvPr id="7" name="Rectangle 6"/>
          <p:cNvSpPr/>
          <p:nvPr userDrawn="1"/>
        </p:nvSpPr>
        <p:spPr>
          <a:xfrm>
            <a:off x="0" y="949975"/>
            <a:ext cx="711994" cy="10089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8" name="Rectangle 7"/>
          <p:cNvSpPr/>
          <p:nvPr userDrawn="1"/>
        </p:nvSpPr>
        <p:spPr>
          <a:xfrm>
            <a:off x="711993" y="949975"/>
            <a:ext cx="3455195" cy="10089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0" name="Rectangle 9"/>
          <p:cNvSpPr/>
          <p:nvPr userDrawn="1"/>
        </p:nvSpPr>
        <p:spPr>
          <a:xfrm>
            <a:off x="4167188" y="949975"/>
            <a:ext cx="683418" cy="10089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1" name="Rectangle 10"/>
          <p:cNvSpPr/>
          <p:nvPr userDrawn="1"/>
        </p:nvSpPr>
        <p:spPr>
          <a:xfrm>
            <a:off x="4850606" y="949975"/>
            <a:ext cx="228600" cy="10089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2" name="Rectangle 11"/>
          <p:cNvSpPr/>
          <p:nvPr userDrawn="1"/>
        </p:nvSpPr>
        <p:spPr>
          <a:xfrm>
            <a:off x="5079206" y="949975"/>
            <a:ext cx="80963" cy="100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3" name="Rectangle 12"/>
          <p:cNvSpPr/>
          <p:nvPr userDrawn="1"/>
        </p:nvSpPr>
        <p:spPr>
          <a:xfrm>
            <a:off x="5160169" y="949975"/>
            <a:ext cx="812006" cy="10089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4" name="Rectangle 13"/>
          <p:cNvSpPr/>
          <p:nvPr userDrawn="1"/>
        </p:nvSpPr>
        <p:spPr>
          <a:xfrm>
            <a:off x="5972175" y="949975"/>
            <a:ext cx="1936750" cy="10089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6" name="Text Placeholder 24"/>
          <p:cNvSpPr>
            <a:spLocks noGrp="1"/>
          </p:cNvSpPr>
          <p:nvPr>
            <p:ph type="body" sz="quarter" idx="11"/>
          </p:nvPr>
        </p:nvSpPr>
        <p:spPr>
          <a:xfrm>
            <a:off x="1886504" y="2069171"/>
            <a:ext cx="3359150" cy="500062"/>
          </a:xfrm>
          <a:prstGeom prst="rect">
            <a:avLst/>
          </a:prstGeom>
        </p:spPr>
        <p:txBody>
          <a:bodyPr lIns="0" tIns="0" rIns="0" bIns="0" anchor="ctr" anchorCtr="0"/>
          <a:lstStyle>
            <a:lvl1pPr marL="0" indent="0">
              <a:buNone/>
              <a:defRPr sz="1600" b="1">
                <a:solidFill>
                  <a:schemeClr val="tx1"/>
                </a:solidFill>
                <a:latin typeface="Calibri" pitchFamily="34" charset="0"/>
                <a:cs typeface="Calibri" pitchFamily="34" charset="0"/>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a:t>
            </a:r>
          </a:p>
        </p:txBody>
      </p:sp>
      <p:sp>
        <p:nvSpPr>
          <p:cNvPr id="28" name="Text Placeholder 24"/>
          <p:cNvSpPr>
            <a:spLocks noGrp="1"/>
          </p:cNvSpPr>
          <p:nvPr>
            <p:ph type="body" sz="quarter" idx="10"/>
          </p:nvPr>
        </p:nvSpPr>
        <p:spPr>
          <a:xfrm>
            <a:off x="1886504" y="1500053"/>
            <a:ext cx="3359150" cy="500063"/>
          </a:xfrm>
          <a:prstGeom prst="rect">
            <a:avLst/>
          </a:prstGeom>
        </p:spPr>
        <p:txBody>
          <a:bodyPr lIns="0" tIns="0" rIns="0" bIns="0" anchor="ctr" anchorCtr="0"/>
          <a:lstStyle>
            <a:lvl1pPr marL="0" indent="0">
              <a:buNone/>
              <a:defRPr sz="1600" b="1">
                <a:solidFill>
                  <a:schemeClr val="tx1"/>
                </a:solidFill>
                <a:latin typeface="Calibri" pitchFamily="34" charset="0"/>
                <a:cs typeface="Calibri" pitchFamily="34" charset="0"/>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a:t>
            </a:r>
          </a:p>
        </p:txBody>
      </p:sp>
      <p:sp>
        <p:nvSpPr>
          <p:cNvPr id="29" name="Text Placeholder 24"/>
          <p:cNvSpPr>
            <a:spLocks noGrp="1"/>
          </p:cNvSpPr>
          <p:nvPr>
            <p:ph type="body" sz="quarter" idx="12"/>
          </p:nvPr>
        </p:nvSpPr>
        <p:spPr>
          <a:xfrm>
            <a:off x="501900" y="2882738"/>
            <a:ext cx="3399633" cy="386799"/>
          </a:xfrm>
          <a:prstGeom prst="rect">
            <a:avLst/>
          </a:prstGeom>
        </p:spPr>
        <p:txBody>
          <a:bodyPr lIns="0" tIns="0" rIns="0" bIns="0" anchor="ctr" anchorCtr="0"/>
          <a:lstStyle>
            <a:lvl1pPr marL="0" indent="0">
              <a:buNone/>
              <a:defRPr sz="1000">
                <a:solidFill>
                  <a:schemeClr val="tx1"/>
                </a:solidFill>
                <a:latin typeface="+mn-lt"/>
              </a:defRPr>
            </a:lvl1pPr>
            <a:lvl2pPr marL="285841" indent="0">
              <a:buNone/>
              <a:defRPr/>
            </a:lvl2pPr>
            <a:lvl3pPr marL="571683" indent="0">
              <a:buNone/>
              <a:defRPr/>
            </a:lvl3pPr>
            <a:lvl4pPr marL="857524" indent="0">
              <a:buNone/>
              <a:defRPr/>
            </a:lvl4pPr>
            <a:lvl5pPr marL="1143365" indent="0">
              <a:buNone/>
              <a:defRPr/>
            </a:lvl5pPr>
          </a:lstStyle>
          <a:p>
            <a:pPr lvl="0"/>
            <a:endParaRPr lang="en-US" dirty="0" smtClean="0"/>
          </a:p>
        </p:txBody>
      </p:sp>
      <p:sp>
        <p:nvSpPr>
          <p:cNvPr id="20" name="Picture Placeholder 2"/>
          <p:cNvSpPr>
            <a:spLocks noGrp="1"/>
          </p:cNvSpPr>
          <p:nvPr>
            <p:ph type="pic" sz="quarter" idx="13"/>
          </p:nvPr>
        </p:nvSpPr>
        <p:spPr>
          <a:xfrm>
            <a:off x="501900" y="3295651"/>
            <a:ext cx="3399633" cy="438149"/>
          </a:xfrm>
          <a:prstGeom prst="rect">
            <a:avLst/>
          </a:prstGeom>
        </p:spPr>
        <p:txBody>
          <a:bodyPr lIns="0" tIns="0" rIns="0" bIns="0"/>
          <a:lstStyle/>
          <a:p>
            <a:endParaRPr lang="en-US" dirty="0"/>
          </a:p>
        </p:txBody>
      </p:sp>
      <p:sp>
        <p:nvSpPr>
          <p:cNvPr id="22" name="Picture Placeholder 4"/>
          <p:cNvSpPr>
            <a:spLocks noGrp="1"/>
          </p:cNvSpPr>
          <p:nvPr>
            <p:ph type="pic" sz="quarter" idx="14" hasCustomPrompt="1"/>
          </p:nvPr>
        </p:nvSpPr>
        <p:spPr>
          <a:xfrm>
            <a:off x="501900" y="1500054"/>
            <a:ext cx="604837" cy="500062"/>
          </a:xfrm>
          <a:prstGeom prst="rect">
            <a:avLst/>
          </a:prstGeom>
          <a:solidFill>
            <a:srgbClr val="58B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800" dirty="0">
                <a:solidFill>
                  <a:schemeClr val="lt1"/>
                </a:solidFill>
              </a:defRPr>
            </a:lvl1pPr>
          </a:lstStyle>
          <a:p>
            <a:pPr marL="0" lvl="0" algn="ctr" defTabSz="585399"/>
            <a:r>
              <a:rPr lang="en-US" dirty="0" smtClean="0"/>
              <a:t>V</a:t>
            </a:r>
            <a:endParaRPr lang="en-US" dirty="0"/>
          </a:p>
        </p:txBody>
      </p:sp>
      <p:sp>
        <p:nvSpPr>
          <p:cNvPr id="23" name="Picture Placeholder 4"/>
          <p:cNvSpPr>
            <a:spLocks noGrp="1"/>
          </p:cNvSpPr>
          <p:nvPr>
            <p:ph type="pic" sz="quarter" idx="15" hasCustomPrompt="1"/>
          </p:nvPr>
        </p:nvSpPr>
        <p:spPr>
          <a:xfrm>
            <a:off x="1171785" y="1500053"/>
            <a:ext cx="604837" cy="500063"/>
          </a:xfrm>
          <a:prstGeom prst="rect">
            <a:avLst/>
          </a:prstGeom>
          <a:solidFill>
            <a:srgbClr val="EF7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152" dirty="0"/>
            </a:lvl1pPr>
          </a:lstStyle>
          <a:p>
            <a:pPr marL="0" lvl="0" algn="ctr" defTabSz="585399"/>
            <a:r>
              <a:rPr lang="en-US" dirty="0" smtClean="0"/>
              <a:t>V</a:t>
            </a:r>
            <a:endParaRPr lang="en-US" dirty="0"/>
          </a:p>
        </p:txBody>
      </p:sp>
      <p:sp>
        <p:nvSpPr>
          <p:cNvPr id="24" name="Picture Placeholder 4"/>
          <p:cNvSpPr>
            <a:spLocks noGrp="1"/>
          </p:cNvSpPr>
          <p:nvPr>
            <p:ph type="pic" sz="quarter" idx="16" hasCustomPrompt="1"/>
          </p:nvPr>
        </p:nvSpPr>
        <p:spPr>
          <a:xfrm>
            <a:off x="501900" y="2069171"/>
            <a:ext cx="604837" cy="500062"/>
          </a:xfrm>
          <a:prstGeom prst="rect">
            <a:avLst/>
          </a:prstGeom>
          <a:solidFill>
            <a:srgbClr val="50AB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152" dirty="0"/>
            </a:lvl1pPr>
          </a:lstStyle>
          <a:p>
            <a:pPr marL="0" lvl="0" algn="ctr" defTabSz="585399"/>
            <a:r>
              <a:rPr lang="en-US" dirty="0" smtClean="0"/>
              <a:t>V</a:t>
            </a:r>
            <a:endParaRPr lang="en-US" dirty="0"/>
          </a:p>
        </p:txBody>
      </p:sp>
      <p:sp>
        <p:nvSpPr>
          <p:cNvPr id="36" name="Picture Placeholder 4"/>
          <p:cNvSpPr>
            <a:spLocks noGrp="1"/>
          </p:cNvSpPr>
          <p:nvPr>
            <p:ph type="pic" sz="quarter" idx="17" hasCustomPrompt="1"/>
          </p:nvPr>
        </p:nvSpPr>
        <p:spPr>
          <a:xfrm>
            <a:off x="1171785" y="2069171"/>
            <a:ext cx="604837" cy="500063"/>
          </a:xfrm>
          <a:prstGeom prst="rect">
            <a:avLst/>
          </a:prstGeom>
          <a:solidFill>
            <a:srgbClr val="F29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152" dirty="0"/>
            </a:lvl1pPr>
          </a:lstStyle>
          <a:p>
            <a:pPr marL="0" lvl="0" algn="ctr" defTabSz="585399"/>
            <a:r>
              <a:rPr lang="en-US" dirty="0" smtClean="0"/>
              <a:t>V</a:t>
            </a:r>
            <a:endParaRPr lang="en-US" dirty="0"/>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140" y="326067"/>
            <a:ext cx="1594893" cy="483558"/>
          </a:xfrm>
          <a:prstGeom prst="rect">
            <a:avLst/>
          </a:prstGeom>
        </p:spPr>
      </p:pic>
    </p:spTree>
    <p:extLst>
      <p:ext uri="{BB962C8B-B14F-4D97-AF65-F5344CB8AC3E}">
        <p14:creationId xmlns:p14="http://schemas.microsoft.com/office/powerpoint/2010/main" val="2578662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6" name="Rectangle 15"/>
          <p:cNvSpPr/>
          <p:nvPr userDrawn="1"/>
        </p:nvSpPr>
        <p:spPr>
          <a:xfrm>
            <a:off x="161924" y="585627"/>
            <a:ext cx="1666876" cy="3401325"/>
          </a:xfrm>
          <a:prstGeom prst="rect">
            <a:avLst/>
          </a:prstGeom>
          <a:solidFill>
            <a:srgbClr val="F39E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17" name="Text Placeholder 12"/>
          <p:cNvSpPr>
            <a:spLocks noGrp="1"/>
          </p:cNvSpPr>
          <p:nvPr>
            <p:ph type="body" sz="quarter" idx="12" hasCustomPrompt="1"/>
          </p:nvPr>
        </p:nvSpPr>
        <p:spPr>
          <a:xfrm>
            <a:off x="1989734" y="585627"/>
            <a:ext cx="5747900" cy="3401325"/>
          </a:xfrm>
          <a:prstGeom prst="rect">
            <a:avLst/>
          </a:prstGeom>
        </p:spPr>
        <p:txBody>
          <a:bodyPr lIns="0" tIns="0" rIns="0" bIns="0"/>
          <a:lstStyle>
            <a:lvl1pPr marL="228600" indent="-228600">
              <a:lnSpc>
                <a:spcPct val="100000"/>
              </a:lnSpc>
              <a:buSzPct val="80000"/>
              <a:buFont typeface="Calibri Light" panose="020F0302020204030204" pitchFamily="34" charset="0"/>
              <a:buChar char="●"/>
              <a:defRPr sz="1400" b="0">
                <a:solidFill>
                  <a:schemeClr val="tx1"/>
                </a:solidFill>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Text here</a:t>
            </a:r>
          </a:p>
          <a:p>
            <a:pPr lvl="0"/>
            <a:r>
              <a:rPr lang="en-US" dirty="0" smtClean="0">
                <a:latin typeface="+mj-lt"/>
              </a:rPr>
              <a:t>Text here</a:t>
            </a:r>
          </a:p>
          <a:p>
            <a:pPr lvl="0"/>
            <a:r>
              <a:rPr lang="en-US" dirty="0" smtClean="0">
                <a:latin typeface="+mj-lt"/>
              </a:rPr>
              <a:t>Text here</a:t>
            </a:r>
          </a:p>
          <a:p>
            <a:pPr lvl="0"/>
            <a:r>
              <a:rPr lang="en-US" dirty="0" smtClean="0">
                <a:latin typeface="+mj-lt"/>
              </a:rPr>
              <a:t>Text here</a:t>
            </a:r>
          </a:p>
          <a:p>
            <a:pPr lvl="0"/>
            <a:r>
              <a:rPr lang="en-US" dirty="0" smtClean="0">
                <a:latin typeface="+mj-lt"/>
              </a:rPr>
              <a:t>Text here</a:t>
            </a:r>
            <a:endParaRPr lang="en-US" dirty="0" smtClean="0"/>
          </a:p>
          <a:p>
            <a:pPr lvl="0"/>
            <a:r>
              <a:rPr lang="en-US" dirty="0" smtClean="0">
                <a:latin typeface="+mj-lt"/>
              </a:rPr>
              <a:t>Text here</a:t>
            </a:r>
            <a:endParaRPr lang="en-US" dirty="0"/>
          </a:p>
        </p:txBody>
      </p:sp>
      <p:sp>
        <p:nvSpPr>
          <p:cNvPr id="15" name="Rectangle 14"/>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9" name="Rectangle 18"/>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1" name="Rectangle 20"/>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2" name="Rectangle 21"/>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3" name="Rectangle 22"/>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535" y="1809751"/>
            <a:ext cx="1264764" cy="2177200"/>
          </a:xfrm>
          <a:prstGeom prst="rect">
            <a:avLst/>
          </a:prstGeom>
        </p:spPr>
      </p:pic>
      <p:sp>
        <p:nvSpPr>
          <p:cNvPr id="25" name="Text Placeholder 12"/>
          <p:cNvSpPr>
            <a:spLocks noGrp="1"/>
          </p:cNvSpPr>
          <p:nvPr>
            <p:ph type="body" sz="quarter" idx="13" hasCustomPrompt="1"/>
          </p:nvPr>
        </p:nvSpPr>
        <p:spPr>
          <a:xfrm>
            <a:off x="262618" y="717266"/>
            <a:ext cx="1449139" cy="508238"/>
          </a:xfrm>
          <a:prstGeom prst="rect">
            <a:avLst/>
          </a:prstGeom>
        </p:spPr>
        <p:txBody>
          <a:bodyPr lIns="0" tIns="0" rIns="0" bIns="0"/>
          <a:lstStyle>
            <a:lvl1pPr marL="228600" indent="-228600">
              <a:buSzPct val="80000"/>
              <a:buFont typeface="Calibri Light" panose="020F0302020204030204" pitchFamily="34" charset="0"/>
              <a:buChar char="●"/>
              <a:defRPr lang="en-US" sz="1400" dirty="0" smtClean="0"/>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Text here</a:t>
            </a:r>
          </a:p>
        </p:txBody>
      </p:sp>
      <p:sp>
        <p:nvSpPr>
          <p:cNvPr id="29"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27" name="Rectangle 26"/>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6" name="Slide Number Placeholder 2"/>
          <p:cNvSpPr>
            <a:spLocks noGrp="1"/>
          </p:cNvSpPr>
          <p:nvPr>
            <p:ph type="sldNum" sz="quarter" idx="11"/>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298810776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g/table layou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9" name="Rectangle 18"/>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1" name="Rectangle 20"/>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6"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2" name="Rectangle 1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17" name="Slide Number Placeholder 2"/>
          <p:cNvSpPr>
            <a:spLocks noGrp="1"/>
          </p:cNvSpPr>
          <p:nvPr>
            <p:ph type="sldNum" sz="quarter" idx="11"/>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316121971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g/table layou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9" name="Rectangle 18"/>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1" name="Rectangle 20"/>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6"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2" name="Rectangle 1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 Single Corner Rectangle 1"/>
          <p:cNvSpPr/>
          <p:nvPr userDrawn="1"/>
        </p:nvSpPr>
        <p:spPr>
          <a:xfrm>
            <a:off x="2104186" y="1149270"/>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Rectangle 15"/>
          <p:cNvSpPr/>
          <p:nvPr userDrawn="1"/>
        </p:nvSpPr>
        <p:spPr>
          <a:xfrm>
            <a:off x="2099716" y="1147081"/>
            <a:ext cx="200026" cy="41148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 name="Round Same Side Corner Rectangle 2"/>
          <p:cNvSpPr/>
          <p:nvPr userDrawn="1"/>
        </p:nvSpPr>
        <p:spPr>
          <a:xfrm rot="10800000">
            <a:off x="2103830" y="1481133"/>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ext Placeholder 4"/>
          <p:cNvSpPr>
            <a:spLocks noGrp="1"/>
          </p:cNvSpPr>
          <p:nvPr>
            <p:ph type="body" sz="quarter" idx="11"/>
          </p:nvPr>
        </p:nvSpPr>
        <p:spPr>
          <a:xfrm>
            <a:off x="2319338" y="1189038"/>
            <a:ext cx="3328987" cy="320675"/>
          </a:xfrm>
          <a:prstGeom prst="rect">
            <a:avLst/>
          </a:prstGeom>
        </p:spPr>
        <p:txBody>
          <a:bodyPr/>
          <a:lstStyle>
            <a:lvl1pPr marL="0" indent="0">
              <a:buNone/>
              <a:defRPr sz="1400" b="1"/>
            </a:lvl1pPr>
          </a:lstStyle>
          <a:p>
            <a:pPr lvl="0"/>
            <a:r>
              <a:rPr lang="en-US" dirty="0" smtClean="0"/>
              <a:t>Click to edit Master text styles</a:t>
            </a:r>
          </a:p>
        </p:txBody>
      </p:sp>
      <p:sp>
        <p:nvSpPr>
          <p:cNvPr id="23" name="Text Placeholder 4"/>
          <p:cNvSpPr>
            <a:spLocks noGrp="1"/>
          </p:cNvSpPr>
          <p:nvPr>
            <p:ph type="body" sz="quarter" idx="12"/>
          </p:nvPr>
        </p:nvSpPr>
        <p:spPr>
          <a:xfrm>
            <a:off x="2155031" y="1481133"/>
            <a:ext cx="3411141" cy="1214442"/>
          </a:xfrm>
          <a:prstGeom prst="rect">
            <a:avLst/>
          </a:prstGeom>
        </p:spPr>
        <p:txBody>
          <a:bodyPr/>
          <a:lstStyle>
            <a:lvl1pPr marL="0" indent="0">
              <a:buNone/>
              <a:defRPr sz="1400"/>
            </a:lvl1pPr>
          </a:lstStyle>
          <a:p>
            <a:pPr lvl="0"/>
            <a:r>
              <a:rPr lang="en-US" dirty="0" smtClean="0"/>
              <a:t>Click to edit Master text styles</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17" name="Slide Number Placeholder 2"/>
          <p:cNvSpPr>
            <a:spLocks noGrp="1"/>
          </p:cNvSpPr>
          <p:nvPr>
            <p:ph type="sldNum" sz="quarter" idx="13"/>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211386640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g/table layou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9" name="Rectangle 18"/>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1" name="Rectangle 20"/>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6"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2" name="Rectangle 1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 Single Corner Rectangle 23"/>
          <p:cNvSpPr/>
          <p:nvPr userDrawn="1"/>
        </p:nvSpPr>
        <p:spPr>
          <a:xfrm>
            <a:off x="294436" y="1261086"/>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Round Same Side Corner Rectangle 28"/>
          <p:cNvSpPr/>
          <p:nvPr userDrawn="1"/>
        </p:nvSpPr>
        <p:spPr>
          <a:xfrm rot="10800000">
            <a:off x="294080" y="1592949"/>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4"/>
          <p:cNvSpPr>
            <a:spLocks noGrp="1"/>
          </p:cNvSpPr>
          <p:nvPr>
            <p:ph type="body" sz="quarter" idx="14"/>
          </p:nvPr>
        </p:nvSpPr>
        <p:spPr>
          <a:xfrm>
            <a:off x="509588" y="1300854"/>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1" name="Text Placeholder 4"/>
          <p:cNvSpPr>
            <a:spLocks noGrp="1"/>
          </p:cNvSpPr>
          <p:nvPr>
            <p:ph type="body" sz="quarter" idx="12"/>
          </p:nvPr>
        </p:nvSpPr>
        <p:spPr>
          <a:xfrm>
            <a:off x="345281" y="1650099"/>
            <a:ext cx="3411141" cy="1214442"/>
          </a:xfrm>
          <a:prstGeom prst="rect">
            <a:avLst/>
          </a:prstGeom>
        </p:spPr>
        <p:txBody>
          <a:bodyPr/>
          <a:lstStyle>
            <a:lvl1pPr marL="0" indent="0">
              <a:buNone/>
              <a:defRPr sz="1400"/>
            </a:lvl1pPr>
          </a:lstStyle>
          <a:p>
            <a:pPr lvl="0"/>
            <a:r>
              <a:rPr lang="en-US" dirty="0" smtClean="0"/>
              <a:t>Click to edit Master text styles</a:t>
            </a:r>
          </a:p>
        </p:txBody>
      </p:sp>
      <p:sp>
        <p:nvSpPr>
          <p:cNvPr id="32" name="Round Single Corner Rectangle 31"/>
          <p:cNvSpPr/>
          <p:nvPr userDrawn="1"/>
        </p:nvSpPr>
        <p:spPr>
          <a:xfrm>
            <a:off x="4092529" y="1264531"/>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3" name="Round Same Side Corner Rectangle 32"/>
          <p:cNvSpPr/>
          <p:nvPr userDrawn="1"/>
        </p:nvSpPr>
        <p:spPr>
          <a:xfrm rot="10800000">
            <a:off x="4092173" y="1596394"/>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Text Placeholder 4"/>
          <p:cNvSpPr>
            <a:spLocks noGrp="1"/>
          </p:cNvSpPr>
          <p:nvPr>
            <p:ph type="body" sz="quarter" idx="15"/>
          </p:nvPr>
        </p:nvSpPr>
        <p:spPr>
          <a:xfrm>
            <a:off x="4307681" y="1304299"/>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5" name="Text Placeholder 4"/>
          <p:cNvSpPr>
            <a:spLocks noGrp="1"/>
          </p:cNvSpPr>
          <p:nvPr>
            <p:ph type="body" sz="quarter" idx="16"/>
          </p:nvPr>
        </p:nvSpPr>
        <p:spPr>
          <a:xfrm>
            <a:off x="4143374" y="1653544"/>
            <a:ext cx="3411141" cy="1214442"/>
          </a:xfrm>
          <a:prstGeom prst="rect">
            <a:avLst/>
          </a:prstGeom>
        </p:spPr>
        <p:txBody>
          <a:bodyPr/>
          <a:lstStyle>
            <a:lvl1pPr marL="0" indent="0">
              <a:buNone/>
              <a:defRPr sz="1400"/>
            </a:lvl1pPr>
          </a:lstStyle>
          <a:p>
            <a:pPr lvl="0"/>
            <a:r>
              <a:rPr lang="en-US" dirty="0" smtClean="0"/>
              <a:t>Click to edit Master text styles</a:t>
            </a:r>
          </a:p>
        </p:txBody>
      </p:sp>
      <p:sp>
        <p:nvSpPr>
          <p:cNvPr id="36" name="Rectangle 35"/>
          <p:cNvSpPr/>
          <p:nvPr userDrawn="1"/>
        </p:nvSpPr>
        <p:spPr>
          <a:xfrm>
            <a:off x="294436" y="1264531"/>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7" name="Rectangle 36"/>
          <p:cNvSpPr/>
          <p:nvPr userDrawn="1"/>
        </p:nvSpPr>
        <p:spPr>
          <a:xfrm>
            <a:off x="4092529" y="1267975"/>
            <a:ext cx="200026" cy="328418"/>
          </a:xfrm>
          <a:prstGeom prst="rect">
            <a:avLst/>
          </a:prstGeom>
          <a:solidFill>
            <a:srgbClr val="656E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3" name="Slide Number Placeholder 2"/>
          <p:cNvSpPr>
            <a:spLocks noGrp="1"/>
          </p:cNvSpPr>
          <p:nvPr>
            <p:ph type="sldNum" sz="quarter" idx="11"/>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19115216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bog box layou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9" name="Rectangle 18"/>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1" name="Rectangle 20"/>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6"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2" name="Rectangle 1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 Single Corner Rectangle 23"/>
          <p:cNvSpPr/>
          <p:nvPr userDrawn="1"/>
        </p:nvSpPr>
        <p:spPr>
          <a:xfrm>
            <a:off x="294436" y="1128003"/>
            <a:ext cx="3544138" cy="383174"/>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Round Same Side Corner Rectangle 28"/>
          <p:cNvSpPr/>
          <p:nvPr userDrawn="1"/>
        </p:nvSpPr>
        <p:spPr>
          <a:xfrm rot="10800000">
            <a:off x="294072" y="1492280"/>
            <a:ext cx="3544493" cy="2580257"/>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4"/>
          <p:cNvSpPr>
            <a:spLocks noGrp="1"/>
          </p:cNvSpPr>
          <p:nvPr>
            <p:ph type="body" sz="quarter" idx="14"/>
          </p:nvPr>
        </p:nvSpPr>
        <p:spPr>
          <a:xfrm>
            <a:off x="509588" y="1167771"/>
            <a:ext cx="3328987" cy="340899"/>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1" name="Text Placeholder 4"/>
          <p:cNvSpPr>
            <a:spLocks noGrp="1"/>
          </p:cNvSpPr>
          <p:nvPr>
            <p:ph type="body" sz="quarter" idx="12"/>
          </p:nvPr>
        </p:nvSpPr>
        <p:spPr>
          <a:xfrm>
            <a:off x="345281" y="1532051"/>
            <a:ext cx="3411141" cy="2135770"/>
          </a:xfrm>
          <a:prstGeom prst="rect">
            <a:avLst/>
          </a:prstGeom>
        </p:spPr>
        <p:txBody>
          <a:bodyPr/>
          <a:lstStyle>
            <a:lvl1pPr marL="0" indent="0">
              <a:buNone/>
              <a:defRPr sz="1400"/>
            </a:lvl1pPr>
          </a:lstStyle>
          <a:p>
            <a:pPr lvl="0"/>
            <a:r>
              <a:rPr lang="en-US" dirty="0" smtClean="0"/>
              <a:t>Click to edit Master text styles</a:t>
            </a:r>
          </a:p>
        </p:txBody>
      </p:sp>
      <p:sp>
        <p:nvSpPr>
          <p:cNvPr id="32" name="Round Single Corner Rectangle 31"/>
          <p:cNvSpPr/>
          <p:nvPr userDrawn="1"/>
        </p:nvSpPr>
        <p:spPr>
          <a:xfrm>
            <a:off x="4092529" y="1131448"/>
            <a:ext cx="3544138" cy="383174"/>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3" name="Round Same Side Corner Rectangle 32"/>
          <p:cNvSpPr/>
          <p:nvPr userDrawn="1"/>
        </p:nvSpPr>
        <p:spPr>
          <a:xfrm rot="10800000">
            <a:off x="4092165" y="1492283"/>
            <a:ext cx="3544493" cy="2585378"/>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Text Placeholder 4"/>
          <p:cNvSpPr>
            <a:spLocks noGrp="1"/>
          </p:cNvSpPr>
          <p:nvPr>
            <p:ph type="body" sz="quarter" idx="15"/>
          </p:nvPr>
        </p:nvSpPr>
        <p:spPr>
          <a:xfrm>
            <a:off x="4307681" y="1171216"/>
            <a:ext cx="3328987" cy="340899"/>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5" name="Text Placeholder 4"/>
          <p:cNvSpPr>
            <a:spLocks noGrp="1"/>
          </p:cNvSpPr>
          <p:nvPr>
            <p:ph type="body" sz="quarter" idx="16"/>
          </p:nvPr>
        </p:nvSpPr>
        <p:spPr>
          <a:xfrm>
            <a:off x="4143374" y="1535496"/>
            <a:ext cx="3411141" cy="2135770"/>
          </a:xfrm>
          <a:prstGeom prst="rect">
            <a:avLst/>
          </a:prstGeom>
        </p:spPr>
        <p:txBody>
          <a:bodyPr/>
          <a:lstStyle>
            <a:lvl1pPr marL="0" indent="0">
              <a:buNone/>
              <a:defRPr sz="1400"/>
            </a:lvl1pPr>
          </a:lstStyle>
          <a:p>
            <a:pPr lvl="0"/>
            <a:r>
              <a:rPr lang="en-US" dirty="0" smtClean="0"/>
              <a:t>Click to edit Master text styles</a:t>
            </a:r>
          </a:p>
        </p:txBody>
      </p:sp>
      <p:sp>
        <p:nvSpPr>
          <p:cNvPr id="36" name="Rectangle 35"/>
          <p:cNvSpPr/>
          <p:nvPr userDrawn="1"/>
        </p:nvSpPr>
        <p:spPr>
          <a:xfrm>
            <a:off x="294436" y="1125804"/>
            <a:ext cx="200026" cy="36647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7" name="Rectangle 36"/>
          <p:cNvSpPr/>
          <p:nvPr userDrawn="1"/>
        </p:nvSpPr>
        <p:spPr>
          <a:xfrm>
            <a:off x="4092529" y="1129247"/>
            <a:ext cx="200026" cy="363033"/>
          </a:xfrm>
          <a:prstGeom prst="rect">
            <a:avLst/>
          </a:prstGeom>
          <a:solidFill>
            <a:srgbClr val="656E75"/>
          </a:solidFill>
          <a:ln>
            <a:solidFill>
              <a:srgbClr val="656E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3" name="Slide Number Placeholder 2"/>
          <p:cNvSpPr>
            <a:spLocks noGrp="1"/>
          </p:cNvSpPr>
          <p:nvPr>
            <p:ph type="sldNum" sz="quarter" idx="11"/>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25931866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g/table layou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9" name="Rectangle 18"/>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1" name="Rectangle 20"/>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b="1"/>
          </a:p>
        </p:txBody>
      </p:sp>
      <p:sp>
        <p:nvSpPr>
          <p:cNvPr id="26"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2" name="Rectangle 1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 Single Corner Rectangle 1"/>
          <p:cNvSpPr/>
          <p:nvPr userDrawn="1"/>
        </p:nvSpPr>
        <p:spPr>
          <a:xfrm>
            <a:off x="294436" y="1261086"/>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Round Same Side Corner Rectangle 2"/>
          <p:cNvSpPr/>
          <p:nvPr userDrawn="1"/>
        </p:nvSpPr>
        <p:spPr>
          <a:xfrm rot="10800000">
            <a:off x="294080" y="1592949"/>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ext Placeholder 4"/>
          <p:cNvSpPr>
            <a:spLocks noGrp="1"/>
          </p:cNvSpPr>
          <p:nvPr>
            <p:ph type="body" sz="quarter" idx="11"/>
          </p:nvPr>
        </p:nvSpPr>
        <p:spPr>
          <a:xfrm>
            <a:off x="509588" y="1300854"/>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23" name="Text Placeholder 4"/>
          <p:cNvSpPr>
            <a:spLocks noGrp="1"/>
          </p:cNvSpPr>
          <p:nvPr>
            <p:ph type="body" sz="quarter" idx="12"/>
          </p:nvPr>
        </p:nvSpPr>
        <p:spPr>
          <a:xfrm>
            <a:off x="345281" y="1650099"/>
            <a:ext cx="3411141" cy="1214442"/>
          </a:xfrm>
          <a:prstGeom prst="rect">
            <a:avLst/>
          </a:prstGeom>
        </p:spPr>
        <p:txBody>
          <a:bodyPr/>
          <a:lstStyle>
            <a:lvl1pPr marL="0" indent="0">
              <a:buNone/>
              <a:defRPr sz="1400"/>
            </a:lvl1pPr>
          </a:lstStyle>
          <a:p>
            <a:pPr lvl="0"/>
            <a:r>
              <a:rPr lang="en-US" dirty="0" smtClean="0"/>
              <a:t>Click to edit Master text styles</a:t>
            </a:r>
          </a:p>
        </p:txBody>
      </p:sp>
      <p:sp>
        <p:nvSpPr>
          <p:cNvPr id="22" name="Round Single Corner Rectangle 21"/>
          <p:cNvSpPr/>
          <p:nvPr userDrawn="1"/>
        </p:nvSpPr>
        <p:spPr>
          <a:xfrm>
            <a:off x="4092529" y="1264531"/>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Round Same Side Corner Rectangle 24"/>
          <p:cNvSpPr/>
          <p:nvPr userDrawn="1"/>
        </p:nvSpPr>
        <p:spPr>
          <a:xfrm rot="10800000">
            <a:off x="4092173" y="1596394"/>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Text Placeholder 4"/>
          <p:cNvSpPr>
            <a:spLocks noGrp="1"/>
          </p:cNvSpPr>
          <p:nvPr>
            <p:ph type="body" sz="quarter" idx="13"/>
          </p:nvPr>
        </p:nvSpPr>
        <p:spPr>
          <a:xfrm>
            <a:off x="4307681" y="1304299"/>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28" name="Text Placeholder 4"/>
          <p:cNvSpPr>
            <a:spLocks noGrp="1"/>
          </p:cNvSpPr>
          <p:nvPr>
            <p:ph type="body" sz="quarter" idx="14"/>
          </p:nvPr>
        </p:nvSpPr>
        <p:spPr>
          <a:xfrm>
            <a:off x="4143374" y="1653544"/>
            <a:ext cx="3411141" cy="1214442"/>
          </a:xfrm>
          <a:prstGeom prst="rect">
            <a:avLst/>
          </a:prstGeom>
        </p:spPr>
        <p:txBody>
          <a:bodyPr/>
          <a:lstStyle>
            <a:lvl1pPr marL="0" indent="0">
              <a:buNone/>
              <a:defRPr sz="1400"/>
            </a:lvl1pPr>
          </a:lstStyle>
          <a:p>
            <a:pPr lvl="0"/>
            <a:r>
              <a:rPr lang="en-US" dirty="0" smtClean="0"/>
              <a:t>Click to edit Master text styles</a:t>
            </a:r>
          </a:p>
        </p:txBody>
      </p:sp>
      <p:sp>
        <p:nvSpPr>
          <p:cNvPr id="24" name="Rectangle 23"/>
          <p:cNvSpPr/>
          <p:nvPr userDrawn="1"/>
        </p:nvSpPr>
        <p:spPr>
          <a:xfrm>
            <a:off x="294436" y="1264531"/>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29" name="Rectangle 28"/>
          <p:cNvSpPr/>
          <p:nvPr userDrawn="1"/>
        </p:nvSpPr>
        <p:spPr>
          <a:xfrm>
            <a:off x="4092529" y="1267975"/>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31" name="Slide Number Placeholder 2"/>
          <p:cNvSpPr>
            <a:spLocks noGrp="1"/>
          </p:cNvSpPr>
          <p:nvPr>
            <p:ph type="sldNum" sz="quarter" idx="15"/>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121555937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img/table layou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9" name="Rectangle 18"/>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1" name="Rectangle 20"/>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6"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2" name="Rectangle 1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Single Corner Rectangle 29"/>
          <p:cNvSpPr/>
          <p:nvPr userDrawn="1"/>
        </p:nvSpPr>
        <p:spPr>
          <a:xfrm>
            <a:off x="294436" y="585234"/>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Round Same Side Corner Rectangle 30"/>
          <p:cNvSpPr/>
          <p:nvPr userDrawn="1"/>
        </p:nvSpPr>
        <p:spPr>
          <a:xfrm rot="10800000">
            <a:off x="294080" y="917097"/>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Text Placeholder 4"/>
          <p:cNvSpPr>
            <a:spLocks noGrp="1"/>
          </p:cNvSpPr>
          <p:nvPr>
            <p:ph type="body" sz="quarter" idx="11"/>
          </p:nvPr>
        </p:nvSpPr>
        <p:spPr>
          <a:xfrm>
            <a:off x="509588" y="625002"/>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3" name="Text Placeholder 4"/>
          <p:cNvSpPr>
            <a:spLocks noGrp="1"/>
          </p:cNvSpPr>
          <p:nvPr>
            <p:ph type="body" sz="quarter" idx="12"/>
          </p:nvPr>
        </p:nvSpPr>
        <p:spPr>
          <a:xfrm>
            <a:off x="345281" y="974247"/>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34" name="Round Single Corner Rectangle 33"/>
          <p:cNvSpPr/>
          <p:nvPr userDrawn="1"/>
        </p:nvSpPr>
        <p:spPr>
          <a:xfrm>
            <a:off x="4092529" y="588679"/>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5" name="Round Same Side Corner Rectangle 34"/>
          <p:cNvSpPr/>
          <p:nvPr userDrawn="1"/>
        </p:nvSpPr>
        <p:spPr>
          <a:xfrm rot="10800000">
            <a:off x="4092173" y="920542"/>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6" name="Text Placeholder 4"/>
          <p:cNvSpPr>
            <a:spLocks noGrp="1"/>
          </p:cNvSpPr>
          <p:nvPr>
            <p:ph type="body" sz="quarter" idx="13"/>
          </p:nvPr>
        </p:nvSpPr>
        <p:spPr>
          <a:xfrm>
            <a:off x="4307681" y="628447"/>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7" name="Text Placeholder 4"/>
          <p:cNvSpPr>
            <a:spLocks noGrp="1"/>
          </p:cNvSpPr>
          <p:nvPr>
            <p:ph type="body" sz="quarter" idx="14"/>
          </p:nvPr>
        </p:nvSpPr>
        <p:spPr>
          <a:xfrm>
            <a:off x="4143374" y="977692"/>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38" name="Rectangle 37"/>
          <p:cNvSpPr/>
          <p:nvPr userDrawn="1"/>
        </p:nvSpPr>
        <p:spPr>
          <a:xfrm>
            <a:off x="294436" y="588679"/>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9" name="Rectangle 38"/>
          <p:cNvSpPr/>
          <p:nvPr userDrawn="1"/>
        </p:nvSpPr>
        <p:spPr>
          <a:xfrm>
            <a:off x="4092529" y="592123"/>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40" name="Round Single Corner Rectangle 39"/>
          <p:cNvSpPr/>
          <p:nvPr userDrawn="1"/>
        </p:nvSpPr>
        <p:spPr>
          <a:xfrm>
            <a:off x="2212527" y="2357844"/>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1" name="Round Same Side Corner Rectangle 40"/>
          <p:cNvSpPr/>
          <p:nvPr userDrawn="1"/>
        </p:nvSpPr>
        <p:spPr>
          <a:xfrm rot="10800000">
            <a:off x="2212171" y="2689707"/>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2" name="Text Placeholder 4"/>
          <p:cNvSpPr>
            <a:spLocks noGrp="1"/>
          </p:cNvSpPr>
          <p:nvPr>
            <p:ph type="body" sz="quarter" idx="15"/>
          </p:nvPr>
        </p:nvSpPr>
        <p:spPr>
          <a:xfrm>
            <a:off x="2427679" y="2397612"/>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43" name="Text Placeholder 4"/>
          <p:cNvSpPr>
            <a:spLocks noGrp="1"/>
          </p:cNvSpPr>
          <p:nvPr>
            <p:ph type="body" sz="quarter" idx="16"/>
          </p:nvPr>
        </p:nvSpPr>
        <p:spPr>
          <a:xfrm>
            <a:off x="2263372" y="2746857"/>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44" name="Rectangle 43"/>
          <p:cNvSpPr/>
          <p:nvPr userDrawn="1"/>
        </p:nvSpPr>
        <p:spPr>
          <a:xfrm>
            <a:off x="2212527" y="2361288"/>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8" name="Slide Number Placeholder 2"/>
          <p:cNvSpPr>
            <a:spLocks noGrp="1"/>
          </p:cNvSpPr>
          <p:nvPr>
            <p:ph type="sldNum" sz="quarter" idx="17"/>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347140469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img/table layou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9" name="Rectangle 18"/>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1" name="Rectangle 20"/>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6"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2" name="Rectangle 1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Single Corner Rectangle 29"/>
          <p:cNvSpPr/>
          <p:nvPr userDrawn="1"/>
        </p:nvSpPr>
        <p:spPr>
          <a:xfrm>
            <a:off x="294436" y="585234"/>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Round Same Side Corner Rectangle 30"/>
          <p:cNvSpPr/>
          <p:nvPr userDrawn="1"/>
        </p:nvSpPr>
        <p:spPr>
          <a:xfrm rot="10800000">
            <a:off x="294080" y="917097"/>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Text Placeholder 4"/>
          <p:cNvSpPr>
            <a:spLocks noGrp="1"/>
          </p:cNvSpPr>
          <p:nvPr>
            <p:ph type="body" sz="quarter" idx="11"/>
          </p:nvPr>
        </p:nvSpPr>
        <p:spPr>
          <a:xfrm>
            <a:off x="509588" y="625002"/>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3" name="Text Placeholder 4"/>
          <p:cNvSpPr>
            <a:spLocks noGrp="1"/>
          </p:cNvSpPr>
          <p:nvPr>
            <p:ph type="body" sz="quarter" idx="12"/>
          </p:nvPr>
        </p:nvSpPr>
        <p:spPr>
          <a:xfrm>
            <a:off x="345281" y="974247"/>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34" name="Round Single Corner Rectangle 33"/>
          <p:cNvSpPr/>
          <p:nvPr userDrawn="1"/>
        </p:nvSpPr>
        <p:spPr>
          <a:xfrm>
            <a:off x="4092529" y="588679"/>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5" name="Round Same Side Corner Rectangle 34"/>
          <p:cNvSpPr/>
          <p:nvPr userDrawn="1"/>
        </p:nvSpPr>
        <p:spPr>
          <a:xfrm rot="10800000">
            <a:off x="4092173" y="920542"/>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6" name="Text Placeholder 4"/>
          <p:cNvSpPr>
            <a:spLocks noGrp="1"/>
          </p:cNvSpPr>
          <p:nvPr>
            <p:ph type="body" sz="quarter" idx="13"/>
          </p:nvPr>
        </p:nvSpPr>
        <p:spPr>
          <a:xfrm>
            <a:off x="4307681" y="628447"/>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7" name="Text Placeholder 4"/>
          <p:cNvSpPr>
            <a:spLocks noGrp="1"/>
          </p:cNvSpPr>
          <p:nvPr>
            <p:ph type="body" sz="quarter" idx="14"/>
          </p:nvPr>
        </p:nvSpPr>
        <p:spPr>
          <a:xfrm>
            <a:off x="4143374" y="977692"/>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38" name="Rectangle 37"/>
          <p:cNvSpPr/>
          <p:nvPr userDrawn="1"/>
        </p:nvSpPr>
        <p:spPr>
          <a:xfrm>
            <a:off x="294436" y="588679"/>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9" name="Rectangle 38"/>
          <p:cNvSpPr/>
          <p:nvPr userDrawn="1"/>
        </p:nvSpPr>
        <p:spPr>
          <a:xfrm>
            <a:off x="4092529" y="592123"/>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28" name="Round Single Corner Rectangle 27"/>
          <p:cNvSpPr/>
          <p:nvPr userDrawn="1"/>
        </p:nvSpPr>
        <p:spPr>
          <a:xfrm>
            <a:off x="294436" y="2357952"/>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Round Same Side Corner Rectangle 28"/>
          <p:cNvSpPr/>
          <p:nvPr userDrawn="1"/>
        </p:nvSpPr>
        <p:spPr>
          <a:xfrm rot="10800000">
            <a:off x="294080" y="2689815"/>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5" name="Text Placeholder 4"/>
          <p:cNvSpPr>
            <a:spLocks noGrp="1"/>
          </p:cNvSpPr>
          <p:nvPr>
            <p:ph type="body" sz="quarter" idx="15"/>
          </p:nvPr>
        </p:nvSpPr>
        <p:spPr>
          <a:xfrm>
            <a:off x="509588" y="2397720"/>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46" name="Text Placeholder 4"/>
          <p:cNvSpPr>
            <a:spLocks noGrp="1"/>
          </p:cNvSpPr>
          <p:nvPr>
            <p:ph type="body" sz="quarter" idx="16"/>
          </p:nvPr>
        </p:nvSpPr>
        <p:spPr>
          <a:xfrm>
            <a:off x="345281" y="2746965"/>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47" name="Round Single Corner Rectangle 46"/>
          <p:cNvSpPr/>
          <p:nvPr userDrawn="1"/>
        </p:nvSpPr>
        <p:spPr>
          <a:xfrm>
            <a:off x="4092529" y="2361397"/>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8" name="Round Same Side Corner Rectangle 47"/>
          <p:cNvSpPr/>
          <p:nvPr userDrawn="1"/>
        </p:nvSpPr>
        <p:spPr>
          <a:xfrm rot="10800000">
            <a:off x="4092173" y="2693260"/>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9" name="Text Placeholder 4"/>
          <p:cNvSpPr>
            <a:spLocks noGrp="1"/>
          </p:cNvSpPr>
          <p:nvPr>
            <p:ph type="body" sz="quarter" idx="17"/>
          </p:nvPr>
        </p:nvSpPr>
        <p:spPr>
          <a:xfrm>
            <a:off x="4307681" y="2401165"/>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50" name="Text Placeholder 4"/>
          <p:cNvSpPr>
            <a:spLocks noGrp="1"/>
          </p:cNvSpPr>
          <p:nvPr>
            <p:ph type="body" sz="quarter" idx="18"/>
          </p:nvPr>
        </p:nvSpPr>
        <p:spPr>
          <a:xfrm>
            <a:off x="4143374" y="2750410"/>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51" name="Rectangle 50"/>
          <p:cNvSpPr/>
          <p:nvPr userDrawn="1"/>
        </p:nvSpPr>
        <p:spPr>
          <a:xfrm>
            <a:off x="294436" y="2361397"/>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52" name="Rectangle 51"/>
          <p:cNvSpPr/>
          <p:nvPr userDrawn="1"/>
        </p:nvSpPr>
        <p:spPr>
          <a:xfrm>
            <a:off x="4092529" y="2364841"/>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pic>
        <p:nvPicPr>
          <p:cNvPr id="40" name="Picture 3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41" name="Slide Number Placeholder 2"/>
          <p:cNvSpPr>
            <a:spLocks noGrp="1"/>
          </p:cNvSpPr>
          <p:nvPr>
            <p:ph type="sldNum" sz="quarter" idx="19"/>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4702139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ound Single Corner Rectangle 3"/>
          <p:cNvSpPr/>
          <p:nvPr userDrawn="1"/>
        </p:nvSpPr>
        <p:spPr>
          <a:xfrm>
            <a:off x="390524" y="609600"/>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90524" y="609600"/>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6" name="Round Single Corner Rectangle 5"/>
          <p:cNvSpPr/>
          <p:nvPr userDrawn="1"/>
        </p:nvSpPr>
        <p:spPr>
          <a:xfrm>
            <a:off x="990599" y="1042851"/>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990599" y="1042851"/>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10" name="Round Single Corner Rectangle 9"/>
          <p:cNvSpPr/>
          <p:nvPr userDrawn="1"/>
        </p:nvSpPr>
        <p:spPr>
          <a:xfrm>
            <a:off x="390524" y="1476102"/>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390524" y="1476102"/>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12" name="Round Single Corner Rectangle 11"/>
          <p:cNvSpPr/>
          <p:nvPr userDrawn="1"/>
        </p:nvSpPr>
        <p:spPr>
          <a:xfrm>
            <a:off x="990599" y="1909353"/>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990599" y="1909353"/>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16" name="Round Single Corner Rectangle 15"/>
          <p:cNvSpPr/>
          <p:nvPr userDrawn="1"/>
        </p:nvSpPr>
        <p:spPr>
          <a:xfrm>
            <a:off x="390524" y="2342604"/>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390524" y="2352675"/>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18" name="Round Single Corner Rectangle 17"/>
          <p:cNvSpPr/>
          <p:nvPr userDrawn="1"/>
        </p:nvSpPr>
        <p:spPr>
          <a:xfrm>
            <a:off x="990599" y="2775855"/>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990599" y="2775855"/>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22" name="Round Single Corner Rectangle 21"/>
          <p:cNvSpPr/>
          <p:nvPr userDrawn="1"/>
        </p:nvSpPr>
        <p:spPr>
          <a:xfrm>
            <a:off x="390524" y="3209106"/>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390524" y="3209106"/>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24" name="Round Single Corner Rectangle 23"/>
          <p:cNvSpPr/>
          <p:nvPr userDrawn="1"/>
        </p:nvSpPr>
        <p:spPr>
          <a:xfrm>
            <a:off x="990599" y="3642360"/>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90599" y="3642360"/>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28" name="Rectangle 27"/>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9" name="Rectangle 28"/>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30" name="Rectangle 29"/>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1" name="Rectangle 30"/>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2" name="Rectangle 31"/>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3" name="Rectangle 32"/>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4" name="Rectangle 33"/>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5" name="Text Placeholder 12"/>
          <p:cNvSpPr>
            <a:spLocks noGrp="1"/>
          </p:cNvSpPr>
          <p:nvPr>
            <p:ph type="body" sz="quarter" idx="11"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36" name="Rectangle 35"/>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38"/>
          <p:cNvSpPr>
            <a:spLocks noGrp="1"/>
          </p:cNvSpPr>
          <p:nvPr>
            <p:ph type="body" sz="quarter" idx="12"/>
          </p:nvPr>
        </p:nvSpPr>
        <p:spPr>
          <a:xfrm>
            <a:off x="590550" y="657225"/>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0" name="Text Placeholder 38"/>
          <p:cNvSpPr>
            <a:spLocks noGrp="1"/>
          </p:cNvSpPr>
          <p:nvPr>
            <p:ph type="body" sz="quarter" idx="13"/>
          </p:nvPr>
        </p:nvSpPr>
        <p:spPr>
          <a:xfrm>
            <a:off x="1190625" y="1090476"/>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1" name="Text Placeholder 38"/>
          <p:cNvSpPr>
            <a:spLocks noGrp="1"/>
          </p:cNvSpPr>
          <p:nvPr>
            <p:ph type="body" sz="quarter" idx="14"/>
          </p:nvPr>
        </p:nvSpPr>
        <p:spPr>
          <a:xfrm>
            <a:off x="590550" y="1513567"/>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2" name="Text Placeholder 38"/>
          <p:cNvSpPr>
            <a:spLocks noGrp="1"/>
          </p:cNvSpPr>
          <p:nvPr>
            <p:ph type="body" sz="quarter" idx="15"/>
          </p:nvPr>
        </p:nvSpPr>
        <p:spPr>
          <a:xfrm>
            <a:off x="1190625" y="1947453"/>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3" name="Text Placeholder 38"/>
          <p:cNvSpPr>
            <a:spLocks noGrp="1"/>
          </p:cNvSpPr>
          <p:nvPr>
            <p:ph type="body" sz="quarter" idx="16"/>
          </p:nvPr>
        </p:nvSpPr>
        <p:spPr>
          <a:xfrm>
            <a:off x="590550" y="2390775"/>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6" name="Text Placeholder 38"/>
          <p:cNvSpPr>
            <a:spLocks noGrp="1"/>
          </p:cNvSpPr>
          <p:nvPr>
            <p:ph type="body" sz="quarter" idx="17"/>
          </p:nvPr>
        </p:nvSpPr>
        <p:spPr>
          <a:xfrm>
            <a:off x="1190625" y="2813955"/>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7" name="Text Placeholder 38"/>
          <p:cNvSpPr>
            <a:spLocks noGrp="1"/>
          </p:cNvSpPr>
          <p:nvPr>
            <p:ph type="body" sz="quarter" idx="18"/>
          </p:nvPr>
        </p:nvSpPr>
        <p:spPr>
          <a:xfrm>
            <a:off x="590550" y="3237681"/>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8" name="Text Placeholder 38"/>
          <p:cNvSpPr>
            <a:spLocks noGrp="1"/>
          </p:cNvSpPr>
          <p:nvPr>
            <p:ph type="body" sz="quarter" idx="19"/>
          </p:nvPr>
        </p:nvSpPr>
        <p:spPr>
          <a:xfrm>
            <a:off x="1190625" y="3679006"/>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44" name="Slide Number Placeholder 2"/>
          <p:cNvSpPr>
            <a:spLocks noGrp="1"/>
          </p:cNvSpPr>
          <p:nvPr>
            <p:ph type="sldNum" sz="quarter" idx="20"/>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15574715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ustom Layout_LeftAlign_WithLabels">
    <p:spTree>
      <p:nvGrpSpPr>
        <p:cNvPr id="1" name=""/>
        <p:cNvGrpSpPr/>
        <p:nvPr/>
      </p:nvGrpSpPr>
      <p:grpSpPr>
        <a:xfrm>
          <a:off x="0" y="0"/>
          <a:ext cx="0" cy="0"/>
          <a:chOff x="0" y="0"/>
          <a:chExt cx="0" cy="0"/>
        </a:xfrm>
      </p:grpSpPr>
      <p:sp>
        <p:nvSpPr>
          <p:cNvPr id="4" name="Round Single Corner Rectangle 3"/>
          <p:cNvSpPr/>
          <p:nvPr userDrawn="1"/>
        </p:nvSpPr>
        <p:spPr>
          <a:xfrm>
            <a:off x="355997" y="1049049"/>
            <a:ext cx="6942636" cy="888663"/>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55997" y="1049049"/>
            <a:ext cx="1574223" cy="888663"/>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28" name="Rectangle 27"/>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9" name="Rectangle 28"/>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30" name="Rectangle 29"/>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1" name="Rectangle 30"/>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2" name="Rectangle 31"/>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3" name="Rectangle 32"/>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4" name="Rectangle 33"/>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5" name="Text Placeholder 12"/>
          <p:cNvSpPr>
            <a:spLocks noGrp="1"/>
          </p:cNvSpPr>
          <p:nvPr>
            <p:ph type="body" sz="quarter" idx="11"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36" name="Rectangle 35"/>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38"/>
          <p:cNvSpPr>
            <a:spLocks noGrp="1"/>
          </p:cNvSpPr>
          <p:nvPr>
            <p:ph type="body" sz="quarter" idx="12"/>
          </p:nvPr>
        </p:nvSpPr>
        <p:spPr>
          <a:xfrm>
            <a:off x="1930220" y="1104917"/>
            <a:ext cx="5257800" cy="776926"/>
          </a:xfrm>
          <a:prstGeom prst="rect">
            <a:avLst/>
          </a:prstGeom>
        </p:spPr>
        <p:txBody>
          <a:bodyPr/>
          <a:lstStyle>
            <a:lvl1pPr marL="0" indent="0">
              <a:buNone/>
              <a:defRPr sz="1400"/>
            </a:lvl1pPr>
          </a:lstStyle>
          <a:p>
            <a:pPr lvl="0"/>
            <a:r>
              <a:rPr lang="en-US" dirty="0" smtClean="0"/>
              <a:t>Click to edit Master text</a:t>
            </a:r>
            <a:endParaRPr lang="en-US"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16" name="Slide Number Placeholder 2"/>
          <p:cNvSpPr>
            <a:spLocks noGrp="1"/>
          </p:cNvSpPr>
          <p:nvPr>
            <p:ph type="sldNum" sz="quarter" idx="13"/>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417332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Splash screen">
    <p:spTree>
      <p:nvGrpSpPr>
        <p:cNvPr id="1" name=""/>
        <p:cNvGrpSpPr/>
        <p:nvPr/>
      </p:nvGrpSpPr>
      <p:grpSpPr>
        <a:xfrm>
          <a:off x="0" y="0"/>
          <a:ext cx="0" cy="0"/>
          <a:chOff x="0" y="0"/>
          <a:chExt cx="0" cy="0"/>
        </a:xfrm>
      </p:grpSpPr>
      <p:sp>
        <p:nvSpPr>
          <p:cNvPr id="27" name="Rectangle 26"/>
          <p:cNvSpPr/>
          <p:nvPr userDrawn="1"/>
        </p:nvSpPr>
        <p:spPr>
          <a:xfrm>
            <a:off x="0" y="0"/>
            <a:ext cx="7908925" cy="525742"/>
          </a:xfrm>
          <a:prstGeom prst="rect">
            <a:avLst/>
          </a:prstGeom>
          <a:solidFill>
            <a:srgbClr val="F39E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0" name="Rectangle 29"/>
          <p:cNvSpPr/>
          <p:nvPr userDrawn="1"/>
        </p:nvSpPr>
        <p:spPr>
          <a:xfrm>
            <a:off x="-1" y="3599935"/>
            <a:ext cx="7908925" cy="68790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solidFill>
                <a:schemeClr val="bg1"/>
              </a:solidFill>
            </a:endParaRPr>
          </a:p>
        </p:txBody>
      </p:sp>
      <p:sp>
        <p:nvSpPr>
          <p:cNvPr id="34" name="Oval 33"/>
          <p:cNvSpPr/>
          <p:nvPr userDrawn="1"/>
        </p:nvSpPr>
        <p:spPr>
          <a:xfrm>
            <a:off x="1741492" y="1959889"/>
            <a:ext cx="811933" cy="811933"/>
          </a:xfrm>
          <a:prstGeom prst="ellipse">
            <a:avLst/>
          </a:prstGeom>
          <a:solidFill>
            <a:srgbClr val="F159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4847" y="2153547"/>
            <a:ext cx="585222" cy="418952"/>
          </a:xfrm>
          <a:prstGeom prst="rect">
            <a:avLst/>
          </a:prstGeom>
        </p:spPr>
      </p:pic>
      <p:sp>
        <p:nvSpPr>
          <p:cNvPr id="36" name="Oval 35"/>
          <p:cNvSpPr/>
          <p:nvPr userDrawn="1"/>
        </p:nvSpPr>
        <p:spPr>
          <a:xfrm>
            <a:off x="2940641" y="1959889"/>
            <a:ext cx="811933" cy="811933"/>
          </a:xfrm>
          <a:prstGeom prst="ellipse">
            <a:avLst/>
          </a:prstGeom>
          <a:solidFill>
            <a:srgbClr val="F159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7" name="Oval 36"/>
          <p:cNvSpPr/>
          <p:nvPr userDrawn="1"/>
        </p:nvSpPr>
        <p:spPr>
          <a:xfrm>
            <a:off x="4143910" y="1959889"/>
            <a:ext cx="811933" cy="811933"/>
          </a:xfrm>
          <a:prstGeom prst="ellipse">
            <a:avLst/>
          </a:prstGeom>
          <a:solidFill>
            <a:srgbClr val="F159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9" name="Oval 38"/>
          <p:cNvSpPr/>
          <p:nvPr userDrawn="1"/>
        </p:nvSpPr>
        <p:spPr>
          <a:xfrm>
            <a:off x="5359620" y="1959889"/>
            <a:ext cx="811933" cy="811933"/>
          </a:xfrm>
          <a:prstGeom prst="ellipse">
            <a:avLst/>
          </a:prstGeom>
          <a:solidFill>
            <a:srgbClr val="F159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pic>
        <p:nvPicPr>
          <p:cNvPr id="48" name="Picture 47"/>
          <p:cNvPicPr>
            <a:picLocks noChangeAspect="1"/>
          </p:cNvPicPr>
          <p:nvPr userDrawn="1"/>
        </p:nvPicPr>
        <p:blipFill>
          <a:blip r:embed="rId3" cstate="print">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68370" y="2109660"/>
            <a:ext cx="356474" cy="512391"/>
          </a:xfrm>
          <a:prstGeom prst="rect">
            <a:avLst/>
          </a:prstGeom>
        </p:spPr>
      </p:pic>
      <p:pic>
        <p:nvPicPr>
          <p:cNvPr id="56" name="Picture 5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84888" y="2100867"/>
            <a:ext cx="529976" cy="529976"/>
          </a:xfrm>
          <a:prstGeom prst="rect">
            <a:avLst/>
          </a:prstGeom>
        </p:spPr>
      </p:pic>
      <p:pic>
        <p:nvPicPr>
          <p:cNvPr id="61" name="Picture 6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459309" y="2116233"/>
            <a:ext cx="612554" cy="499245"/>
          </a:xfrm>
          <a:prstGeom prst="rect">
            <a:avLst/>
          </a:prstGeom>
        </p:spPr>
      </p:pic>
      <p:sp>
        <p:nvSpPr>
          <p:cNvPr id="62" name="Text Placeholder 24"/>
          <p:cNvSpPr>
            <a:spLocks noGrp="1"/>
          </p:cNvSpPr>
          <p:nvPr>
            <p:ph type="body" sz="quarter" idx="11"/>
          </p:nvPr>
        </p:nvSpPr>
        <p:spPr>
          <a:xfrm>
            <a:off x="1793947" y="1536648"/>
            <a:ext cx="3517527" cy="193899"/>
          </a:xfrm>
          <a:prstGeom prst="rect">
            <a:avLst/>
          </a:prstGeom>
        </p:spPr>
        <p:txBody>
          <a:bodyPr wrap="square" lIns="0" tIns="0" rIns="0" bIns="0" anchor="ctr" anchorCtr="0">
            <a:spAutoFit/>
          </a:bodyPr>
          <a:lstStyle>
            <a:lvl1pPr marL="0" indent="0">
              <a:buNone/>
              <a:defRPr sz="1400" b="0">
                <a:solidFill>
                  <a:schemeClr val="tx1">
                    <a:lumMod val="65000"/>
                    <a:lumOff val="35000"/>
                  </a:schemeClr>
                </a:solidFill>
                <a:latin typeface="Calibri" pitchFamily="34" charset="0"/>
                <a:cs typeface="Calibri" pitchFamily="34" charset="0"/>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a:t>
            </a:r>
          </a:p>
        </p:txBody>
      </p:sp>
      <p:sp>
        <p:nvSpPr>
          <p:cNvPr id="63" name="Text Placeholder 24"/>
          <p:cNvSpPr>
            <a:spLocks noGrp="1"/>
          </p:cNvSpPr>
          <p:nvPr>
            <p:ph type="body" sz="quarter" idx="10"/>
          </p:nvPr>
        </p:nvSpPr>
        <p:spPr>
          <a:xfrm>
            <a:off x="1793947" y="1224191"/>
            <a:ext cx="3517527" cy="221599"/>
          </a:xfrm>
          <a:prstGeom prst="rect">
            <a:avLst/>
          </a:prstGeom>
        </p:spPr>
        <p:txBody>
          <a:bodyPr wrap="square" lIns="0" tIns="0" rIns="0" bIns="0" anchor="ctr" anchorCtr="0">
            <a:spAutoFit/>
          </a:bodyPr>
          <a:lstStyle>
            <a:lvl1pPr marL="0" indent="0">
              <a:buNone/>
              <a:defRPr sz="1600" b="1">
                <a:solidFill>
                  <a:schemeClr val="tx1">
                    <a:lumMod val="65000"/>
                    <a:lumOff val="35000"/>
                  </a:schemeClr>
                </a:solidFill>
                <a:latin typeface="Calibri" pitchFamily="34" charset="0"/>
                <a:cs typeface="Calibri" pitchFamily="34" charset="0"/>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a:t>
            </a:r>
          </a:p>
        </p:txBody>
      </p:sp>
      <p:grpSp>
        <p:nvGrpSpPr>
          <p:cNvPr id="64" name="Group 63"/>
          <p:cNvGrpSpPr/>
          <p:nvPr userDrawn="1"/>
        </p:nvGrpSpPr>
        <p:grpSpPr>
          <a:xfrm>
            <a:off x="-2" y="3538050"/>
            <a:ext cx="7908925" cy="61412"/>
            <a:chOff x="0" y="474414"/>
            <a:chExt cx="7908925" cy="61412"/>
          </a:xfrm>
        </p:grpSpPr>
        <p:sp>
          <p:nvSpPr>
            <p:cNvPr id="65" name="Rectangle 64"/>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66" name="Rectangle 65"/>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67" name="Rectangle 66"/>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68" name="Rectangle 67"/>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69" name="Rectangle 68"/>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70" name="Rectangle 69"/>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71" name="Rectangle 70"/>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grpSp>
      <p:sp>
        <p:nvSpPr>
          <p:cNvPr id="29" name="Text Placeholder 2"/>
          <p:cNvSpPr>
            <a:spLocks noGrp="1"/>
          </p:cNvSpPr>
          <p:nvPr>
            <p:ph type="body" sz="quarter" idx="12" hasCustomPrompt="1"/>
          </p:nvPr>
        </p:nvSpPr>
        <p:spPr>
          <a:xfrm>
            <a:off x="77511" y="3723990"/>
            <a:ext cx="3675063" cy="439792"/>
          </a:xfrm>
          <a:prstGeom prst="rect">
            <a:avLst/>
          </a:prstGeom>
        </p:spPr>
        <p:txBody>
          <a:bodyPr/>
          <a:lstStyle>
            <a:lvl1pPr marL="0" indent="0" algn="l">
              <a:lnSpc>
                <a:spcPct val="50000"/>
              </a:lnSpc>
              <a:buNone/>
              <a:defRPr sz="800">
                <a:solidFill>
                  <a:schemeClr val="bg1"/>
                </a:solidFill>
              </a:defRPr>
            </a:lvl1pPr>
            <a:lvl2pPr marL="285841" indent="0" algn="l">
              <a:buNone/>
              <a:defRPr sz="800">
                <a:solidFill>
                  <a:schemeClr val="bg1"/>
                </a:solidFill>
              </a:defRPr>
            </a:lvl2pPr>
            <a:lvl3pPr marL="571683" indent="0" algn="l">
              <a:buNone/>
              <a:defRPr sz="800">
                <a:solidFill>
                  <a:schemeClr val="bg1"/>
                </a:solidFill>
              </a:defRPr>
            </a:lvl3pPr>
            <a:lvl4pPr marL="857524" indent="0" algn="l">
              <a:buNone/>
              <a:defRPr sz="800">
                <a:solidFill>
                  <a:schemeClr val="bg1"/>
                </a:solidFill>
              </a:defRPr>
            </a:lvl4pPr>
            <a:lvl5pPr marL="1143365" indent="0" algn="l">
              <a:buNone/>
              <a:defRPr sz="800">
                <a:solidFill>
                  <a:schemeClr val="bg1"/>
                </a:solidFill>
              </a:defRPr>
            </a:lvl5pPr>
          </a:lstStyle>
          <a:p>
            <a:r>
              <a:rPr lang="en-IN" sz="900" i="1" dirty="0" smtClean="0">
                <a:solidFill>
                  <a:schemeClr val="bg1"/>
                </a:solidFill>
              </a:rPr>
              <a:t>ITIL</a:t>
            </a:r>
            <a:r>
              <a:rPr lang="en-IN" sz="900" i="1" baseline="30000" dirty="0" smtClean="0">
                <a:solidFill>
                  <a:schemeClr val="bg1"/>
                </a:solidFill>
              </a:rPr>
              <a:t>®</a:t>
            </a:r>
            <a:r>
              <a:rPr lang="en-IN" sz="900" i="1" dirty="0" smtClean="0">
                <a:solidFill>
                  <a:schemeClr val="bg1"/>
                </a:solidFill>
              </a:rPr>
              <a:t> is a registered trade mark of AXELOS Limited</a:t>
            </a:r>
          </a:p>
          <a:p>
            <a:r>
              <a:rPr lang="en-IN" sz="900" i="1" dirty="0" smtClean="0">
                <a:solidFill>
                  <a:schemeClr val="bg1"/>
                </a:solidFill>
              </a:rPr>
              <a:t>IT Infrastructure Library is a registered trade mark of AXELOS Limited</a:t>
            </a:r>
          </a:p>
          <a:p>
            <a:r>
              <a:rPr lang="en-IN" sz="900" i="1" dirty="0" smtClean="0">
                <a:solidFill>
                  <a:schemeClr val="bg1"/>
                </a:solidFill>
              </a:rPr>
              <a:t>AXELOS</a:t>
            </a:r>
            <a:r>
              <a:rPr lang="en-IN" sz="900" i="1" baseline="30000" dirty="0" smtClean="0">
                <a:solidFill>
                  <a:schemeClr val="bg1"/>
                </a:solidFill>
              </a:rPr>
              <a:t>® </a:t>
            </a:r>
            <a:r>
              <a:rPr lang="en-IN" sz="900" i="1" dirty="0" smtClean="0">
                <a:solidFill>
                  <a:schemeClr val="bg1"/>
                </a:solidFill>
              </a:rPr>
              <a:t>is a trade mark of AXELOS Limited</a:t>
            </a:r>
            <a:endParaRPr lang="en-US" dirty="0"/>
          </a:p>
        </p:txBody>
      </p:sp>
      <p:sp>
        <p:nvSpPr>
          <p:cNvPr id="26" name="TextBox 25"/>
          <p:cNvSpPr txBox="1"/>
          <p:nvPr userDrawn="1"/>
        </p:nvSpPr>
        <p:spPr>
          <a:xfrm>
            <a:off x="5631091" y="3714792"/>
            <a:ext cx="2231380" cy="230832"/>
          </a:xfrm>
          <a:prstGeom prst="rect">
            <a:avLst/>
          </a:prstGeom>
          <a:noFill/>
        </p:spPr>
        <p:txBody>
          <a:bodyPr wrap="none" lIns="0" rIns="0" rtlCol="0">
            <a:spAutoFit/>
          </a:bodyPr>
          <a:lstStyle/>
          <a:p>
            <a:pPr algn="r"/>
            <a:r>
              <a:rPr lang="en-US" sz="900" b="0" kern="1200" dirty="0" smtClean="0">
                <a:solidFill>
                  <a:schemeClr val="bg1"/>
                </a:solidFill>
                <a:effectLst/>
                <a:latin typeface="+mn-lt"/>
                <a:ea typeface="+mn-ea"/>
                <a:cs typeface="+mn-cs"/>
              </a:rPr>
              <a:t>Copyright 2014, Simplilearn, All rights reserved.</a:t>
            </a:r>
            <a:endParaRPr lang="en-US" sz="900" b="0" kern="1200" dirty="0">
              <a:solidFill>
                <a:schemeClr val="bg1"/>
              </a:solidFill>
              <a:effectLst/>
              <a:latin typeface="+mn-lt"/>
              <a:ea typeface="+mn-ea"/>
              <a:cs typeface="+mn-cs"/>
            </a:endParaRPr>
          </a:p>
        </p:txBody>
      </p:sp>
      <p:pic>
        <p:nvPicPr>
          <p:cNvPr id="25" name="Picture 2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466226" y="47625"/>
            <a:ext cx="1347449" cy="408535"/>
          </a:xfrm>
          <a:prstGeom prst="rect">
            <a:avLst/>
          </a:prstGeom>
          <a:noFill/>
          <a:ln>
            <a:noFill/>
          </a:ln>
        </p:spPr>
      </p:pic>
    </p:spTree>
    <p:extLst>
      <p:ext uri="{BB962C8B-B14F-4D97-AF65-F5344CB8AC3E}">
        <p14:creationId xmlns:p14="http://schemas.microsoft.com/office/powerpoint/2010/main" val="301105475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 with img">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6" name="Rectangle 15"/>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9" name="Rectangle 18"/>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 name="Picture Placeholder 2"/>
          <p:cNvSpPr>
            <a:spLocks noGrp="1"/>
          </p:cNvSpPr>
          <p:nvPr>
            <p:ph type="pic" sz="quarter" idx="11"/>
          </p:nvPr>
        </p:nvSpPr>
        <p:spPr>
          <a:xfrm>
            <a:off x="4964113" y="586616"/>
            <a:ext cx="2743200" cy="3369293"/>
          </a:xfrm>
          <a:prstGeom prst="rect">
            <a:avLst/>
          </a:prstGeom>
        </p:spPr>
        <p:txBody>
          <a:bodyPr/>
          <a:lstStyle>
            <a:lvl1pPr>
              <a:defRPr sz="1400"/>
            </a:lvl1pPr>
          </a:lstStyle>
          <a:p>
            <a:endParaRPr lang="en-US"/>
          </a:p>
        </p:txBody>
      </p:sp>
      <p:sp>
        <p:nvSpPr>
          <p:cNvPr id="25"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22" name="Rectangle 2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
          <p:cNvSpPr>
            <a:spLocks noGrp="1"/>
          </p:cNvSpPr>
          <p:nvPr>
            <p:ph type="body" sz="quarter" idx="12"/>
          </p:nvPr>
        </p:nvSpPr>
        <p:spPr>
          <a:xfrm>
            <a:off x="177533" y="586616"/>
            <a:ext cx="4673073" cy="3408362"/>
          </a:xfrm>
          <a:prstGeom prst="rect">
            <a:avLst/>
          </a:prstGeom>
        </p:spPr>
        <p:txBody>
          <a:bodyPr/>
          <a:lstStyle>
            <a:lvl1pPr>
              <a:lnSpc>
                <a:spcPct val="100000"/>
              </a:lnSpc>
              <a:defRPr sz="1400"/>
            </a:lvl1pPr>
          </a:lstStyle>
          <a:p>
            <a:pPr lvl="0"/>
            <a:r>
              <a:rPr lang="en-US" dirty="0" smtClean="0"/>
              <a:t>Click to edit Master text styles</a:t>
            </a:r>
          </a:p>
        </p:txBody>
      </p:sp>
      <p:pic>
        <p:nvPicPr>
          <p:cNvPr id="23" name="Pictur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1" name="Slide Number Placeholder 2"/>
          <p:cNvSpPr>
            <a:spLocks noGrp="1"/>
          </p:cNvSpPr>
          <p:nvPr>
            <p:ph type="sldNum" sz="quarter" idx="13"/>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160909767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img/less conten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6" name="Rectangle 15"/>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9" name="Rectangle 18"/>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2"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24" name="Rectangle 23"/>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icture Placeholder 2"/>
          <p:cNvSpPr>
            <a:spLocks noGrp="1"/>
          </p:cNvSpPr>
          <p:nvPr>
            <p:ph type="pic" sz="quarter" idx="11"/>
          </p:nvPr>
        </p:nvSpPr>
        <p:spPr>
          <a:xfrm>
            <a:off x="2604211" y="586616"/>
            <a:ext cx="5103102" cy="3414798"/>
          </a:xfrm>
          <a:prstGeom prst="rect">
            <a:avLst/>
          </a:prstGeom>
        </p:spPr>
        <p:txBody>
          <a:bodyPr/>
          <a:lstStyle>
            <a:lvl1pPr>
              <a:defRPr sz="1400"/>
            </a:lvl1pPr>
          </a:lstStyle>
          <a:p>
            <a:endParaRPr lang="en-US"/>
          </a:p>
        </p:txBody>
      </p:sp>
      <p:sp>
        <p:nvSpPr>
          <p:cNvPr id="26" name="Text Placeholder 2"/>
          <p:cNvSpPr>
            <a:spLocks noGrp="1"/>
          </p:cNvSpPr>
          <p:nvPr>
            <p:ph type="body" sz="quarter" idx="12"/>
          </p:nvPr>
        </p:nvSpPr>
        <p:spPr>
          <a:xfrm>
            <a:off x="177533" y="586616"/>
            <a:ext cx="2331581" cy="3408362"/>
          </a:xfrm>
          <a:prstGeom prst="rect">
            <a:avLst/>
          </a:prstGeom>
        </p:spPr>
        <p:txBody>
          <a:bodyPr/>
          <a:lstStyle>
            <a:lvl1pPr>
              <a:lnSpc>
                <a:spcPct val="100000"/>
              </a:lnSpc>
              <a:defRPr sz="1400"/>
            </a:lvl1pPr>
          </a:lstStyle>
          <a:p>
            <a:pPr lvl="0"/>
            <a:r>
              <a:rPr lang="en-US" dirty="0" smtClean="0"/>
              <a:t>Click to edit Master text styles</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3" name="Slide Number Placeholder 2"/>
          <p:cNvSpPr>
            <a:spLocks noGrp="1"/>
          </p:cNvSpPr>
          <p:nvPr>
            <p:ph type="sldNum" sz="quarter" idx="13"/>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24679326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Custom Layout_LeftAlign_WithLabels">
    <p:spTree>
      <p:nvGrpSpPr>
        <p:cNvPr id="1" name=""/>
        <p:cNvGrpSpPr/>
        <p:nvPr/>
      </p:nvGrpSpPr>
      <p:grpSpPr>
        <a:xfrm>
          <a:off x="0" y="0"/>
          <a:ext cx="0" cy="0"/>
          <a:chOff x="0" y="0"/>
          <a:chExt cx="0" cy="0"/>
        </a:xfrm>
      </p:grpSpPr>
      <p:sp>
        <p:nvSpPr>
          <p:cNvPr id="4" name="Round Single Corner Rectangle 3"/>
          <p:cNvSpPr/>
          <p:nvPr userDrawn="1"/>
        </p:nvSpPr>
        <p:spPr>
          <a:xfrm>
            <a:off x="438932" y="1308847"/>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438932" y="1308847"/>
            <a:ext cx="1029485" cy="53608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28" name="Rectangle 27"/>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9" name="Rectangle 28"/>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30" name="Rectangle 29"/>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1" name="Rectangle 30"/>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2" name="Rectangle 31"/>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3" name="Rectangle 32"/>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4" name="Rectangle 33"/>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5" name="Text Placeholder 12"/>
          <p:cNvSpPr>
            <a:spLocks noGrp="1"/>
          </p:cNvSpPr>
          <p:nvPr>
            <p:ph type="body" sz="quarter" idx="11"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36" name="Rectangle 35"/>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38"/>
          <p:cNvSpPr>
            <a:spLocks noGrp="1"/>
          </p:cNvSpPr>
          <p:nvPr>
            <p:ph type="body" sz="quarter" idx="12"/>
          </p:nvPr>
        </p:nvSpPr>
        <p:spPr>
          <a:xfrm>
            <a:off x="1468416" y="1361852"/>
            <a:ext cx="4937761" cy="483084"/>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38" name="Round Single Corner Rectangle 37"/>
          <p:cNvSpPr/>
          <p:nvPr userDrawn="1"/>
        </p:nvSpPr>
        <p:spPr>
          <a:xfrm>
            <a:off x="438932" y="1990787"/>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38932" y="1990787"/>
            <a:ext cx="1029485" cy="53608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45" name="Text Placeholder 38"/>
          <p:cNvSpPr>
            <a:spLocks noGrp="1"/>
          </p:cNvSpPr>
          <p:nvPr>
            <p:ph type="body" sz="quarter" idx="13"/>
          </p:nvPr>
        </p:nvSpPr>
        <p:spPr>
          <a:xfrm>
            <a:off x="1468416" y="2043792"/>
            <a:ext cx="4937761" cy="483084"/>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9" name="Round Single Corner Rectangle 48"/>
          <p:cNvSpPr/>
          <p:nvPr userDrawn="1"/>
        </p:nvSpPr>
        <p:spPr>
          <a:xfrm>
            <a:off x="438932" y="2666281"/>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userDrawn="1"/>
        </p:nvSpPr>
        <p:spPr>
          <a:xfrm>
            <a:off x="438932" y="2666281"/>
            <a:ext cx="1029485" cy="53608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52" name="Text Placeholder 38"/>
          <p:cNvSpPr>
            <a:spLocks noGrp="1"/>
          </p:cNvSpPr>
          <p:nvPr>
            <p:ph type="body" sz="quarter" idx="14"/>
          </p:nvPr>
        </p:nvSpPr>
        <p:spPr>
          <a:xfrm>
            <a:off x="1468416" y="2719286"/>
            <a:ext cx="4937761" cy="483084"/>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53" name="Round Single Corner Rectangle 52"/>
          <p:cNvSpPr/>
          <p:nvPr userDrawn="1"/>
        </p:nvSpPr>
        <p:spPr>
          <a:xfrm>
            <a:off x="438932" y="3348221"/>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userDrawn="1"/>
        </p:nvSpPr>
        <p:spPr>
          <a:xfrm>
            <a:off x="438932" y="3348221"/>
            <a:ext cx="1029485" cy="53608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55" name="Text Placeholder 38"/>
          <p:cNvSpPr>
            <a:spLocks noGrp="1"/>
          </p:cNvSpPr>
          <p:nvPr>
            <p:ph type="body" sz="quarter" idx="15"/>
          </p:nvPr>
        </p:nvSpPr>
        <p:spPr>
          <a:xfrm>
            <a:off x="1468416" y="3401226"/>
            <a:ext cx="4937761" cy="483084"/>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25" name="Round Single Corner Rectangle 24"/>
          <p:cNvSpPr/>
          <p:nvPr userDrawn="1"/>
        </p:nvSpPr>
        <p:spPr>
          <a:xfrm>
            <a:off x="1382829" y="1308847"/>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 Single Corner Rectangle 25"/>
          <p:cNvSpPr/>
          <p:nvPr userDrawn="1"/>
        </p:nvSpPr>
        <p:spPr>
          <a:xfrm>
            <a:off x="1382829" y="1990787"/>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 Single Corner Rectangle 26"/>
          <p:cNvSpPr/>
          <p:nvPr userDrawn="1"/>
        </p:nvSpPr>
        <p:spPr>
          <a:xfrm>
            <a:off x="1382829" y="2666281"/>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 Single Corner Rectangle 39"/>
          <p:cNvSpPr/>
          <p:nvPr userDrawn="1"/>
        </p:nvSpPr>
        <p:spPr>
          <a:xfrm>
            <a:off x="1382829" y="3348221"/>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 Single Corner Rectangle 40"/>
          <p:cNvSpPr/>
          <p:nvPr userDrawn="1"/>
        </p:nvSpPr>
        <p:spPr>
          <a:xfrm>
            <a:off x="1389921" y="1315293"/>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37" name="Slide Number Placeholder 2"/>
          <p:cNvSpPr>
            <a:spLocks noGrp="1"/>
          </p:cNvSpPr>
          <p:nvPr>
            <p:ph type="sldNum" sz="quarter" idx="16"/>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12667896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lide with img">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6" name="Rectangle 15"/>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9" name="Rectangle 18"/>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 name="Picture Placeholder 2"/>
          <p:cNvSpPr>
            <a:spLocks noGrp="1"/>
          </p:cNvSpPr>
          <p:nvPr>
            <p:ph type="pic" sz="quarter" idx="11"/>
          </p:nvPr>
        </p:nvSpPr>
        <p:spPr>
          <a:xfrm>
            <a:off x="920936" y="1968020"/>
            <a:ext cx="6048427" cy="2097085"/>
          </a:xfrm>
          <a:prstGeom prst="rect">
            <a:avLst/>
          </a:prstGeom>
        </p:spPr>
        <p:txBody>
          <a:bodyPr/>
          <a:lstStyle>
            <a:lvl1pPr>
              <a:defRPr sz="1400"/>
            </a:lvl1pPr>
          </a:lstStyle>
          <a:p>
            <a:endParaRPr lang="en-US"/>
          </a:p>
        </p:txBody>
      </p:sp>
      <p:sp>
        <p:nvSpPr>
          <p:cNvPr id="23" name="Text Placeholder 2"/>
          <p:cNvSpPr>
            <a:spLocks noGrp="1"/>
          </p:cNvSpPr>
          <p:nvPr>
            <p:ph type="body" sz="quarter" idx="12"/>
          </p:nvPr>
        </p:nvSpPr>
        <p:spPr>
          <a:xfrm>
            <a:off x="177533" y="586616"/>
            <a:ext cx="7535232" cy="1311758"/>
          </a:xfrm>
          <a:prstGeom prst="rect">
            <a:avLst/>
          </a:prstGeom>
        </p:spPr>
        <p:txBody>
          <a:bodyPr/>
          <a:lstStyle>
            <a:lvl1pPr>
              <a:lnSpc>
                <a:spcPct val="100000"/>
              </a:lnSpc>
              <a:defRPr sz="1400"/>
            </a:lvl1pPr>
          </a:lstStyle>
          <a:p>
            <a:pPr lvl="0"/>
            <a:r>
              <a:rPr lang="en-US" dirty="0" smtClean="0"/>
              <a:t>Click to edit Master text styles</a:t>
            </a:r>
          </a:p>
        </p:txBody>
      </p:sp>
      <p:sp>
        <p:nvSpPr>
          <p:cNvPr id="25"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7" name="Rectangle 16"/>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2" name="Slide Number Placeholder 2"/>
          <p:cNvSpPr>
            <a:spLocks noGrp="1"/>
          </p:cNvSpPr>
          <p:nvPr>
            <p:ph type="sldNum" sz="quarter" idx="13"/>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330810906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Slide with img">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6" name="Rectangle 15"/>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9" name="Rectangle 18"/>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5"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23" name="Rectangle 22"/>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cture Placeholder 2"/>
          <p:cNvSpPr>
            <a:spLocks noGrp="1"/>
          </p:cNvSpPr>
          <p:nvPr>
            <p:ph type="pic" sz="quarter" idx="11"/>
          </p:nvPr>
        </p:nvSpPr>
        <p:spPr>
          <a:xfrm>
            <a:off x="920936" y="1243584"/>
            <a:ext cx="6048427" cy="2821521"/>
          </a:xfrm>
          <a:prstGeom prst="rect">
            <a:avLst/>
          </a:prstGeom>
        </p:spPr>
        <p:txBody>
          <a:bodyPr/>
          <a:lstStyle>
            <a:lvl1pPr>
              <a:defRPr sz="1400"/>
            </a:lvl1pPr>
          </a:lstStyle>
          <a:p>
            <a:endParaRPr lang="en-US"/>
          </a:p>
        </p:txBody>
      </p:sp>
      <p:sp>
        <p:nvSpPr>
          <p:cNvPr id="21" name="Text Placeholder 2"/>
          <p:cNvSpPr>
            <a:spLocks noGrp="1"/>
          </p:cNvSpPr>
          <p:nvPr>
            <p:ph type="body" sz="quarter" idx="12"/>
          </p:nvPr>
        </p:nvSpPr>
        <p:spPr>
          <a:xfrm>
            <a:off x="177533" y="586616"/>
            <a:ext cx="7535232" cy="554555"/>
          </a:xfrm>
          <a:prstGeom prst="rect">
            <a:avLst/>
          </a:prstGeom>
        </p:spPr>
        <p:txBody>
          <a:bodyPr/>
          <a:lstStyle>
            <a:lvl1pPr>
              <a:lnSpc>
                <a:spcPct val="100000"/>
              </a:lnSpc>
              <a:defRPr sz="1400"/>
            </a:lvl1pPr>
          </a:lstStyle>
          <a:p>
            <a:pPr lvl="0"/>
            <a:r>
              <a:rPr lang="en-US" dirty="0" smtClean="0"/>
              <a:t>Click to edit Master text styles</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4" name="Slide Number Placeholder 2"/>
          <p:cNvSpPr>
            <a:spLocks noGrp="1"/>
          </p:cNvSpPr>
          <p:nvPr>
            <p:ph type="sldNum" sz="quarter" idx="13"/>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290456360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iz title">
    <p:spTree>
      <p:nvGrpSpPr>
        <p:cNvPr id="1" name=""/>
        <p:cNvGrpSpPr/>
        <p:nvPr/>
      </p:nvGrpSpPr>
      <p:grpSpPr>
        <a:xfrm>
          <a:off x="0" y="0"/>
          <a:ext cx="0" cy="0"/>
          <a:chOff x="0" y="0"/>
          <a:chExt cx="0" cy="0"/>
        </a:xfrm>
      </p:grpSpPr>
      <p:sp>
        <p:nvSpPr>
          <p:cNvPr id="29" name="Rectangle 28"/>
          <p:cNvSpPr/>
          <p:nvPr userDrawn="1"/>
        </p:nvSpPr>
        <p:spPr>
          <a:xfrm>
            <a:off x="0" y="-11342"/>
            <a:ext cx="711994"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0" name="Rectangle 29"/>
          <p:cNvSpPr/>
          <p:nvPr userDrawn="1"/>
        </p:nvSpPr>
        <p:spPr>
          <a:xfrm>
            <a:off x="711993" y="-11342"/>
            <a:ext cx="3455195" cy="31663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1" name="Rectangle 30"/>
          <p:cNvSpPr/>
          <p:nvPr userDrawn="1"/>
        </p:nvSpPr>
        <p:spPr>
          <a:xfrm>
            <a:off x="4167188" y="-11342"/>
            <a:ext cx="683418" cy="316639"/>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2" name="Rectangle 31"/>
          <p:cNvSpPr/>
          <p:nvPr userDrawn="1"/>
        </p:nvSpPr>
        <p:spPr>
          <a:xfrm>
            <a:off x="4850606" y="-11342"/>
            <a:ext cx="228600"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3" name="Rectangle 32"/>
          <p:cNvSpPr/>
          <p:nvPr userDrawn="1"/>
        </p:nvSpPr>
        <p:spPr>
          <a:xfrm>
            <a:off x="5079206" y="-11342"/>
            <a:ext cx="80963" cy="31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4" name="Rectangle 33"/>
          <p:cNvSpPr/>
          <p:nvPr userDrawn="1"/>
        </p:nvSpPr>
        <p:spPr>
          <a:xfrm>
            <a:off x="5160169" y="-11342"/>
            <a:ext cx="812006" cy="31663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5" name="Rectangle 34"/>
          <p:cNvSpPr/>
          <p:nvPr userDrawn="1"/>
        </p:nvSpPr>
        <p:spPr>
          <a:xfrm>
            <a:off x="5972175" y="-11342"/>
            <a:ext cx="1936750" cy="316639"/>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pic>
        <p:nvPicPr>
          <p:cNvPr id="42" name="Picture 4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9434" y="1040860"/>
            <a:ext cx="6381581" cy="2096806"/>
          </a:xfrm>
          <a:prstGeom prst="rect">
            <a:avLst/>
          </a:prstGeom>
        </p:spPr>
      </p:pic>
      <p:sp>
        <p:nvSpPr>
          <p:cNvPr id="43" name="TextBox 42"/>
          <p:cNvSpPr txBox="1"/>
          <p:nvPr userDrawn="1"/>
        </p:nvSpPr>
        <p:spPr>
          <a:xfrm>
            <a:off x="2021298" y="1970672"/>
            <a:ext cx="3180614" cy="584775"/>
          </a:xfrm>
          <a:prstGeom prst="rect">
            <a:avLst/>
          </a:prstGeom>
          <a:noFill/>
        </p:spPr>
        <p:txBody>
          <a:bodyPr wrap="none" rtlCol="0">
            <a:spAutoFit/>
          </a:bodyPr>
          <a:lstStyle/>
          <a:p>
            <a:r>
              <a:rPr lang="en-US" sz="3200" b="1" dirty="0" smtClean="0">
                <a:solidFill>
                  <a:schemeClr val="bg1"/>
                </a:solidFill>
              </a:rPr>
              <a:t>Knowledge</a:t>
            </a:r>
            <a:r>
              <a:rPr lang="en-US" sz="3200" b="1" baseline="0" dirty="0" smtClean="0">
                <a:solidFill>
                  <a:schemeClr val="bg1"/>
                </a:solidFill>
              </a:rPr>
              <a:t> Check</a:t>
            </a:r>
            <a:endParaRPr lang="en-US" sz="3200" b="1" dirty="0">
              <a:solidFill>
                <a:schemeClr val="bg1"/>
              </a:solidFill>
            </a:endParaRPr>
          </a:p>
        </p:txBody>
      </p:sp>
      <p:pic>
        <p:nvPicPr>
          <p:cNvPr id="12" name="Picture 11"/>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51604" y="-15672"/>
            <a:ext cx="984847" cy="298598"/>
          </a:xfrm>
          <a:prstGeom prst="rect">
            <a:avLst/>
          </a:prstGeom>
          <a:noFill/>
          <a:ln>
            <a:noFill/>
          </a:ln>
        </p:spPr>
      </p:pic>
      <p:sp>
        <p:nvSpPr>
          <p:cNvPr id="13" name="Slide Number Placeholder 2"/>
          <p:cNvSpPr>
            <a:spLocks noGrp="1"/>
          </p:cNvSpPr>
          <p:nvPr>
            <p:ph type="sldNum" sz="quarter" idx="11"/>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20832269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Splash screen">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7492" y="981228"/>
            <a:ext cx="5580008" cy="1833432"/>
          </a:xfrm>
          <a:prstGeom prst="rect">
            <a:avLst/>
          </a:prstGeom>
          <a:noFill/>
          <a:ln>
            <a:noFill/>
          </a:ln>
        </p:spPr>
      </p:pic>
      <p:sp>
        <p:nvSpPr>
          <p:cNvPr id="20" name="TextBox 19"/>
          <p:cNvSpPr txBox="1"/>
          <p:nvPr userDrawn="1"/>
        </p:nvSpPr>
        <p:spPr>
          <a:xfrm>
            <a:off x="2091534" y="1677788"/>
            <a:ext cx="1047082" cy="646331"/>
          </a:xfrm>
          <a:prstGeom prst="rect">
            <a:avLst/>
          </a:prstGeom>
          <a:noFill/>
        </p:spPr>
        <p:txBody>
          <a:bodyPr wrap="none" rtlCol="0">
            <a:spAutoFit/>
          </a:bodyPr>
          <a:lstStyle/>
          <a:p>
            <a:r>
              <a:rPr lang="en-US" sz="3600" b="1" dirty="0" smtClean="0">
                <a:solidFill>
                  <a:schemeClr val="bg1"/>
                </a:solidFill>
              </a:rPr>
              <a:t>Quiz</a:t>
            </a:r>
            <a:endParaRPr lang="en-US" sz="3600" b="1" dirty="0">
              <a:solidFill>
                <a:schemeClr val="bg1"/>
              </a:solidFill>
            </a:endParaRPr>
          </a:p>
        </p:txBody>
      </p:sp>
      <p:sp>
        <p:nvSpPr>
          <p:cNvPr id="21" name="Rectangle 20"/>
          <p:cNvSpPr/>
          <p:nvPr userDrawn="1"/>
        </p:nvSpPr>
        <p:spPr>
          <a:xfrm>
            <a:off x="0" y="-11342"/>
            <a:ext cx="711994"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2" name="Rectangle 21"/>
          <p:cNvSpPr/>
          <p:nvPr userDrawn="1"/>
        </p:nvSpPr>
        <p:spPr>
          <a:xfrm>
            <a:off x="711993" y="-11342"/>
            <a:ext cx="3455195" cy="31663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3" name="Rectangle 22"/>
          <p:cNvSpPr/>
          <p:nvPr userDrawn="1"/>
        </p:nvSpPr>
        <p:spPr>
          <a:xfrm>
            <a:off x="4167188" y="-11342"/>
            <a:ext cx="683418" cy="316639"/>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4" name="Rectangle 23"/>
          <p:cNvSpPr/>
          <p:nvPr userDrawn="1"/>
        </p:nvSpPr>
        <p:spPr>
          <a:xfrm>
            <a:off x="4850606" y="-11342"/>
            <a:ext cx="228600"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5" name="Rectangle 24"/>
          <p:cNvSpPr/>
          <p:nvPr userDrawn="1"/>
        </p:nvSpPr>
        <p:spPr>
          <a:xfrm>
            <a:off x="5079206" y="-11342"/>
            <a:ext cx="80963" cy="31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6" name="Rectangle 25"/>
          <p:cNvSpPr/>
          <p:nvPr userDrawn="1"/>
        </p:nvSpPr>
        <p:spPr>
          <a:xfrm>
            <a:off x="5160169" y="-11342"/>
            <a:ext cx="812006" cy="31663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7" name="Rectangle 26"/>
          <p:cNvSpPr/>
          <p:nvPr userDrawn="1"/>
        </p:nvSpPr>
        <p:spPr>
          <a:xfrm>
            <a:off x="5972175" y="-11342"/>
            <a:ext cx="1936750" cy="316639"/>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pic>
        <p:nvPicPr>
          <p:cNvPr id="12" name="Picture 11"/>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51604" y="-15672"/>
            <a:ext cx="984847" cy="298598"/>
          </a:xfrm>
          <a:prstGeom prst="rect">
            <a:avLst/>
          </a:prstGeom>
          <a:noFill/>
          <a:ln>
            <a:noFill/>
          </a:ln>
        </p:spPr>
      </p:pic>
      <p:sp>
        <p:nvSpPr>
          <p:cNvPr id="13" name="Slide Number Placeholder 2"/>
          <p:cNvSpPr>
            <a:spLocks noGrp="1"/>
          </p:cNvSpPr>
          <p:nvPr>
            <p:ph type="sldNum" sz="quarter" idx="11"/>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279936085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2_Splash screen">
    <p:spTree>
      <p:nvGrpSpPr>
        <p:cNvPr id="1" name=""/>
        <p:cNvGrpSpPr/>
        <p:nvPr/>
      </p:nvGrpSpPr>
      <p:grpSpPr>
        <a:xfrm>
          <a:off x="0" y="0"/>
          <a:ext cx="0" cy="0"/>
          <a:chOff x="0" y="0"/>
          <a:chExt cx="0" cy="0"/>
        </a:xfrm>
      </p:grpSpPr>
      <p:sp>
        <p:nvSpPr>
          <p:cNvPr id="13" name="Rectangle 12"/>
          <p:cNvSpPr/>
          <p:nvPr userDrawn="1"/>
        </p:nvSpPr>
        <p:spPr>
          <a:xfrm>
            <a:off x="0" y="-11342"/>
            <a:ext cx="711994"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4" name="Rectangle 13"/>
          <p:cNvSpPr/>
          <p:nvPr userDrawn="1"/>
        </p:nvSpPr>
        <p:spPr>
          <a:xfrm>
            <a:off x="711993" y="-11342"/>
            <a:ext cx="3455195" cy="31663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5" name="Rectangle 14"/>
          <p:cNvSpPr/>
          <p:nvPr userDrawn="1"/>
        </p:nvSpPr>
        <p:spPr>
          <a:xfrm>
            <a:off x="4167188" y="-11342"/>
            <a:ext cx="683418" cy="316639"/>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6" name="Rectangle 15"/>
          <p:cNvSpPr/>
          <p:nvPr userDrawn="1"/>
        </p:nvSpPr>
        <p:spPr>
          <a:xfrm>
            <a:off x="4850606" y="-11342"/>
            <a:ext cx="228600"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7" name="Rectangle 16"/>
          <p:cNvSpPr/>
          <p:nvPr userDrawn="1"/>
        </p:nvSpPr>
        <p:spPr>
          <a:xfrm>
            <a:off x="5079206" y="-11342"/>
            <a:ext cx="80963" cy="31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9" name="Rectangle 18"/>
          <p:cNvSpPr/>
          <p:nvPr userDrawn="1"/>
        </p:nvSpPr>
        <p:spPr>
          <a:xfrm>
            <a:off x="5160169" y="-11342"/>
            <a:ext cx="812006" cy="31663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1" name="Rectangle 20"/>
          <p:cNvSpPr/>
          <p:nvPr userDrawn="1"/>
        </p:nvSpPr>
        <p:spPr>
          <a:xfrm>
            <a:off x="5972175" y="-11342"/>
            <a:ext cx="1936750" cy="316639"/>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8" name="Rectangle 27"/>
          <p:cNvSpPr/>
          <p:nvPr userDrawn="1"/>
        </p:nvSpPr>
        <p:spPr>
          <a:xfrm>
            <a:off x="238125" y="364005"/>
            <a:ext cx="826556" cy="80757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2" name="Rectangle 31"/>
          <p:cNvSpPr/>
          <p:nvPr userDrawn="1"/>
        </p:nvSpPr>
        <p:spPr>
          <a:xfrm>
            <a:off x="238125" y="364005"/>
            <a:ext cx="7480897" cy="80757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3" name="Text Placeholder 12"/>
          <p:cNvSpPr>
            <a:spLocks noGrp="1"/>
          </p:cNvSpPr>
          <p:nvPr>
            <p:ph type="body" sz="quarter" idx="15" hasCustomPrompt="1"/>
          </p:nvPr>
        </p:nvSpPr>
        <p:spPr>
          <a:xfrm>
            <a:off x="1123950" y="436700"/>
            <a:ext cx="6515100" cy="668200"/>
          </a:xfrm>
          <a:prstGeom prst="rect">
            <a:avLst/>
          </a:prstGeom>
          <a:ln>
            <a:noFill/>
          </a:ln>
        </p:spPr>
        <p:txBody>
          <a:bodyPr anchor="ctr"/>
          <a:lstStyle>
            <a:lvl1pPr marL="0" indent="0">
              <a:buFont typeface="Arial" panose="020B0604020202020204" pitchFamily="34" charset="0"/>
              <a:buNone/>
              <a:defRPr sz="1400" b="0">
                <a:solidFill>
                  <a:schemeClr val="tx1"/>
                </a:solidFill>
                <a:latin typeface="+mj-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This is a dummy text</a:t>
            </a:r>
            <a:endParaRPr lang="en-US" dirty="0"/>
          </a:p>
        </p:txBody>
      </p:sp>
      <p:cxnSp>
        <p:nvCxnSpPr>
          <p:cNvPr id="34" name="Straight Connector 33"/>
          <p:cNvCxnSpPr/>
          <p:nvPr userDrawn="1"/>
        </p:nvCxnSpPr>
        <p:spPr>
          <a:xfrm>
            <a:off x="1064681" y="364005"/>
            <a:ext cx="0" cy="80757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38" name="TextBox 37"/>
          <p:cNvSpPr txBox="1"/>
          <p:nvPr userDrawn="1"/>
        </p:nvSpPr>
        <p:spPr>
          <a:xfrm>
            <a:off x="809625" y="1426577"/>
            <a:ext cx="324128" cy="307777"/>
          </a:xfrm>
          <a:prstGeom prst="rect">
            <a:avLst/>
          </a:prstGeom>
          <a:noFill/>
          <a:ln>
            <a:noFill/>
          </a:ln>
        </p:spPr>
        <p:txBody>
          <a:bodyPr wrap="square" rtlCol="0">
            <a:spAutoFit/>
          </a:bodyPr>
          <a:lstStyle/>
          <a:p>
            <a:r>
              <a:rPr lang="en-US" sz="1400" dirty="0" smtClean="0">
                <a:solidFill>
                  <a:schemeClr val="tx1"/>
                </a:solidFill>
              </a:rPr>
              <a:t>a.</a:t>
            </a:r>
            <a:endParaRPr lang="en-US" sz="1400" dirty="0">
              <a:solidFill>
                <a:schemeClr val="tx1"/>
              </a:solidFill>
            </a:endParaRPr>
          </a:p>
        </p:txBody>
      </p:sp>
      <p:sp>
        <p:nvSpPr>
          <p:cNvPr id="39" name="TextBox 38"/>
          <p:cNvSpPr txBox="1"/>
          <p:nvPr userDrawn="1"/>
        </p:nvSpPr>
        <p:spPr>
          <a:xfrm>
            <a:off x="809625" y="1779712"/>
            <a:ext cx="324128" cy="307777"/>
          </a:xfrm>
          <a:prstGeom prst="rect">
            <a:avLst/>
          </a:prstGeom>
          <a:noFill/>
          <a:ln>
            <a:noFill/>
          </a:ln>
        </p:spPr>
        <p:txBody>
          <a:bodyPr wrap="none" rtlCol="0">
            <a:spAutoFit/>
          </a:bodyPr>
          <a:lstStyle/>
          <a:p>
            <a:r>
              <a:rPr lang="en-US" sz="1400" dirty="0" smtClean="0">
                <a:solidFill>
                  <a:schemeClr val="tx1"/>
                </a:solidFill>
              </a:rPr>
              <a:t>b.</a:t>
            </a:r>
            <a:endParaRPr lang="en-US" sz="1400" dirty="0">
              <a:solidFill>
                <a:schemeClr val="tx1"/>
              </a:solidFill>
            </a:endParaRPr>
          </a:p>
        </p:txBody>
      </p:sp>
      <p:sp>
        <p:nvSpPr>
          <p:cNvPr id="40" name="TextBox 39"/>
          <p:cNvSpPr txBox="1"/>
          <p:nvPr userDrawn="1"/>
        </p:nvSpPr>
        <p:spPr>
          <a:xfrm>
            <a:off x="809625" y="2132847"/>
            <a:ext cx="303288" cy="307777"/>
          </a:xfrm>
          <a:prstGeom prst="rect">
            <a:avLst/>
          </a:prstGeom>
          <a:noFill/>
          <a:ln>
            <a:noFill/>
          </a:ln>
        </p:spPr>
        <p:txBody>
          <a:bodyPr wrap="square" rtlCol="0">
            <a:spAutoFit/>
          </a:bodyPr>
          <a:lstStyle/>
          <a:p>
            <a:r>
              <a:rPr lang="en-US" sz="1400" dirty="0" smtClean="0">
                <a:solidFill>
                  <a:schemeClr val="tx1"/>
                </a:solidFill>
              </a:rPr>
              <a:t>c.</a:t>
            </a:r>
            <a:endParaRPr lang="en-US" sz="1400" dirty="0">
              <a:solidFill>
                <a:schemeClr val="tx1"/>
              </a:solidFill>
            </a:endParaRPr>
          </a:p>
        </p:txBody>
      </p:sp>
      <p:sp>
        <p:nvSpPr>
          <p:cNvPr id="41" name="TextBox 40"/>
          <p:cNvSpPr txBox="1"/>
          <p:nvPr userDrawn="1"/>
        </p:nvSpPr>
        <p:spPr>
          <a:xfrm>
            <a:off x="809625" y="2485983"/>
            <a:ext cx="324128" cy="307777"/>
          </a:xfrm>
          <a:prstGeom prst="rect">
            <a:avLst/>
          </a:prstGeom>
          <a:noFill/>
          <a:ln>
            <a:noFill/>
          </a:ln>
        </p:spPr>
        <p:txBody>
          <a:bodyPr wrap="square" rtlCol="0">
            <a:spAutoFit/>
          </a:bodyPr>
          <a:lstStyle/>
          <a:p>
            <a:r>
              <a:rPr lang="en-US" sz="1400" dirty="0" smtClean="0">
                <a:solidFill>
                  <a:schemeClr val="tx1"/>
                </a:solidFill>
              </a:rPr>
              <a:t>d.</a:t>
            </a:r>
            <a:endParaRPr lang="en-US" sz="1400" dirty="0">
              <a:solidFill>
                <a:schemeClr val="tx1"/>
              </a:solidFill>
            </a:endParaRPr>
          </a:p>
        </p:txBody>
      </p:sp>
      <p:sp>
        <p:nvSpPr>
          <p:cNvPr id="42" name="Text Placeholder 9"/>
          <p:cNvSpPr>
            <a:spLocks noGrp="1"/>
          </p:cNvSpPr>
          <p:nvPr>
            <p:ph type="body" sz="quarter" idx="16"/>
          </p:nvPr>
        </p:nvSpPr>
        <p:spPr>
          <a:xfrm>
            <a:off x="1123949" y="1809632"/>
            <a:ext cx="5480733"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3" name="Text Placeholder 10"/>
          <p:cNvSpPr>
            <a:spLocks noGrp="1"/>
          </p:cNvSpPr>
          <p:nvPr>
            <p:ph type="body" sz="quarter" idx="17"/>
          </p:nvPr>
        </p:nvSpPr>
        <p:spPr>
          <a:xfrm>
            <a:off x="1129225" y="2161002"/>
            <a:ext cx="5476349"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4" name="Text Placeholder 11"/>
          <p:cNvSpPr>
            <a:spLocks noGrp="1"/>
          </p:cNvSpPr>
          <p:nvPr>
            <p:ph type="body" sz="quarter" idx="18"/>
          </p:nvPr>
        </p:nvSpPr>
        <p:spPr>
          <a:xfrm>
            <a:off x="1132313" y="2512371"/>
            <a:ext cx="5473783"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5" name="Text Placeholder 14"/>
          <p:cNvSpPr>
            <a:spLocks noGrp="1"/>
          </p:cNvSpPr>
          <p:nvPr>
            <p:ph type="body" sz="quarter" idx="22"/>
          </p:nvPr>
        </p:nvSpPr>
        <p:spPr>
          <a:xfrm>
            <a:off x="1130125" y="1458262"/>
            <a:ext cx="5475601"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8" name="Text Placeholder 9"/>
          <p:cNvSpPr>
            <a:spLocks noGrp="1"/>
          </p:cNvSpPr>
          <p:nvPr>
            <p:ph type="body" sz="quarter" idx="27" hasCustomPrompt="1"/>
          </p:nvPr>
        </p:nvSpPr>
        <p:spPr>
          <a:xfrm>
            <a:off x="391356" y="783786"/>
            <a:ext cx="569913" cy="254000"/>
          </a:xfrm>
          <a:prstGeom prst="rect">
            <a:avLst/>
          </a:prstGeom>
        </p:spPr>
        <p:txBody>
          <a:bodyPr anchor="ctr"/>
          <a:lstStyle>
            <a:lvl1pPr marL="0" indent="0" algn="ctr">
              <a:buNone/>
              <a:defRPr sz="1600"/>
            </a:lvl1pPr>
            <a:lvl2pPr marL="285841" indent="0" algn="ctr">
              <a:buNone/>
              <a:defRPr/>
            </a:lvl2pPr>
            <a:lvl3pPr marL="571683" indent="0" algn="ctr">
              <a:buNone/>
              <a:defRPr/>
            </a:lvl3pPr>
            <a:lvl4pPr marL="857524" indent="0" algn="ctr">
              <a:buNone/>
              <a:defRPr/>
            </a:lvl4pPr>
            <a:lvl5pPr marL="1143365" indent="0" algn="ctr">
              <a:buNone/>
              <a:defRPr/>
            </a:lvl5pPr>
          </a:lstStyle>
          <a:p>
            <a:pPr lvl="0"/>
            <a:r>
              <a:rPr lang="en-US" dirty="0" smtClean="0"/>
              <a:t>1</a:t>
            </a:r>
            <a:endParaRPr lang="en-US" dirty="0"/>
          </a:p>
        </p:txBody>
      </p:sp>
      <p:sp>
        <p:nvSpPr>
          <p:cNvPr id="49" name="TextBox 48"/>
          <p:cNvSpPr txBox="1"/>
          <p:nvPr userDrawn="1"/>
        </p:nvSpPr>
        <p:spPr>
          <a:xfrm>
            <a:off x="238124" y="429956"/>
            <a:ext cx="826557" cy="338554"/>
          </a:xfrm>
          <a:prstGeom prst="rect">
            <a:avLst/>
          </a:prstGeom>
          <a:noFill/>
        </p:spPr>
        <p:txBody>
          <a:bodyPr wrap="square" rtlCol="0" anchor="ctr">
            <a:spAutoFit/>
          </a:bodyPr>
          <a:lstStyle/>
          <a:p>
            <a:pPr algn="ctr"/>
            <a:r>
              <a:rPr lang="en-US" sz="1600" dirty="0" smtClean="0"/>
              <a:t>QUIZ</a:t>
            </a:r>
            <a:endParaRPr lang="en-US" sz="1600" dirty="0"/>
          </a:p>
        </p:txBody>
      </p:sp>
      <p:graphicFrame>
        <p:nvGraphicFramePr>
          <p:cNvPr id="3" name="Object 2"/>
          <p:cNvGraphicFramePr>
            <a:graphicFrameLocks noChangeAspect="1"/>
          </p:cNvGraphicFramePr>
          <p:nvPr userDrawn="1">
            <p:extLst/>
          </p:nvPr>
        </p:nvGraphicFramePr>
        <p:xfrm>
          <a:off x="6716243" y="1603648"/>
          <a:ext cx="1002779" cy="967682"/>
        </p:xfrm>
        <a:graphic>
          <a:graphicData uri="http://schemas.openxmlformats.org/presentationml/2006/ole">
            <mc:AlternateContent xmlns:mc="http://schemas.openxmlformats.org/markup-compatibility/2006">
              <mc:Choice xmlns:v="urn:schemas-microsoft-com:vml" Requires="v">
                <p:oleObj spid="_x0000_s1999" name="Image" r:id="rId3" imgW="2539440" imgH="2450520" progId="Photoshop.Image.13">
                  <p:embed/>
                </p:oleObj>
              </mc:Choice>
              <mc:Fallback>
                <p:oleObj name="Image" r:id="rId3" imgW="2539440" imgH="2450520" progId="Photoshop.Image.13">
                  <p:embed/>
                  <p:pic>
                    <p:nvPicPr>
                      <p:cNvPr id="0" name=""/>
                      <p:cNvPicPr/>
                      <p:nvPr/>
                    </p:nvPicPr>
                    <p:blipFill>
                      <a:blip r:embed="rId4"/>
                      <a:stretch>
                        <a:fillRect/>
                      </a:stretch>
                    </p:blipFill>
                    <p:spPr>
                      <a:xfrm>
                        <a:off x="6716243" y="1603648"/>
                        <a:ext cx="1002779" cy="967682"/>
                      </a:xfrm>
                      <a:prstGeom prst="rect">
                        <a:avLst/>
                      </a:prstGeom>
                    </p:spPr>
                  </p:pic>
                </p:oleObj>
              </mc:Fallback>
            </mc:AlternateContent>
          </a:graphicData>
        </a:graphic>
      </p:graphicFrame>
      <p:pic>
        <p:nvPicPr>
          <p:cNvPr id="25" name="Picture 24"/>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51604" y="-15672"/>
            <a:ext cx="984847" cy="298598"/>
          </a:xfrm>
          <a:prstGeom prst="rect">
            <a:avLst/>
          </a:prstGeom>
          <a:noFill/>
          <a:ln>
            <a:noFill/>
          </a:ln>
        </p:spPr>
      </p:pic>
      <p:sp>
        <p:nvSpPr>
          <p:cNvPr id="26" name="Slide Number Placeholder 2"/>
          <p:cNvSpPr>
            <a:spLocks noGrp="1"/>
          </p:cNvSpPr>
          <p:nvPr>
            <p:ph type="sldNum" sz="quarter" idx="11"/>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5936368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Splash screen">
    <p:spTree>
      <p:nvGrpSpPr>
        <p:cNvPr id="1" name=""/>
        <p:cNvGrpSpPr/>
        <p:nvPr/>
      </p:nvGrpSpPr>
      <p:grpSpPr>
        <a:xfrm>
          <a:off x="0" y="0"/>
          <a:ext cx="0" cy="0"/>
          <a:chOff x="0" y="0"/>
          <a:chExt cx="0" cy="0"/>
        </a:xfrm>
      </p:grpSpPr>
      <p:sp>
        <p:nvSpPr>
          <p:cNvPr id="57" name="TextBox 56"/>
          <p:cNvSpPr txBox="1"/>
          <p:nvPr userDrawn="1"/>
        </p:nvSpPr>
        <p:spPr>
          <a:xfrm>
            <a:off x="5260477" y="3881763"/>
            <a:ext cx="2601994" cy="230832"/>
          </a:xfrm>
          <a:prstGeom prst="rect">
            <a:avLst/>
          </a:prstGeom>
          <a:noFill/>
        </p:spPr>
        <p:txBody>
          <a:bodyPr wrap="none" rtlCol="0">
            <a:spAutoFit/>
          </a:bodyPr>
          <a:lstStyle/>
          <a:p>
            <a:pPr algn="r"/>
            <a:r>
              <a:rPr lang="en-US" sz="900" dirty="0" smtClean="0">
                <a:solidFill>
                  <a:schemeClr val="bg1">
                    <a:lumMod val="95000"/>
                  </a:schemeClr>
                </a:solidFill>
                <a:latin typeface="+mn-lt"/>
              </a:rPr>
              <a:t>Copyright 2012-2014,Simplilearn,All rights reserved</a:t>
            </a:r>
            <a:endParaRPr lang="en-US" sz="900" dirty="0">
              <a:solidFill>
                <a:schemeClr val="bg1">
                  <a:lumMod val="95000"/>
                </a:schemeClr>
              </a:solidFill>
              <a:latin typeface="+mn-lt"/>
            </a:endParaRPr>
          </a:p>
        </p:txBody>
      </p:sp>
      <p:sp>
        <p:nvSpPr>
          <p:cNvPr id="21" name="Rectangle 20"/>
          <p:cNvSpPr/>
          <p:nvPr userDrawn="1"/>
        </p:nvSpPr>
        <p:spPr>
          <a:xfrm>
            <a:off x="0" y="-11342"/>
            <a:ext cx="711994"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2" name="Rectangle 21"/>
          <p:cNvSpPr/>
          <p:nvPr userDrawn="1"/>
        </p:nvSpPr>
        <p:spPr>
          <a:xfrm>
            <a:off x="711993" y="-11342"/>
            <a:ext cx="3455195" cy="31663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3" name="Rectangle 22"/>
          <p:cNvSpPr/>
          <p:nvPr userDrawn="1"/>
        </p:nvSpPr>
        <p:spPr>
          <a:xfrm>
            <a:off x="4167188" y="-11342"/>
            <a:ext cx="683418" cy="316639"/>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4" name="Rectangle 23"/>
          <p:cNvSpPr/>
          <p:nvPr userDrawn="1"/>
        </p:nvSpPr>
        <p:spPr>
          <a:xfrm>
            <a:off x="4850606" y="-11342"/>
            <a:ext cx="228600"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5" name="Rectangle 24"/>
          <p:cNvSpPr/>
          <p:nvPr userDrawn="1"/>
        </p:nvSpPr>
        <p:spPr>
          <a:xfrm>
            <a:off x="5079206" y="-11342"/>
            <a:ext cx="80963" cy="31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6" name="Rectangle 25"/>
          <p:cNvSpPr/>
          <p:nvPr userDrawn="1"/>
        </p:nvSpPr>
        <p:spPr>
          <a:xfrm>
            <a:off x="5160169" y="-11342"/>
            <a:ext cx="812006" cy="31663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0" name="Rectangle 29"/>
          <p:cNvSpPr/>
          <p:nvPr userDrawn="1"/>
        </p:nvSpPr>
        <p:spPr>
          <a:xfrm>
            <a:off x="5972175" y="-11342"/>
            <a:ext cx="1936750" cy="316639"/>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2" name="Rectangle 31"/>
          <p:cNvSpPr/>
          <p:nvPr userDrawn="1"/>
        </p:nvSpPr>
        <p:spPr>
          <a:xfrm>
            <a:off x="238125" y="364005"/>
            <a:ext cx="826556" cy="80757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3" name="Rectangle 32"/>
          <p:cNvSpPr/>
          <p:nvPr userDrawn="1"/>
        </p:nvSpPr>
        <p:spPr>
          <a:xfrm>
            <a:off x="238125" y="364005"/>
            <a:ext cx="7480897" cy="80757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4" name="Text Placeholder 12"/>
          <p:cNvSpPr>
            <a:spLocks noGrp="1"/>
          </p:cNvSpPr>
          <p:nvPr>
            <p:ph type="body" sz="quarter" idx="15" hasCustomPrompt="1"/>
          </p:nvPr>
        </p:nvSpPr>
        <p:spPr>
          <a:xfrm>
            <a:off x="1123950" y="436700"/>
            <a:ext cx="6515100" cy="668200"/>
          </a:xfrm>
          <a:prstGeom prst="rect">
            <a:avLst/>
          </a:prstGeom>
          <a:ln>
            <a:noFill/>
          </a:ln>
        </p:spPr>
        <p:txBody>
          <a:bodyPr anchor="ctr"/>
          <a:lstStyle>
            <a:lvl1pPr marL="0" indent="0">
              <a:buFont typeface="Arial" panose="020B0604020202020204" pitchFamily="34" charset="0"/>
              <a:buNone/>
              <a:defRPr sz="1400" b="0">
                <a:solidFill>
                  <a:schemeClr val="tx1"/>
                </a:solidFill>
                <a:latin typeface="+mj-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This is a dummy text</a:t>
            </a:r>
            <a:endParaRPr lang="en-US" dirty="0"/>
          </a:p>
        </p:txBody>
      </p:sp>
      <p:cxnSp>
        <p:nvCxnSpPr>
          <p:cNvPr id="45" name="Straight Connector 44"/>
          <p:cNvCxnSpPr/>
          <p:nvPr userDrawn="1"/>
        </p:nvCxnSpPr>
        <p:spPr>
          <a:xfrm>
            <a:off x="1064681" y="364005"/>
            <a:ext cx="0" cy="80757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6" name="TextBox 45"/>
          <p:cNvSpPr txBox="1"/>
          <p:nvPr userDrawn="1"/>
        </p:nvSpPr>
        <p:spPr>
          <a:xfrm>
            <a:off x="809625" y="1426577"/>
            <a:ext cx="324128" cy="307777"/>
          </a:xfrm>
          <a:prstGeom prst="rect">
            <a:avLst/>
          </a:prstGeom>
          <a:noFill/>
          <a:ln>
            <a:noFill/>
          </a:ln>
        </p:spPr>
        <p:txBody>
          <a:bodyPr wrap="square" rtlCol="0">
            <a:spAutoFit/>
          </a:bodyPr>
          <a:lstStyle/>
          <a:p>
            <a:r>
              <a:rPr lang="en-US" sz="1400" dirty="0" smtClean="0">
                <a:solidFill>
                  <a:schemeClr val="tx1"/>
                </a:solidFill>
              </a:rPr>
              <a:t>a.</a:t>
            </a:r>
            <a:endParaRPr lang="en-US" sz="1400" dirty="0">
              <a:solidFill>
                <a:schemeClr val="tx1"/>
              </a:solidFill>
            </a:endParaRPr>
          </a:p>
        </p:txBody>
      </p:sp>
      <p:sp>
        <p:nvSpPr>
          <p:cNvPr id="47" name="TextBox 46"/>
          <p:cNvSpPr txBox="1"/>
          <p:nvPr userDrawn="1"/>
        </p:nvSpPr>
        <p:spPr>
          <a:xfrm>
            <a:off x="809625" y="1779712"/>
            <a:ext cx="324128" cy="307777"/>
          </a:xfrm>
          <a:prstGeom prst="rect">
            <a:avLst/>
          </a:prstGeom>
          <a:noFill/>
          <a:ln>
            <a:noFill/>
          </a:ln>
        </p:spPr>
        <p:txBody>
          <a:bodyPr wrap="none" rtlCol="0">
            <a:spAutoFit/>
          </a:bodyPr>
          <a:lstStyle/>
          <a:p>
            <a:r>
              <a:rPr lang="en-US" sz="1400" dirty="0" smtClean="0">
                <a:solidFill>
                  <a:schemeClr val="tx1"/>
                </a:solidFill>
              </a:rPr>
              <a:t>b.</a:t>
            </a:r>
            <a:endParaRPr lang="en-US" sz="1400" dirty="0">
              <a:solidFill>
                <a:schemeClr val="tx1"/>
              </a:solidFill>
            </a:endParaRPr>
          </a:p>
        </p:txBody>
      </p:sp>
      <p:sp>
        <p:nvSpPr>
          <p:cNvPr id="48" name="TextBox 47"/>
          <p:cNvSpPr txBox="1"/>
          <p:nvPr userDrawn="1"/>
        </p:nvSpPr>
        <p:spPr>
          <a:xfrm>
            <a:off x="809625" y="2132847"/>
            <a:ext cx="303288" cy="307777"/>
          </a:xfrm>
          <a:prstGeom prst="rect">
            <a:avLst/>
          </a:prstGeom>
          <a:noFill/>
          <a:ln>
            <a:noFill/>
          </a:ln>
        </p:spPr>
        <p:txBody>
          <a:bodyPr wrap="square" rtlCol="0">
            <a:spAutoFit/>
          </a:bodyPr>
          <a:lstStyle/>
          <a:p>
            <a:r>
              <a:rPr lang="en-US" sz="1400" dirty="0" smtClean="0">
                <a:solidFill>
                  <a:schemeClr val="tx1"/>
                </a:solidFill>
              </a:rPr>
              <a:t>c.</a:t>
            </a:r>
            <a:endParaRPr lang="en-US" sz="1400" dirty="0">
              <a:solidFill>
                <a:schemeClr val="tx1"/>
              </a:solidFill>
            </a:endParaRPr>
          </a:p>
        </p:txBody>
      </p:sp>
      <p:sp>
        <p:nvSpPr>
          <p:cNvPr id="49" name="TextBox 48"/>
          <p:cNvSpPr txBox="1"/>
          <p:nvPr userDrawn="1"/>
        </p:nvSpPr>
        <p:spPr>
          <a:xfrm>
            <a:off x="809625" y="2485983"/>
            <a:ext cx="324128" cy="307777"/>
          </a:xfrm>
          <a:prstGeom prst="rect">
            <a:avLst/>
          </a:prstGeom>
          <a:noFill/>
          <a:ln>
            <a:noFill/>
          </a:ln>
        </p:spPr>
        <p:txBody>
          <a:bodyPr wrap="square" rtlCol="0">
            <a:spAutoFit/>
          </a:bodyPr>
          <a:lstStyle/>
          <a:p>
            <a:r>
              <a:rPr lang="en-US" sz="1400" dirty="0" smtClean="0">
                <a:solidFill>
                  <a:schemeClr val="tx1"/>
                </a:solidFill>
              </a:rPr>
              <a:t>d.</a:t>
            </a:r>
            <a:endParaRPr lang="en-US" sz="1400" dirty="0">
              <a:solidFill>
                <a:schemeClr val="tx1"/>
              </a:solidFill>
            </a:endParaRPr>
          </a:p>
        </p:txBody>
      </p:sp>
      <p:sp>
        <p:nvSpPr>
          <p:cNvPr id="50" name="Text Placeholder 9"/>
          <p:cNvSpPr>
            <a:spLocks noGrp="1"/>
          </p:cNvSpPr>
          <p:nvPr>
            <p:ph type="body" sz="quarter" idx="16"/>
          </p:nvPr>
        </p:nvSpPr>
        <p:spPr>
          <a:xfrm>
            <a:off x="1123949" y="1809632"/>
            <a:ext cx="5480733"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51" name="Text Placeholder 10"/>
          <p:cNvSpPr>
            <a:spLocks noGrp="1"/>
          </p:cNvSpPr>
          <p:nvPr>
            <p:ph type="body" sz="quarter" idx="17"/>
          </p:nvPr>
        </p:nvSpPr>
        <p:spPr>
          <a:xfrm>
            <a:off x="1129225" y="2161002"/>
            <a:ext cx="5476349"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52" name="Text Placeholder 11"/>
          <p:cNvSpPr>
            <a:spLocks noGrp="1"/>
          </p:cNvSpPr>
          <p:nvPr>
            <p:ph type="body" sz="quarter" idx="18"/>
          </p:nvPr>
        </p:nvSpPr>
        <p:spPr>
          <a:xfrm>
            <a:off x="1132313" y="2512371"/>
            <a:ext cx="5473783"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53" name="Text Placeholder 14"/>
          <p:cNvSpPr>
            <a:spLocks noGrp="1"/>
          </p:cNvSpPr>
          <p:nvPr>
            <p:ph type="body" sz="quarter" idx="22"/>
          </p:nvPr>
        </p:nvSpPr>
        <p:spPr>
          <a:xfrm>
            <a:off x="1130125" y="1458262"/>
            <a:ext cx="5475601"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54" name="Text Placeholder 9"/>
          <p:cNvSpPr>
            <a:spLocks noGrp="1"/>
          </p:cNvSpPr>
          <p:nvPr>
            <p:ph type="body" sz="quarter" idx="27" hasCustomPrompt="1"/>
          </p:nvPr>
        </p:nvSpPr>
        <p:spPr>
          <a:xfrm>
            <a:off x="391356" y="783786"/>
            <a:ext cx="569913" cy="254000"/>
          </a:xfrm>
          <a:prstGeom prst="rect">
            <a:avLst/>
          </a:prstGeom>
        </p:spPr>
        <p:txBody>
          <a:bodyPr anchor="ctr"/>
          <a:lstStyle>
            <a:lvl1pPr marL="0" indent="0" algn="ctr">
              <a:buNone/>
              <a:defRPr sz="1600"/>
            </a:lvl1pPr>
            <a:lvl2pPr marL="285841" indent="0" algn="ctr">
              <a:buNone/>
              <a:defRPr/>
            </a:lvl2pPr>
            <a:lvl3pPr marL="571683" indent="0" algn="ctr">
              <a:buNone/>
              <a:defRPr/>
            </a:lvl3pPr>
            <a:lvl4pPr marL="857524" indent="0" algn="ctr">
              <a:buNone/>
              <a:defRPr/>
            </a:lvl4pPr>
            <a:lvl5pPr marL="1143365" indent="0" algn="ctr">
              <a:buNone/>
              <a:defRPr/>
            </a:lvl5pPr>
          </a:lstStyle>
          <a:p>
            <a:pPr lvl="0"/>
            <a:r>
              <a:rPr lang="en-US" dirty="0" smtClean="0"/>
              <a:t>1</a:t>
            </a:r>
            <a:endParaRPr lang="en-US" dirty="0"/>
          </a:p>
        </p:txBody>
      </p:sp>
      <p:sp>
        <p:nvSpPr>
          <p:cNvPr id="55" name="TextBox 54"/>
          <p:cNvSpPr txBox="1"/>
          <p:nvPr userDrawn="1"/>
        </p:nvSpPr>
        <p:spPr>
          <a:xfrm>
            <a:off x="238124" y="429956"/>
            <a:ext cx="826557" cy="338554"/>
          </a:xfrm>
          <a:prstGeom prst="rect">
            <a:avLst/>
          </a:prstGeom>
          <a:noFill/>
        </p:spPr>
        <p:txBody>
          <a:bodyPr wrap="square" rtlCol="0" anchor="ctr">
            <a:spAutoFit/>
          </a:bodyPr>
          <a:lstStyle/>
          <a:p>
            <a:pPr algn="ctr"/>
            <a:r>
              <a:rPr lang="en-US" sz="1600" dirty="0" smtClean="0"/>
              <a:t>QUIZ</a:t>
            </a:r>
            <a:endParaRPr lang="en-US" sz="1600" dirty="0"/>
          </a:p>
        </p:txBody>
      </p:sp>
      <p:sp>
        <p:nvSpPr>
          <p:cNvPr id="58" name="Rectangle 57"/>
          <p:cNvSpPr/>
          <p:nvPr userDrawn="1"/>
        </p:nvSpPr>
        <p:spPr>
          <a:xfrm>
            <a:off x="238125" y="3011557"/>
            <a:ext cx="7480897" cy="298173"/>
          </a:xfrm>
          <a:prstGeom prst="rect">
            <a:avLst/>
          </a:prstGeom>
          <a:solidFill>
            <a:srgbClr val="61B4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userDrawn="1"/>
        </p:nvSpPr>
        <p:spPr>
          <a:xfrm>
            <a:off x="7186613" y="3402807"/>
            <a:ext cx="464343" cy="431007"/>
          </a:xfrm>
          <a:prstGeom prst="rect">
            <a:avLst/>
          </a:prstGeom>
          <a:solidFill>
            <a:schemeClr val="bg1"/>
          </a:solidFill>
          <a:ln>
            <a:solidFill>
              <a:srgbClr val="0395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p:cNvPicPr>
            <a:picLocks noChangeAspect="1"/>
          </p:cNvPicPr>
          <p:nvPr userDrawn="1"/>
        </p:nvPicPr>
        <p:blipFill rotWithShape="1">
          <a:blip r:embed="rId3" cstate="print">
            <a:extLst>
              <a:ext uri="{28A0092B-C50C-407E-A947-70E740481C1C}">
                <a14:useLocalDpi xmlns:a14="http://schemas.microsoft.com/office/drawing/2010/main" val="0"/>
              </a:ext>
            </a:extLst>
          </a:blip>
          <a:srcRect l="50000"/>
          <a:stretch/>
        </p:blipFill>
        <p:spPr>
          <a:xfrm>
            <a:off x="7224796" y="3412535"/>
            <a:ext cx="406704" cy="441281"/>
          </a:xfrm>
          <a:prstGeom prst="rect">
            <a:avLst/>
          </a:prstGeom>
        </p:spPr>
      </p:pic>
      <p:sp>
        <p:nvSpPr>
          <p:cNvPr id="61" name="Text Placeholder 3"/>
          <p:cNvSpPr>
            <a:spLocks noGrp="1"/>
          </p:cNvSpPr>
          <p:nvPr>
            <p:ph type="body" sz="quarter" idx="25"/>
          </p:nvPr>
        </p:nvSpPr>
        <p:spPr>
          <a:xfrm>
            <a:off x="238125" y="3011488"/>
            <a:ext cx="7480300" cy="298450"/>
          </a:xfrm>
          <a:prstGeom prst="rect">
            <a:avLst/>
          </a:prstGeom>
        </p:spPr>
        <p:txBody>
          <a:bodyPr/>
          <a:lstStyle>
            <a:lvl1pPr marL="0" indent="0">
              <a:buNone/>
              <a:defRPr sz="1400">
                <a:solidFill>
                  <a:schemeClr val="tx1"/>
                </a:solidFill>
              </a:defRPr>
            </a:lvl1pPr>
          </a:lstStyle>
          <a:p>
            <a:pPr lvl="0"/>
            <a:r>
              <a:rPr lang="en-US" dirty="0" smtClean="0"/>
              <a:t>Click to edit Master text styles</a:t>
            </a:r>
          </a:p>
        </p:txBody>
      </p:sp>
      <p:sp>
        <p:nvSpPr>
          <p:cNvPr id="62" name="Rectangle 61"/>
          <p:cNvSpPr/>
          <p:nvPr userDrawn="1"/>
        </p:nvSpPr>
        <p:spPr>
          <a:xfrm>
            <a:off x="238125" y="3309730"/>
            <a:ext cx="6848475" cy="626166"/>
          </a:xfrm>
          <a:prstGeom prst="rect">
            <a:avLst/>
          </a:prstGeom>
          <a:solidFill>
            <a:schemeClr val="bg1"/>
          </a:solidFill>
          <a:ln>
            <a:solidFill>
              <a:srgbClr val="29A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3" name="Text Placeholder 6"/>
          <p:cNvSpPr>
            <a:spLocks noGrp="1"/>
          </p:cNvSpPr>
          <p:nvPr>
            <p:ph type="body" sz="quarter" idx="26"/>
          </p:nvPr>
        </p:nvSpPr>
        <p:spPr>
          <a:xfrm>
            <a:off x="238125" y="3309938"/>
            <a:ext cx="6848475" cy="625475"/>
          </a:xfrm>
          <a:prstGeom prst="rect">
            <a:avLst/>
          </a:prstGeom>
        </p:spPr>
        <p:txBody>
          <a:bodyPr/>
          <a:lstStyle>
            <a:lvl1pPr marL="0" indent="0">
              <a:buNone/>
              <a:defRPr sz="1400"/>
            </a:lvl1pPr>
          </a:lstStyle>
          <a:p>
            <a:pPr lvl="0"/>
            <a:r>
              <a:rPr lang="en-US" dirty="0" smtClean="0"/>
              <a:t>Click to edit Master text styles</a:t>
            </a:r>
          </a:p>
        </p:txBody>
      </p:sp>
      <p:graphicFrame>
        <p:nvGraphicFramePr>
          <p:cNvPr id="65" name="Object 64"/>
          <p:cNvGraphicFramePr>
            <a:graphicFrameLocks noChangeAspect="1"/>
          </p:cNvGraphicFramePr>
          <p:nvPr userDrawn="1">
            <p:extLst/>
          </p:nvPr>
        </p:nvGraphicFramePr>
        <p:xfrm>
          <a:off x="6716243" y="1603648"/>
          <a:ext cx="1002779" cy="967682"/>
        </p:xfrm>
        <a:graphic>
          <a:graphicData uri="http://schemas.openxmlformats.org/presentationml/2006/ole">
            <mc:AlternateContent xmlns:mc="http://schemas.openxmlformats.org/markup-compatibility/2006">
              <mc:Choice xmlns:v="urn:schemas-microsoft-com:vml" Requires="v">
                <p:oleObj spid="_x0000_s3023" name="Image" r:id="rId4" imgW="2539440" imgH="2450520" progId="Photoshop.Image.13">
                  <p:embed/>
                </p:oleObj>
              </mc:Choice>
              <mc:Fallback>
                <p:oleObj name="Image" r:id="rId4" imgW="2539440" imgH="2450520" progId="Photoshop.Image.13">
                  <p:embed/>
                  <p:pic>
                    <p:nvPicPr>
                      <p:cNvPr id="0" name=""/>
                      <p:cNvPicPr/>
                      <p:nvPr/>
                    </p:nvPicPr>
                    <p:blipFill>
                      <a:blip r:embed="rId5"/>
                      <a:stretch>
                        <a:fillRect/>
                      </a:stretch>
                    </p:blipFill>
                    <p:spPr>
                      <a:xfrm>
                        <a:off x="6716243" y="1603648"/>
                        <a:ext cx="1002779" cy="967682"/>
                      </a:xfrm>
                      <a:prstGeom prst="rect">
                        <a:avLst/>
                      </a:prstGeom>
                    </p:spPr>
                  </p:pic>
                </p:oleObj>
              </mc:Fallback>
            </mc:AlternateContent>
          </a:graphicData>
        </a:graphic>
      </p:graphicFrame>
      <p:pic>
        <p:nvPicPr>
          <p:cNvPr id="34" name="Picture 33"/>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51604" y="-15672"/>
            <a:ext cx="984847" cy="298598"/>
          </a:xfrm>
          <a:prstGeom prst="rect">
            <a:avLst/>
          </a:prstGeom>
          <a:noFill/>
          <a:ln>
            <a:noFill/>
          </a:ln>
        </p:spPr>
      </p:pic>
      <p:sp>
        <p:nvSpPr>
          <p:cNvPr id="35" name="Slide Number Placeholder 2"/>
          <p:cNvSpPr>
            <a:spLocks noGrp="1"/>
          </p:cNvSpPr>
          <p:nvPr>
            <p:ph type="sldNum" sz="quarter" idx="11"/>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200604653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iz Answer">
    <p:spTree>
      <p:nvGrpSpPr>
        <p:cNvPr id="1" name=""/>
        <p:cNvGrpSpPr/>
        <p:nvPr/>
      </p:nvGrpSpPr>
      <p:grpSpPr>
        <a:xfrm>
          <a:off x="0" y="0"/>
          <a:ext cx="0" cy="0"/>
          <a:chOff x="0" y="0"/>
          <a:chExt cx="0" cy="0"/>
        </a:xfrm>
      </p:grpSpPr>
      <p:sp>
        <p:nvSpPr>
          <p:cNvPr id="2" name="Rectangle 1"/>
          <p:cNvSpPr/>
          <p:nvPr userDrawn="1"/>
        </p:nvSpPr>
        <p:spPr>
          <a:xfrm>
            <a:off x="238125" y="3011557"/>
            <a:ext cx="7480897" cy="298173"/>
          </a:xfrm>
          <a:prstGeom prst="rect">
            <a:avLst/>
          </a:prstGeom>
          <a:solidFill>
            <a:srgbClr val="61B4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38125" y="364005"/>
            <a:ext cx="7480897" cy="807570"/>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9" name="Rectangle 18"/>
          <p:cNvSpPr/>
          <p:nvPr userDrawn="1"/>
        </p:nvSpPr>
        <p:spPr>
          <a:xfrm>
            <a:off x="0" y="-11342"/>
            <a:ext cx="711994"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0" name="Rectangle 19"/>
          <p:cNvSpPr/>
          <p:nvPr userDrawn="1"/>
        </p:nvSpPr>
        <p:spPr>
          <a:xfrm>
            <a:off x="711993" y="-11342"/>
            <a:ext cx="3455195" cy="31663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1" name="Rectangle 20"/>
          <p:cNvSpPr/>
          <p:nvPr userDrawn="1"/>
        </p:nvSpPr>
        <p:spPr>
          <a:xfrm>
            <a:off x="4167188" y="-11342"/>
            <a:ext cx="683418" cy="316639"/>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2" name="Rectangle 21"/>
          <p:cNvSpPr/>
          <p:nvPr userDrawn="1"/>
        </p:nvSpPr>
        <p:spPr>
          <a:xfrm>
            <a:off x="4850606" y="-11342"/>
            <a:ext cx="228600"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3" name="Rectangle 22"/>
          <p:cNvSpPr/>
          <p:nvPr userDrawn="1"/>
        </p:nvSpPr>
        <p:spPr>
          <a:xfrm>
            <a:off x="5079206" y="-11342"/>
            <a:ext cx="80963" cy="31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4" name="Rectangle 23"/>
          <p:cNvSpPr/>
          <p:nvPr userDrawn="1"/>
        </p:nvSpPr>
        <p:spPr>
          <a:xfrm>
            <a:off x="5160169" y="-11342"/>
            <a:ext cx="812006" cy="31663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5" name="Rectangle 24"/>
          <p:cNvSpPr/>
          <p:nvPr userDrawn="1"/>
        </p:nvSpPr>
        <p:spPr>
          <a:xfrm>
            <a:off x="5972175" y="-11342"/>
            <a:ext cx="1936750" cy="316639"/>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43" name="TextBox 42"/>
          <p:cNvSpPr txBox="1"/>
          <p:nvPr userDrawn="1"/>
        </p:nvSpPr>
        <p:spPr>
          <a:xfrm>
            <a:off x="809625" y="1426577"/>
            <a:ext cx="324128" cy="307777"/>
          </a:xfrm>
          <a:prstGeom prst="rect">
            <a:avLst/>
          </a:prstGeom>
          <a:noFill/>
          <a:ln>
            <a:noFill/>
          </a:ln>
        </p:spPr>
        <p:txBody>
          <a:bodyPr wrap="square" rtlCol="0">
            <a:spAutoFit/>
          </a:bodyPr>
          <a:lstStyle/>
          <a:p>
            <a:r>
              <a:rPr lang="en-US" sz="1400" dirty="0" smtClean="0">
                <a:solidFill>
                  <a:schemeClr val="tx1"/>
                </a:solidFill>
              </a:rPr>
              <a:t>a.</a:t>
            </a:r>
            <a:endParaRPr lang="en-US" sz="1400" dirty="0">
              <a:solidFill>
                <a:schemeClr val="tx1"/>
              </a:solidFill>
            </a:endParaRPr>
          </a:p>
        </p:txBody>
      </p:sp>
      <p:sp>
        <p:nvSpPr>
          <p:cNvPr id="44" name="TextBox 43"/>
          <p:cNvSpPr txBox="1"/>
          <p:nvPr userDrawn="1"/>
        </p:nvSpPr>
        <p:spPr>
          <a:xfrm>
            <a:off x="809625" y="1779712"/>
            <a:ext cx="324128" cy="307777"/>
          </a:xfrm>
          <a:prstGeom prst="rect">
            <a:avLst/>
          </a:prstGeom>
          <a:noFill/>
          <a:ln>
            <a:noFill/>
          </a:ln>
        </p:spPr>
        <p:txBody>
          <a:bodyPr wrap="none" rtlCol="0">
            <a:spAutoFit/>
          </a:bodyPr>
          <a:lstStyle/>
          <a:p>
            <a:r>
              <a:rPr lang="en-US" sz="1400" dirty="0" smtClean="0">
                <a:solidFill>
                  <a:schemeClr val="tx1"/>
                </a:solidFill>
              </a:rPr>
              <a:t>b.</a:t>
            </a:r>
            <a:endParaRPr lang="en-US" sz="1400" dirty="0">
              <a:solidFill>
                <a:schemeClr val="tx1"/>
              </a:solidFill>
            </a:endParaRPr>
          </a:p>
        </p:txBody>
      </p:sp>
      <p:sp>
        <p:nvSpPr>
          <p:cNvPr id="48" name="TextBox 47"/>
          <p:cNvSpPr txBox="1"/>
          <p:nvPr userDrawn="1"/>
        </p:nvSpPr>
        <p:spPr>
          <a:xfrm>
            <a:off x="809625" y="2132847"/>
            <a:ext cx="303288" cy="307777"/>
          </a:xfrm>
          <a:prstGeom prst="rect">
            <a:avLst/>
          </a:prstGeom>
          <a:noFill/>
          <a:ln>
            <a:noFill/>
          </a:ln>
        </p:spPr>
        <p:txBody>
          <a:bodyPr wrap="square" rtlCol="0">
            <a:spAutoFit/>
          </a:bodyPr>
          <a:lstStyle/>
          <a:p>
            <a:r>
              <a:rPr lang="en-US" sz="1400" dirty="0" smtClean="0">
                <a:solidFill>
                  <a:schemeClr val="tx1"/>
                </a:solidFill>
              </a:rPr>
              <a:t>c.</a:t>
            </a:r>
            <a:endParaRPr lang="en-US" sz="1400" dirty="0">
              <a:solidFill>
                <a:schemeClr val="tx1"/>
              </a:solidFill>
            </a:endParaRPr>
          </a:p>
        </p:txBody>
      </p:sp>
      <p:sp>
        <p:nvSpPr>
          <p:cNvPr id="50" name="TextBox 49"/>
          <p:cNvSpPr txBox="1"/>
          <p:nvPr userDrawn="1"/>
        </p:nvSpPr>
        <p:spPr>
          <a:xfrm>
            <a:off x="809625" y="2485983"/>
            <a:ext cx="324128" cy="307777"/>
          </a:xfrm>
          <a:prstGeom prst="rect">
            <a:avLst/>
          </a:prstGeom>
          <a:noFill/>
          <a:ln>
            <a:noFill/>
          </a:ln>
        </p:spPr>
        <p:txBody>
          <a:bodyPr wrap="square" rtlCol="0">
            <a:spAutoFit/>
          </a:bodyPr>
          <a:lstStyle/>
          <a:p>
            <a:r>
              <a:rPr lang="en-US" sz="1400" dirty="0" smtClean="0">
                <a:solidFill>
                  <a:schemeClr val="tx1"/>
                </a:solidFill>
              </a:rPr>
              <a:t>d.</a:t>
            </a:r>
            <a:endParaRPr lang="en-US" sz="1400" dirty="0">
              <a:solidFill>
                <a:schemeClr val="tx1"/>
              </a:solidFill>
            </a:endParaRPr>
          </a:p>
        </p:txBody>
      </p:sp>
      <p:sp>
        <p:nvSpPr>
          <p:cNvPr id="30" name="Text Placeholder 9"/>
          <p:cNvSpPr>
            <a:spLocks noGrp="1"/>
          </p:cNvSpPr>
          <p:nvPr>
            <p:ph type="body" sz="quarter" idx="16"/>
          </p:nvPr>
        </p:nvSpPr>
        <p:spPr>
          <a:xfrm>
            <a:off x="1123949" y="1777550"/>
            <a:ext cx="6595071"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32" name="Text Placeholder 10"/>
          <p:cNvSpPr>
            <a:spLocks noGrp="1"/>
          </p:cNvSpPr>
          <p:nvPr>
            <p:ph type="body" sz="quarter" idx="17"/>
          </p:nvPr>
        </p:nvSpPr>
        <p:spPr>
          <a:xfrm>
            <a:off x="1129225" y="2128920"/>
            <a:ext cx="6589796"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33" name="Text Placeholder 11"/>
          <p:cNvSpPr>
            <a:spLocks noGrp="1"/>
          </p:cNvSpPr>
          <p:nvPr>
            <p:ph type="body" sz="quarter" idx="18"/>
          </p:nvPr>
        </p:nvSpPr>
        <p:spPr>
          <a:xfrm>
            <a:off x="1132313" y="2480289"/>
            <a:ext cx="6586708"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34" name="Text Placeholder 14"/>
          <p:cNvSpPr>
            <a:spLocks noGrp="1"/>
          </p:cNvSpPr>
          <p:nvPr>
            <p:ph type="body" sz="quarter" idx="22"/>
          </p:nvPr>
        </p:nvSpPr>
        <p:spPr>
          <a:xfrm>
            <a:off x="1130125" y="1426180"/>
            <a:ext cx="6588895"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2" name="Text Placeholder 12"/>
          <p:cNvSpPr>
            <a:spLocks noGrp="1"/>
          </p:cNvSpPr>
          <p:nvPr>
            <p:ph type="body" sz="quarter" idx="15" hasCustomPrompt="1"/>
          </p:nvPr>
        </p:nvSpPr>
        <p:spPr>
          <a:xfrm>
            <a:off x="1123950" y="436700"/>
            <a:ext cx="6515100" cy="668200"/>
          </a:xfrm>
          <a:prstGeom prst="rect">
            <a:avLst/>
          </a:prstGeom>
          <a:ln>
            <a:noFill/>
          </a:ln>
        </p:spPr>
        <p:txBody>
          <a:bodyPr anchor="ctr"/>
          <a:lstStyle>
            <a:lvl1pPr marL="0" indent="0">
              <a:buFont typeface="Arial" panose="020B0604020202020204" pitchFamily="34" charset="0"/>
              <a:buNone/>
              <a:defRPr sz="1400" b="0">
                <a:solidFill>
                  <a:schemeClr val="tx1"/>
                </a:solidFill>
                <a:latin typeface="+mj-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This is a dummy text</a:t>
            </a:r>
            <a:endParaRPr lang="en-US" dirty="0"/>
          </a:p>
        </p:txBody>
      </p:sp>
      <p:cxnSp>
        <p:nvCxnSpPr>
          <p:cNvPr id="47" name="Straight Connector 46"/>
          <p:cNvCxnSpPr/>
          <p:nvPr userDrawn="1"/>
        </p:nvCxnSpPr>
        <p:spPr>
          <a:xfrm>
            <a:off x="1064681" y="364005"/>
            <a:ext cx="0" cy="80757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36" name="Rectangle 35"/>
          <p:cNvSpPr/>
          <p:nvPr userDrawn="1"/>
        </p:nvSpPr>
        <p:spPr>
          <a:xfrm>
            <a:off x="7186613" y="3402807"/>
            <a:ext cx="464343" cy="431007"/>
          </a:xfrm>
          <a:prstGeom prst="rect">
            <a:avLst/>
          </a:prstGeom>
          <a:solidFill>
            <a:schemeClr val="bg1"/>
          </a:solidFill>
          <a:ln>
            <a:solidFill>
              <a:srgbClr val="0395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userDrawn="1"/>
        </p:nvPicPr>
        <p:blipFill rotWithShape="1">
          <a:blip r:embed="rId2" cstate="print">
            <a:extLst>
              <a:ext uri="{28A0092B-C50C-407E-A947-70E740481C1C}">
                <a14:useLocalDpi xmlns:a14="http://schemas.microsoft.com/office/drawing/2010/main" val="0"/>
              </a:ext>
            </a:extLst>
          </a:blip>
          <a:srcRect l="50000"/>
          <a:stretch/>
        </p:blipFill>
        <p:spPr>
          <a:xfrm>
            <a:off x="7224796" y="3412535"/>
            <a:ext cx="406704" cy="441281"/>
          </a:xfrm>
          <a:prstGeom prst="rect">
            <a:avLst/>
          </a:prstGeom>
        </p:spPr>
      </p:pic>
      <p:sp>
        <p:nvSpPr>
          <p:cNvPr id="4" name="Text Placeholder 3"/>
          <p:cNvSpPr>
            <a:spLocks noGrp="1"/>
          </p:cNvSpPr>
          <p:nvPr>
            <p:ph type="body" sz="quarter" idx="25"/>
          </p:nvPr>
        </p:nvSpPr>
        <p:spPr>
          <a:xfrm>
            <a:off x="238125" y="3011488"/>
            <a:ext cx="7480300" cy="298450"/>
          </a:xfrm>
          <a:prstGeom prst="rect">
            <a:avLst/>
          </a:prstGeom>
        </p:spPr>
        <p:txBody>
          <a:bodyPr/>
          <a:lstStyle>
            <a:lvl1pPr marL="0" indent="0">
              <a:buNone/>
              <a:defRPr sz="1400">
                <a:solidFill>
                  <a:schemeClr val="tx1"/>
                </a:solidFill>
              </a:defRPr>
            </a:lvl1pPr>
          </a:lstStyle>
          <a:p>
            <a:pPr lvl="0"/>
            <a:r>
              <a:rPr lang="en-US" dirty="0" smtClean="0"/>
              <a:t>Click to edit Master text styles</a:t>
            </a:r>
          </a:p>
        </p:txBody>
      </p:sp>
      <p:sp>
        <p:nvSpPr>
          <p:cNvPr id="5" name="Rectangle 4"/>
          <p:cNvSpPr/>
          <p:nvPr userDrawn="1"/>
        </p:nvSpPr>
        <p:spPr>
          <a:xfrm>
            <a:off x="238125" y="3309730"/>
            <a:ext cx="6848475" cy="626166"/>
          </a:xfrm>
          <a:prstGeom prst="rect">
            <a:avLst/>
          </a:prstGeom>
          <a:solidFill>
            <a:schemeClr val="bg1"/>
          </a:solidFill>
          <a:ln>
            <a:solidFill>
              <a:srgbClr val="29A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Text Placeholder 6"/>
          <p:cNvSpPr>
            <a:spLocks noGrp="1"/>
          </p:cNvSpPr>
          <p:nvPr>
            <p:ph type="body" sz="quarter" idx="26"/>
          </p:nvPr>
        </p:nvSpPr>
        <p:spPr>
          <a:xfrm>
            <a:off x="238125" y="3309938"/>
            <a:ext cx="7480300" cy="625475"/>
          </a:xfrm>
          <a:prstGeom prst="rect">
            <a:avLst/>
          </a:prstGeom>
        </p:spPr>
        <p:txBody>
          <a:bodyPr/>
          <a:lstStyle>
            <a:lvl1pPr marL="0" indent="0">
              <a:buNone/>
              <a:defRPr sz="1400"/>
            </a:lvl1pPr>
          </a:lstStyle>
          <a:p>
            <a:pPr lvl="0"/>
            <a:r>
              <a:rPr lang="en-US" dirty="0" smtClean="0"/>
              <a:t>Click to edit Master text styles</a:t>
            </a:r>
          </a:p>
        </p:txBody>
      </p:sp>
      <p:sp>
        <p:nvSpPr>
          <p:cNvPr id="35" name="TextBox 34"/>
          <p:cNvSpPr txBox="1"/>
          <p:nvPr userDrawn="1"/>
        </p:nvSpPr>
        <p:spPr>
          <a:xfrm>
            <a:off x="315217" y="429955"/>
            <a:ext cx="690196" cy="338554"/>
          </a:xfrm>
          <a:prstGeom prst="rect">
            <a:avLst/>
          </a:prstGeom>
          <a:noFill/>
        </p:spPr>
        <p:txBody>
          <a:bodyPr wrap="square" rtlCol="0" anchor="ctr">
            <a:spAutoFit/>
          </a:bodyPr>
          <a:lstStyle/>
          <a:p>
            <a:pPr algn="ctr"/>
            <a:r>
              <a:rPr lang="en-US" sz="1600" dirty="0" smtClean="0"/>
              <a:t>Quiz</a:t>
            </a:r>
            <a:endParaRPr lang="en-US" sz="1600" dirty="0"/>
          </a:p>
        </p:txBody>
      </p:sp>
      <p:sp>
        <p:nvSpPr>
          <p:cNvPr id="10" name="Text Placeholder 9"/>
          <p:cNvSpPr>
            <a:spLocks noGrp="1"/>
          </p:cNvSpPr>
          <p:nvPr>
            <p:ph type="body" sz="quarter" idx="27" hasCustomPrompt="1"/>
          </p:nvPr>
        </p:nvSpPr>
        <p:spPr>
          <a:xfrm>
            <a:off x="391356" y="783786"/>
            <a:ext cx="569913" cy="254000"/>
          </a:xfrm>
          <a:prstGeom prst="rect">
            <a:avLst/>
          </a:prstGeom>
        </p:spPr>
        <p:txBody>
          <a:bodyPr anchor="ctr"/>
          <a:lstStyle>
            <a:lvl1pPr marL="0" indent="0" algn="ctr">
              <a:buNone/>
              <a:defRPr sz="1600"/>
            </a:lvl1pPr>
            <a:lvl2pPr marL="285841" indent="0" algn="ctr">
              <a:buNone/>
              <a:defRPr/>
            </a:lvl2pPr>
            <a:lvl3pPr marL="571683" indent="0" algn="ctr">
              <a:buNone/>
              <a:defRPr/>
            </a:lvl3pPr>
            <a:lvl4pPr marL="857524" indent="0" algn="ctr">
              <a:buNone/>
              <a:defRPr/>
            </a:lvl4pPr>
            <a:lvl5pPr marL="1143365" indent="0" algn="ctr">
              <a:buNone/>
              <a:defRPr/>
            </a:lvl5pPr>
          </a:lstStyle>
          <a:p>
            <a:pPr lvl="0"/>
            <a:r>
              <a:rPr lang="en-US" dirty="0" smtClean="0"/>
              <a:t>1</a:t>
            </a:r>
            <a:endParaRPr lang="en-US" dirty="0"/>
          </a:p>
        </p:txBody>
      </p:sp>
      <p:pic>
        <p:nvPicPr>
          <p:cNvPr id="37" name="Picture 3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51604" y="-15672"/>
            <a:ext cx="984847" cy="298598"/>
          </a:xfrm>
          <a:prstGeom prst="rect">
            <a:avLst/>
          </a:prstGeom>
          <a:noFill/>
          <a:ln>
            <a:noFill/>
          </a:ln>
        </p:spPr>
      </p:pic>
      <p:sp>
        <p:nvSpPr>
          <p:cNvPr id="38" name="Slide Number Placeholder 2"/>
          <p:cNvSpPr>
            <a:spLocks noGrp="1"/>
          </p:cNvSpPr>
          <p:nvPr>
            <p:ph type="sldNum" sz="quarter" idx="11"/>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27547089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25" name="Rectangle 24"/>
          <p:cNvSpPr/>
          <p:nvPr userDrawn="1"/>
        </p:nvSpPr>
        <p:spPr>
          <a:xfrm>
            <a:off x="0" y="1050864"/>
            <a:ext cx="7908925" cy="2962335"/>
          </a:xfrm>
          <a:prstGeom prst="rect">
            <a:avLst/>
          </a:prstGeom>
          <a:solidFill>
            <a:srgbClr val="E5E6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userDrawn="1"/>
        </p:nvSpPr>
        <p:spPr>
          <a:xfrm>
            <a:off x="0" y="949975"/>
            <a:ext cx="711994" cy="10089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0" name="Rectangle 29"/>
          <p:cNvSpPr/>
          <p:nvPr userDrawn="1"/>
        </p:nvSpPr>
        <p:spPr>
          <a:xfrm>
            <a:off x="711993" y="949975"/>
            <a:ext cx="3455195" cy="10089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2" name="Rectangle 31"/>
          <p:cNvSpPr/>
          <p:nvPr userDrawn="1"/>
        </p:nvSpPr>
        <p:spPr>
          <a:xfrm>
            <a:off x="4167188" y="949975"/>
            <a:ext cx="683418" cy="10089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3" name="Rectangle 32"/>
          <p:cNvSpPr/>
          <p:nvPr userDrawn="1"/>
        </p:nvSpPr>
        <p:spPr>
          <a:xfrm>
            <a:off x="4850606" y="949975"/>
            <a:ext cx="228600" cy="10089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4" name="Rectangle 33"/>
          <p:cNvSpPr/>
          <p:nvPr userDrawn="1"/>
        </p:nvSpPr>
        <p:spPr>
          <a:xfrm>
            <a:off x="5079206" y="949975"/>
            <a:ext cx="80963" cy="100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5" name="Rectangle 34"/>
          <p:cNvSpPr/>
          <p:nvPr userDrawn="1"/>
        </p:nvSpPr>
        <p:spPr>
          <a:xfrm>
            <a:off x="5160169" y="949975"/>
            <a:ext cx="812006" cy="10089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6" name="Rectangle 35"/>
          <p:cNvSpPr/>
          <p:nvPr userDrawn="1"/>
        </p:nvSpPr>
        <p:spPr>
          <a:xfrm>
            <a:off x="5972175" y="949975"/>
            <a:ext cx="1936750" cy="10089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9" name="Text Placeholder 1"/>
          <p:cNvSpPr>
            <a:spLocks noGrp="1"/>
          </p:cNvSpPr>
          <p:nvPr>
            <p:ph type="body" sz="quarter" idx="10"/>
          </p:nvPr>
        </p:nvSpPr>
        <p:spPr>
          <a:xfrm>
            <a:off x="-3956" y="1974820"/>
            <a:ext cx="5372100" cy="92392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lvl1pPr marL="0" indent="0">
              <a:buNone/>
              <a:defRPr lang="en-US" sz="720" dirty="0"/>
            </a:lvl1pPr>
          </a:lstStyle>
          <a:p>
            <a:pPr marL="0" lvl="0" algn="ctr" defTabSz="585399"/>
            <a:endParaRPr lang="en-US" sz="2000" b="0" dirty="0">
              <a:solidFill>
                <a:schemeClr val="tx1">
                  <a:lumMod val="85000"/>
                  <a:lumOff val="15000"/>
                </a:scheme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140" y="326067"/>
            <a:ext cx="1594893" cy="483558"/>
          </a:xfrm>
          <a:prstGeom prst="rect">
            <a:avLst/>
          </a:prstGeom>
        </p:spPr>
      </p:pic>
      <p:sp>
        <p:nvSpPr>
          <p:cNvPr id="13" name="Slide Number Placeholder 2"/>
          <p:cNvSpPr>
            <a:spLocks noGrp="1"/>
          </p:cNvSpPr>
          <p:nvPr>
            <p:ph type="sldNum" sz="quarter" idx="11"/>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257136237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Quiz Answer">
    <p:spTree>
      <p:nvGrpSpPr>
        <p:cNvPr id="1" name=""/>
        <p:cNvGrpSpPr/>
        <p:nvPr/>
      </p:nvGrpSpPr>
      <p:grpSpPr>
        <a:xfrm>
          <a:off x="0" y="0"/>
          <a:ext cx="0" cy="0"/>
          <a:chOff x="0" y="0"/>
          <a:chExt cx="0" cy="0"/>
        </a:xfrm>
      </p:grpSpPr>
      <p:sp>
        <p:nvSpPr>
          <p:cNvPr id="31" name="Rectangle 30"/>
          <p:cNvSpPr/>
          <p:nvPr userDrawn="1"/>
        </p:nvSpPr>
        <p:spPr>
          <a:xfrm>
            <a:off x="238125" y="364005"/>
            <a:ext cx="7480897" cy="807570"/>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9" name="Rectangle 18"/>
          <p:cNvSpPr/>
          <p:nvPr userDrawn="1"/>
        </p:nvSpPr>
        <p:spPr>
          <a:xfrm>
            <a:off x="0" y="-11342"/>
            <a:ext cx="711994"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0" name="Rectangle 19"/>
          <p:cNvSpPr/>
          <p:nvPr userDrawn="1"/>
        </p:nvSpPr>
        <p:spPr>
          <a:xfrm>
            <a:off x="711993" y="-11342"/>
            <a:ext cx="3455195" cy="31663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1" name="Rectangle 20"/>
          <p:cNvSpPr/>
          <p:nvPr userDrawn="1"/>
        </p:nvSpPr>
        <p:spPr>
          <a:xfrm>
            <a:off x="4167188" y="-11342"/>
            <a:ext cx="683418" cy="316639"/>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2" name="Rectangle 21"/>
          <p:cNvSpPr/>
          <p:nvPr userDrawn="1"/>
        </p:nvSpPr>
        <p:spPr>
          <a:xfrm>
            <a:off x="4850606" y="-11342"/>
            <a:ext cx="228600"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3" name="Rectangle 22"/>
          <p:cNvSpPr/>
          <p:nvPr userDrawn="1"/>
        </p:nvSpPr>
        <p:spPr>
          <a:xfrm>
            <a:off x="5079206" y="-11342"/>
            <a:ext cx="80963" cy="31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4" name="Rectangle 23"/>
          <p:cNvSpPr/>
          <p:nvPr userDrawn="1"/>
        </p:nvSpPr>
        <p:spPr>
          <a:xfrm>
            <a:off x="5160169" y="-11342"/>
            <a:ext cx="812006" cy="31663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5" name="Rectangle 24"/>
          <p:cNvSpPr/>
          <p:nvPr userDrawn="1"/>
        </p:nvSpPr>
        <p:spPr>
          <a:xfrm>
            <a:off x="5972175" y="-11342"/>
            <a:ext cx="1936750" cy="316639"/>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43" name="TextBox 42"/>
          <p:cNvSpPr txBox="1"/>
          <p:nvPr userDrawn="1"/>
        </p:nvSpPr>
        <p:spPr>
          <a:xfrm>
            <a:off x="809625" y="1426577"/>
            <a:ext cx="324128" cy="307777"/>
          </a:xfrm>
          <a:prstGeom prst="rect">
            <a:avLst/>
          </a:prstGeom>
          <a:noFill/>
          <a:ln>
            <a:noFill/>
          </a:ln>
        </p:spPr>
        <p:txBody>
          <a:bodyPr wrap="square" rtlCol="0">
            <a:spAutoFit/>
          </a:bodyPr>
          <a:lstStyle/>
          <a:p>
            <a:r>
              <a:rPr lang="en-US" sz="1400" dirty="0" smtClean="0">
                <a:solidFill>
                  <a:schemeClr val="tx1"/>
                </a:solidFill>
              </a:rPr>
              <a:t>a.</a:t>
            </a:r>
            <a:endParaRPr lang="en-US" sz="1400" dirty="0">
              <a:solidFill>
                <a:schemeClr val="tx1"/>
              </a:solidFill>
            </a:endParaRPr>
          </a:p>
        </p:txBody>
      </p:sp>
      <p:sp>
        <p:nvSpPr>
          <p:cNvPr id="44" name="TextBox 43"/>
          <p:cNvSpPr txBox="1"/>
          <p:nvPr userDrawn="1"/>
        </p:nvSpPr>
        <p:spPr>
          <a:xfrm>
            <a:off x="809625" y="1779712"/>
            <a:ext cx="324128" cy="307777"/>
          </a:xfrm>
          <a:prstGeom prst="rect">
            <a:avLst/>
          </a:prstGeom>
          <a:noFill/>
          <a:ln>
            <a:noFill/>
          </a:ln>
        </p:spPr>
        <p:txBody>
          <a:bodyPr wrap="none" rtlCol="0">
            <a:spAutoFit/>
          </a:bodyPr>
          <a:lstStyle/>
          <a:p>
            <a:r>
              <a:rPr lang="en-US" sz="1400" dirty="0" smtClean="0">
                <a:solidFill>
                  <a:schemeClr val="tx1"/>
                </a:solidFill>
              </a:rPr>
              <a:t>b.</a:t>
            </a:r>
            <a:endParaRPr lang="en-US" sz="1400" dirty="0">
              <a:solidFill>
                <a:schemeClr val="tx1"/>
              </a:solidFill>
            </a:endParaRPr>
          </a:p>
        </p:txBody>
      </p:sp>
      <p:sp>
        <p:nvSpPr>
          <p:cNvPr id="48" name="TextBox 47"/>
          <p:cNvSpPr txBox="1"/>
          <p:nvPr userDrawn="1"/>
        </p:nvSpPr>
        <p:spPr>
          <a:xfrm>
            <a:off x="809625" y="2132847"/>
            <a:ext cx="303288" cy="307777"/>
          </a:xfrm>
          <a:prstGeom prst="rect">
            <a:avLst/>
          </a:prstGeom>
          <a:noFill/>
          <a:ln>
            <a:noFill/>
          </a:ln>
        </p:spPr>
        <p:txBody>
          <a:bodyPr wrap="square" rtlCol="0">
            <a:spAutoFit/>
          </a:bodyPr>
          <a:lstStyle/>
          <a:p>
            <a:r>
              <a:rPr lang="en-US" sz="1400" dirty="0" smtClean="0">
                <a:solidFill>
                  <a:schemeClr val="tx1"/>
                </a:solidFill>
              </a:rPr>
              <a:t>c.</a:t>
            </a:r>
            <a:endParaRPr lang="en-US" sz="1400" dirty="0">
              <a:solidFill>
                <a:schemeClr val="tx1"/>
              </a:solidFill>
            </a:endParaRPr>
          </a:p>
        </p:txBody>
      </p:sp>
      <p:sp>
        <p:nvSpPr>
          <p:cNvPr id="50" name="TextBox 49"/>
          <p:cNvSpPr txBox="1"/>
          <p:nvPr userDrawn="1"/>
        </p:nvSpPr>
        <p:spPr>
          <a:xfrm>
            <a:off x="809625" y="2485983"/>
            <a:ext cx="324128" cy="307777"/>
          </a:xfrm>
          <a:prstGeom prst="rect">
            <a:avLst/>
          </a:prstGeom>
          <a:noFill/>
          <a:ln>
            <a:noFill/>
          </a:ln>
        </p:spPr>
        <p:txBody>
          <a:bodyPr wrap="square" rtlCol="0">
            <a:spAutoFit/>
          </a:bodyPr>
          <a:lstStyle/>
          <a:p>
            <a:r>
              <a:rPr lang="en-US" sz="1400" dirty="0" smtClean="0">
                <a:solidFill>
                  <a:schemeClr val="tx1"/>
                </a:solidFill>
              </a:rPr>
              <a:t>d.</a:t>
            </a:r>
            <a:endParaRPr lang="en-US" sz="1400" dirty="0">
              <a:solidFill>
                <a:schemeClr val="tx1"/>
              </a:solidFill>
            </a:endParaRPr>
          </a:p>
        </p:txBody>
      </p:sp>
      <p:sp>
        <p:nvSpPr>
          <p:cNvPr id="30" name="Text Placeholder 9"/>
          <p:cNvSpPr>
            <a:spLocks noGrp="1"/>
          </p:cNvSpPr>
          <p:nvPr>
            <p:ph type="body" sz="quarter" idx="16"/>
          </p:nvPr>
        </p:nvSpPr>
        <p:spPr>
          <a:xfrm>
            <a:off x="1123949" y="1777550"/>
            <a:ext cx="6595071"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32" name="Text Placeholder 10"/>
          <p:cNvSpPr>
            <a:spLocks noGrp="1"/>
          </p:cNvSpPr>
          <p:nvPr>
            <p:ph type="body" sz="quarter" idx="17"/>
          </p:nvPr>
        </p:nvSpPr>
        <p:spPr>
          <a:xfrm>
            <a:off x="1129225" y="2128920"/>
            <a:ext cx="6589796"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33" name="Text Placeholder 11"/>
          <p:cNvSpPr>
            <a:spLocks noGrp="1"/>
          </p:cNvSpPr>
          <p:nvPr>
            <p:ph type="body" sz="quarter" idx="18"/>
          </p:nvPr>
        </p:nvSpPr>
        <p:spPr>
          <a:xfrm>
            <a:off x="1132313" y="2480289"/>
            <a:ext cx="6586708"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34" name="Text Placeholder 14"/>
          <p:cNvSpPr>
            <a:spLocks noGrp="1"/>
          </p:cNvSpPr>
          <p:nvPr>
            <p:ph type="body" sz="quarter" idx="22"/>
          </p:nvPr>
        </p:nvSpPr>
        <p:spPr>
          <a:xfrm>
            <a:off x="1130125" y="1426180"/>
            <a:ext cx="6588895"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2" name="Text Placeholder 12"/>
          <p:cNvSpPr>
            <a:spLocks noGrp="1"/>
          </p:cNvSpPr>
          <p:nvPr>
            <p:ph type="body" sz="quarter" idx="15" hasCustomPrompt="1"/>
          </p:nvPr>
        </p:nvSpPr>
        <p:spPr>
          <a:xfrm>
            <a:off x="1123950" y="436700"/>
            <a:ext cx="6515100" cy="668200"/>
          </a:xfrm>
          <a:prstGeom prst="rect">
            <a:avLst/>
          </a:prstGeom>
          <a:ln>
            <a:noFill/>
          </a:ln>
        </p:spPr>
        <p:txBody>
          <a:bodyPr anchor="ctr"/>
          <a:lstStyle>
            <a:lvl1pPr marL="0" indent="0">
              <a:buFont typeface="Arial" panose="020B0604020202020204" pitchFamily="34" charset="0"/>
              <a:buNone/>
              <a:defRPr sz="1400" b="0">
                <a:solidFill>
                  <a:schemeClr val="tx1"/>
                </a:solidFill>
                <a:latin typeface="+mj-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This is a dummy text</a:t>
            </a:r>
            <a:endParaRPr lang="en-US" dirty="0"/>
          </a:p>
        </p:txBody>
      </p:sp>
      <p:cxnSp>
        <p:nvCxnSpPr>
          <p:cNvPr id="47" name="Straight Connector 46"/>
          <p:cNvCxnSpPr/>
          <p:nvPr userDrawn="1"/>
        </p:nvCxnSpPr>
        <p:spPr>
          <a:xfrm>
            <a:off x="1064681" y="364005"/>
            <a:ext cx="0" cy="80757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35" name="TextBox 34"/>
          <p:cNvSpPr txBox="1"/>
          <p:nvPr userDrawn="1"/>
        </p:nvSpPr>
        <p:spPr>
          <a:xfrm>
            <a:off x="315217" y="429955"/>
            <a:ext cx="690196" cy="338554"/>
          </a:xfrm>
          <a:prstGeom prst="rect">
            <a:avLst/>
          </a:prstGeom>
          <a:noFill/>
        </p:spPr>
        <p:txBody>
          <a:bodyPr wrap="square" rtlCol="0" anchor="ctr">
            <a:spAutoFit/>
          </a:bodyPr>
          <a:lstStyle/>
          <a:p>
            <a:pPr algn="ctr"/>
            <a:r>
              <a:rPr lang="en-US" sz="1600" dirty="0" smtClean="0"/>
              <a:t>Quiz</a:t>
            </a:r>
            <a:endParaRPr lang="en-US" sz="1600" dirty="0"/>
          </a:p>
        </p:txBody>
      </p:sp>
      <p:sp>
        <p:nvSpPr>
          <p:cNvPr id="10" name="Text Placeholder 9"/>
          <p:cNvSpPr>
            <a:spLocks noGrp="1"/>
          </p:cNvSpPr>
          <p:nvPr>
            <p:ph type="body" sz="quarter" idx="27" hasCustomPrompt="1"/>
          </p:nvPr>
        </p:nvSpPr>
        <p:spPr>
          <a:xfrm>
            <a:off x="391356" y="783786"/>
            <a:ext cx="569913" cy="254000"/>
          </a:xfrm>
          <a:prstGeom prst="rect">
            <a:avLst/>
          </a:prstGeom>
        </p:spPr>
        <p:txBody>
          <a:bodyPr anchor="ctr"/>
          <a:lstStyle>
            <a:lvl1pPr marL="0" indent="0" algn="ctr">
              <a:buNone/>
              <a:defRPr sz="1600"/>
            </a:lvl1pPr>
            <a:lvl2pPr marL="285841" indent="0" algn="ctr">
              <a:buNone/>
              <a:defRPr/>
            </a:lvl2pPr>
            <a:lvl3pPr marL="571683" indent="0" algn="ctr">
              <a:buNone/>
              <a:defRPr/>
            </a:lvl3pPr>
            <a:lvl4pPr marL="857524" indent="0" algn="ctr">
              <a:buNone/>
              <a:defRPr/>
            </a:lvl4pPr>
            <a:lvl5pPr marL="1143365" indent="0" algn="ctr">
              <a:buNone/>
              <a:defRPr/>
            </a:lvl5pPr>
          </a:lstStyle>
          <a:p>
            <a:pPr lvl="0"/>
            <a:r>
              <a:rPr lang="en-US" dirty="0" smtClean="0"/>
              <a:t>1</a:t>
            </a:r>
            <a:endParaRPr lang="en-US" dirty="0"/>
          </a:p>
        </p:txBody>
      </p:sp>
      <p:pic>
        <p:nvPicPr>
          <p:cNvPr id="27" name="Picture 26"/>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51604" y="-15672"/>
            <a:ext cx="984847" cy="298598"/>
          </a:xfrm>
          <a:prstGeom prst="rect">
            <a:avLst/>
          </a:prstGeom>
          <a:noFill/>
          <a:ln>
            <a:noFill/>
          </a:ln>
        </p:spPr>
      </p:pic>
      <p:sp>
        <p:nvSpPr>
          <p:cNvPr id="26" name="Slide Number Placeholder 2"/>
          <p:cNvSpPr>
            <a:spLocks noGrp="1"/>
          </p:cNvSpPr>
          <p:nvPr>
            <p:ph type="sldNum" sz="quarter" idx="11"/>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127769863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Quiz Answer">
    <p:spTree>
      <p:nvGrpSpPr>
        <p:cNvPr id="1" name=""/>
        <p:cNvGrpSpPr/>
        <p:nvPr/>
      </p:nvGrpSpPr>
      <p:grpSpPr>
        <a:xfrm>
          <a:off x="0" y="0"/>
          <a:ext cx="0" cy="0"/>
          <a:chOff x="0" y="0"/>
          <a:chExt cx="0" cy="0"/>
        </a:xfrm>
      </p:grpSpPr>
      <p:sp>
        <p:nvSpPr>
          <p:cNvPr id="54" name="Rectangle 53"/>
          <p:cNvSpPr/>
          <p:nvPr userDrawn="1"/>
        </p:nvSpPr>
        <p:spPr>
          <a:xfrm>
            <a:off x="238125" y="3309730"/>
            <a:ext cx="6848475" cy="626166"/>
          </a:xfrm>
          <a:prstGeom prst="rect">
            <a:avLst/>
          </a:prstGeom>
          <a:solidFill>
            <a:schemeClr val="bg1"/>
          </a:solidFill>
          <a:ln>
            <a:solidFill>
              <a:srgbClr val="29A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userDrawn="1"/>
        </p:nvSpPr>
        <p:spPr>
          <a:xfrm>
            <a:off x="238125" y="364005"/>
            <a:ext cx="7480897" cy="807570"/>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9" name="Rectangle 18"/>
          <p:cNvSpPr/>
          <p:nvPr userDrawn="1"/>
        </p:nvSpPr>
        <p:spPr>
          <a:xfrm>
            <a:off x="0" y="-11342"/>
            <a:ext cx="711994"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0" name="Rectangle 19"/>
          <p:cNvSpPr/>
          <p:nvPr userDrawn="1"/>
        </p:nvSpPr>
        <p:spPr>
          <a:xfrm>
            <a:off x="711993" y="-11342"/>
            <a:ext cx="3455195" cy="31663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1" name="Rectangle 20"/>
          <p:cNvSpPr/>
          <p:nvPr userDrawn="1"/>
        </p:nvSpPr>
        <p:spPr>
          <a:xfrm>
            <a:off x="4167188" y="-11342"/>
            <a:ext cx="683418" cy="316639"/>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2" name="Rectangle 21"/>
          <p:cNvSpPr/>
          <p:nvPr userDrawn="1"/>
        </p:nvSpPr>
        <p:spPr>
          <a:xfrm>
            <a:off x="4850606" y="-11342"/>
            <a:ext cx="228600"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3" name="Rectangle 22"/>
          <p:cNvSpPr/>
          <p:nvPr userDrawn="1"/>
        </p:nvSpPr>
        <p:spPr>
          <a:xfrm>
            <a:off x="5079206" y="-11342"/>
            <a:ext cx="80963" cy="31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4" name="Rectangle 23"/>
          <p:cNvSpPr/>
          <p:nvPr userDrawn="1"/>
        </p:nvSpPr>
        <p:spPr>
          <a:xfrm>
            <a:off x="5160169" y="-11342"/>
            <a:ext cx="812006" cy="31663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5" name="Rectangle 24"/>
          <p:cNvSpPr/>
          <p:nvPr userDrawn="1"/>
        </p:nvSpPr>
        <p:spPr>
          <a:xfrm>
            <a:off x="5972175" y="-11342"/>
            <a:ext cx="1936750" cy="316639"/>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42" name="Text Placeholder 12"/>
          <p:cNvSpPr>
            <a:spLocks noGrp="1"/>
          </p:cNvSpPr>
          <p:nvPr>
            <p:ph type="body" sz="quarter" idx="15" hasCustomPrompt="1"/>
          </p:nvPr>
        </p:nvSpPr>
        <p:spPr>
          <a:xfrm>
            <a:off x="1123950" y="436700"/>
            <a:ext cx="6515100" cy="668200"/>
          </a:xfrm>
          <a:prstGeom prst="rect">
            <a:avLst/>
          </a:prstGeom>
          <a:ln>
            <a:noFill/>
          </a:ln>
        </p:spPr>
        <p:txBody>
          <a:bodyPr anchor="ctr"/>
          <a:lstStyle>
            <a:lvl1pPr marL="0" indent="0">
              <a:buFont typeface="Arial" panose="020B0604020202020204" pitchFamily="34" charset="0"/>
              <a:buNone/>
              <a:defRPr sz="1400" b="0">
                <a:solidFill>
                  <a:schemeClr val="tx1"/>
                </a:solidFill>
                <a:latin typeface="+mj-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This is a dummy text</a:t>
            </a:r>
            <a:endParaRPr lang="en-US" dirty="0"/>
          </a:p>
        </p:txBody>
      </p:sp>
      <p:cxnSp>
        <p:nvCxnSpPr>
          <p:cNvPr id="47" name="Straight Connector 46"/>
          <p:cNvCxnSpPr/>
          <p:nvPr userDrawn="1"/>
        </p:nvCxnSpPr>
        <p:spPr>
          <a:xfrm>
            <a:off x="1064681" y="364005"/>
            <a:ext cx="0" cy="80757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5" name="Rectangle 84"/>
          <p:cNvSpPr/>
          <p:nvPr userDrawn="1"/>
        </p:nvSpPr>
        <p:spPr>
          <a:xfrm>
            <a:off x="7186613" y="3396545"/>
            <a:ext cx="464343" cy="435317"/>
          </a:xfrm>
          <a:prstGeom prst="rect">
            <a:avLst/>
          </a:prstGeom>
          <a:solidFill>
            <a:schemeClr val="bg1"/>
          </a:solidFill>
          <a:ln>
            <a:solidFill>
              <a:srgbClr val="F0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userDrawn="1"/>
        </p:nvPicPr>
        <p:blipFill rotWithShape="1">
          <a:blip r:embed="rId2" cstate="print">
            <a:extLst>
              <a:ext uri="{28A0092B-C50C-407E-A947-70E740481C1C}">
                <a14:useLocalDpi xmlns:a14="http://schemas.microsoft.com/office/drawing/2010/main" val="0"/>
              </a:ext>
            </a:extLst>
          </a:blip>
          <a:srcRect r="57501"/>
          <a:stretch/>
        </p:blipFill>
        <p:spPr>
          <a:xfrm>
            <a:off x="7237171" y="3406761"/>
            <a:ext cx="345689" cy="441281"/>
          </a:xfrm>
          <a:prstGeom prst="rect">
            <a:avLst/>
          </a:prstGeom>
        </p:spPr>
      </p:pic>
      <p:sp>
        <p:nvSpPr>
          <p:cNvPr id="28" name="Rectangle 27"/>
          <p:cNvSpPr/>
          <p:nvPr userDrawn="1"/>
        </p:nvSpPr>
        <p:spPr>
          <a:xfrm>
            <a:off x="238125" y="3011557"/>
            <a:ext cx="7480897" cy="298173"/>
          </a:xfrm>
          <a:prstGeom prst="rect">
            <a:avLst/>
          </a:prstGeom>
          <a:solidFill>
            <a:srgbClr val="61B4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9625" y="1426577"/>
            <a:ext cx="324128" cy="307777"/>
          </a:xfrm>
          <a:prstGeom prst="rect">
            <a:avLst/>
          </a:prstGeom>
          <a:noFill/>
          <a:ln>
            <a:noFill/>
          </a:ln>
        </p:spPr>
        <p:txBody>
          <a:bodyPr wrap="square" rtlCol="0">
            <a:spAutoFit/>
          </a:bodyPr>
          <a:lstStyle/>
          <a:p>
            <a:r>
              <a:rPr lang="en-US" sz="1400" dirty="0" smtClean="0">
                <a:solidFill>
                  <a:schemeClr val="tx1"/>
                </a:solidFill>
              </a:rPr>
              <a:t>a.</a:t>
            </a:r>
            <a:endParaRPr lang="en-US" sz="1400" dirty="0">
              <a:solidFill>
                <a:schemeClr val="tx1"/>
              </a:solidFill>
            </a:endParaRPr>
          </a:p>
        </p:txBody>
      </p:sp>
      <p:sp>
        <p:nvSpPr>
          <p:cNvPr id="35" name="TextBox 34"/>
          <p:cNvSpPr txBox="1"/>
          <p:nvPr userDrawn="1"/>
        </p:nvSpPr>
        <p:spPr>
          <a:xfrm>
            <a:off x="809625" y="1779712"/>
            <a:ext cx="324128" cy="307777"/>
          </a:xfrm>
          <a:prstGeom prst="rect">
            <a:avLst/>
          </a:prstGeom>
          <a:noFill/>
          <a:ln>
            <a:noFill/>
          </a:ln>
        </p:spPr>
        <p:txBody>
          <a:bodyPr wrap="none" rtlCol="0">
            <a:spAutoFit/>
          </a:bodyPr>
          <a:lstStyle/>
          <a:p>
            <a:r>
              <a:rPr lang="en-US" sz="1400" dirty="0" smtClean="0">
                <a:solidFill>
                  <a:schemeClr val="tx1"/>
                </a:solidFill>
              </a:rPr>
              <a:t>b.</a:t>
            </a:r>
            <a:endParaRPr lang="en-US" sz="1400" dirty="0">
              <a:solidFill>
                <a:schemeClr val="tx1"/>
              </a:solidFill>
            </a:endParaRPr>
          </a:p>
        </p:txBody>
      </p:sp>
      <p:sp>
        <p:nvSpPr>
          <p:cNvPr id="37" name="TextBox 36"/>
          <p:cNvSpPr txBox="1"/>
          <p:nvPr userDrawn="1"/>
        </p:nvSpPr>
        <p:spPr>
          <a:xfrm>
            <a:off x="809625" y="2132847"/>
            <a:ext cx="303288" cy="307777"/>
          </a:xfrm>
          <a:prstGeom prst="rect">
            <a:avLst/>
          </a:prstGeom>
          <a:noFill/>
          <a:ln>
            <a:noFill/>
          </a:ln>
        </p:spPr>
        <p:txBody>
          <a:bodyPr wrap="square" rtlCol="0">
            <a:spAutoFit/>
          </a:bodyPr>
          <a:lstStyle/>
          <a:p>
            <a:r>
              <a:rPr lang="en-US" sz="1400" dirty="0" smtClean="0">
                <a:solidFill>
                  <a:schemeClr val="tx1"/>
                </a:solidFill>
              </a:rPr>
              <a:t>c.</a:t>
            </a:r>
            <a:endParaRPr lang="en-US" sz="1400" dirty="0">
              <a:solidFill>
                <a:schemeClr val="tx1"/>
              </a:solidFill>
            </a:endParaRPr>
          </a:p>
        </p:txBody>
      </p:sp>
      <p:sp>
        <p:nvSpPr>
          <p:cNvPr id="38" name="TextBox 37"/>
          <p:cNvSpPr txBox="1"/>
          <p:nvPr userDrawn="1"/>
        </p:nvSpPr>
        <p:spPr>
          <a:xfrm>
            <a:off x="809625" y="2485983"/>
            <a:ext cx="324128" cy="307777"/>
          </a:xfrm>
          <a:prstGeom prst="rect">
            <a:avLst/>
          </a:prstGeom>
          <a:noFill/>
          <a:ln>
            <a:noFill/>
          </a:ln>
        </p:spPr>
        <p:txBody>
          <a:bodyPr wrap="square" rtlCol="0">
            <a:spAutoFit/>
          </a:bodyPr>
          <a:lstStyle/>
          <a:p>
            <a:r>
              <a:rPr lang="en-US" sz="1400" dirty="0" smtClean="0">
                <a:solidFill>
                  <a:schemeClr val="tx1"/>
                </a:solidFill>
              </a:rPr>
              <a:t>d.</a:t>
            </a:r>
            <a:endParaRPr lang="en-US" sz="1400" dirty="0">
              <a:solidFill>
                <a:schemeClr val="tx1"/>
              </a:solidFill>
            </a:endParaRPr>
          </a:p>
        </p:txBody>
      </p:sp>
      <p:sp>
        <p:nvSpPr>
          <p:cNvPr id="40" name="Text Placeholder 9"/>
          <p:cNvSpPr>
            <a:spLocks noGrp="1"/>
          </p:cNvSpPr>
          <p:nvPr>
            <p:ph type="body" sz="quarter" idx="16"/>
          </p:nvPr>
        </p:nvSpPr>
        <p:spPr>
          <a:xfrm>
            <a:off x="1123949" y="1777550"/>
            <a:ext cx="6595071"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1" name="Text Placeholder 10"/>
          <p:cNvSpPr>
            <a:spLocks noGrp="1"/>
          </p:cNvSpPr>
          <p:nvPr>
            <p:ph type="body" sz="quarter" idx="17"/>
          </p:nvPr>
        </p:nvSpPr>
        <p:spPr>
          <a:xfrm>
            <a:off x="1129225" y="2128920"/>
            <a:ext cx="6589796"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9" name="Text Placeholder 11"/>
          <p:cNvSpPr>
            <a:spLocks noGrp="1"/>
          </p:cNvSpPr>
          <p:nvPr>
            <p:ph type="body" sz="quarter" idx="18"/>
          </p:nvPr>
        </p:nvSpPr>
        <p:spPr>
          <a:xfrm>
            <a:off x="1132313" y="2480289"/>
            <a:ext cx="6586708"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51" name="Text Placeholder 14"/>
          <p:cNvSpPr>
            <a:spLocks noGrp="1"/>
          </p:cNvSpPr>
          <p:nvPr>
            <p:ph type="body" sz="quarter" idx="22"/>
          </p:nvPr>
        </p:nvSpPr>
        <p:spPr>
          <a:xfrm>
            <a:off x="1130125" y="1426180"/>
            <a:ext cx="6588895"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53" name="Text Placeholder 3"/>
          <p:cNvSpPr>
            <a:spLocks noGrp="1"/>
          </p:cNvSpPr>
          <p:nvPr>
            <p:ph type="body" sz="quarter" idx="25"/>
          </p:nvPr>
        </p:nvSpPr>
        <p:spPr>
          <a:xfrm>
            <a:off x="238125" y="3011488"/>
            <a:ext cx="7480300" cy="298450"/>
          </a:xfrm>
          <a:prstGeom prst="rect">
            <a:avLst/>
          </a:prstGeom>
        </p:spPr>
        <p:txBody>
          <a:bodyPr/>
          <a:lstStyle>
            <a:lvl1pPr marL="0" indent="0">
              <a:buNone/>
              <a:defRPr sz="1400">
                <a:solidFill>
                  <a:schemeClr val="tx1"/>
                </a:solidFill>
              </a:defRPr>
            </a:lvl1pPr>
          </a:lstStyle>
          <a:p>
            <a:pPr lvl="0"/>
            <a:r>
              <a:rPr lang="en-US" dirty="0" smtClean="0"/>
              <a:t>Click to edit Master text styles</a:t>
            </a:r>
          </a:p>
        </p:txBody>
      </p:sp>
      <p:sp>
        <p:nvSpPr>
          <p:cNvPr id="55" name="Text Placeholder 6"/>
          <p:cNvSpPr>
            <a:spLocks noGrp="1"/>
          </p:cNvSpPr>
          <p:nvPr>
            <p:ph type="body" sz="quarter" idx="26"/>
          </p:nvPr>
        </p:nvSpPr>
        <p:spPr>
          <a:xfrm>
            <a:off x="238125" y="3309938"/>
            <a:ext cx="7480300" cy="625475"/>
          </a:xfrm>
          <a:prstGeom prst="rect">
            <a:avLst/>
          </a:prstGeom>
        </p:spPr>
        <p:txBody>
          <a:bodyPr/>
          <a:lstStyle>
            <a:lvl1pPr marL="0" indent="0">
              <a:buNone/>
              <a:defRPr sz="1400"/>
            </a:lvl1pPr>
          </a:lstStyle>
          <a:p>
            <a:pPr lvl="0"/>
            <a:r>
              <a:rPr lang="en-US" dirty="0" smtClean="0"/>
              <a:t>Click to edit Master text styles</a:t>
            </a:r>
          </a:p>
        </p:txBody>
      </p:sp>
      <p:sp>
        <p:nvSpPr>
          <p:cNvPr id="29" name="TextBox 28"/>
          <p:cNvSpPr txBox="1"/>
          <p:nvPr userDrawn="1"/>
        </p:nvSpPr>
        <p:spPr>
          <a:xfrm>
            <a:off x="315217" y="429955"/>
            <a:ext cx="690196" cy="338554"/>
          </a:xfrm>
          <a:prstGeom prst="rect">
            <a:avLst/>
          </a:prstGeom>
          <a:noFill/>
        </p:spPr>
        <p:txBody>
          <a:bodyPr wrap="square" rtlCol="0" anchor="ctr">
            <a:spAutoFit/>
          </a:bodyPr>
          <a:lstStyle/>
          <a:p>
            <a:pPr algn="ctr"/>
            <a:r>
              <a:rPr lang="en-US" sz="1600" dirty="0" smtClean="0"/>
              <a:t>Quiz</a:t>
            </a:r>
            <a:endParaRPr lang="en-US" sz="1600" dirty="0"/>
          </a:p>
        </p:txBody>
      </p:sp>
      <p:sp>
        <p:nvSpPr>
          <p:cNvPr id="30" name="Text Placeholder 9"/>
          <p:cNvSpPr>
            <a:spLocks noGrp="1"/>
          </p:cNvSpPr>
          <p:nvPr>
            <p:ph type="body" sz="quarter" idx="27" hasCustomPrompt="1"/>
          </p:nvPr>
        </p:nvSpPr>
        <p:spPr>
          <a:xfrm>
            <a:off x="391356" y="783786"/>
            <a:ext cx="569913" cy="254000"/>
          </a:xfrm>
          <a:prstGeom prst="rect">
            <a:avLst/>
          </a:prstGeom>
        </p:spPr>
        <p:txBody>
          <a:bodyPr anchor="ctr"/>
          <a:lstStyle>
            <a:lvl1pPr marL="0" indent="0" algn="ctr">
              <a:buNone/>
              <a:defRPr sz="1600"/>
            </a:lvl1pPr>
            <a:lvl2pPr marL="285841" indent="0" algn="ctr">
              <a:buNone/>
              <a:defRPr/>
            </a:lvl2pPr>
            <a:lvl3pPr marL="571683" indent="0" algn="ctr">
              <a:buNone/>
              <a:defRPr/>
            </a:lvl3pPr>
            <a:lvl4pPr marL="857524" indent="0" algn="ctr">
              <a:buNone/>
              <a:defRPr/>
            </a:lvl4pPr>
            <a:lvl5pPr marL="1143365" indent="0" algn="ctr">
              <a:buNone/>
              <a:defRPr/>
            </a:lvl5pPr>
          </a:lstStyle>
          <a:p>
            <a:pPr lvl="0"/>
            <a:r>
              <a:rPr lang="en-US" dirty="0" smtClean="0"/>
              <a:t>1</a:t>
            </a:r>
            <a:endParaRPr lang="en-US" dirty="0"/>
          </a:p>
        </p:txBody>
      </p:sp>
      <p:pic>
        <p:nvPicPr>
          <p:cNvPr id="32" name="Picture 31"/>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51604" y="-15672"/>
            <a:ext cx="984847" cy="298598"/>
          </a:xfrm>
          <a:prstGeom prst="rect">
            <a:avLst/>
          </a:prstGeom>
          <a:noFill/>
          <a:ln>
            <a:noFill/>
          </a:ln>
        </p:spPr>
      </p:pic>
      <p:sp>
        <p:nvSpPr>
          <p:cNvPr id="33" name="Slide Number Placeholder 2"/>
          <p:cNvSpPr>
            <a:spLocks noGrp="1"/>
          </p:cNvSpPr>
          <p:nvPr>
            <p:ph type="sldNum" sz="quarter" idx="11"/>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288595844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Splash screen">
    <p:spTree>
      <p:nvGrpSpPr>
        <p:cNvPr id="1" name=""/>
        <p:cNvGrpSpPr/>
        <p:nvPr/>
      </p:nvGrpSpPr>
      <p:grpSpPr>
        <a:xfrm>
          <a:off x="0" y="0"/>
          <a:ext cx="0" cy="0"/>
          <a:chOff x="0" y="0"/>
          <a:chExt cx="0" cy="0"/>
        </a:xfrm>
      </p:grpSpPr>
      <p:sp>
        <p:nvSpPr>
          <p:cNvPr id="49" name="Rectangle 48"/>
          <p:cNvSpPr/>
          <p:nvPr userDrawn="1"/>
        </p:nvSpPr>
        <p:spPr>
          <a:xfrm>
            <a:off x="0" y="0"/>
            <a:ext cx="7908925" cy="525742"/>
          </a:xfrm>
          <a:prstGeom prst="rect">
            <a:avLst/>
          </a:prstGeom>
          <a:solidFill>
            <a:srgbClr val="F39E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8" name="Rectangle 37"/>
          <p:cNvSpPr/>
          <p:nvPr userDrawn="1"/>
        </p:nvSpPr>
        <p:spPr>
          <a:xfrm>
            <a:off x="-1" y="3599935"/>
            <a:ext cx="7908925" cy="68790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57" name="TextBox 56"/>
          <p:cNvSpPr txBox="1"/>
          <p:nvPr userDrawn="1"/>
        </p:nvSpPr>
        <p:spPr>
          <a:xfrm>
            <a:off x="5180326" y="3714792"/>
            <a:ext cx="2682145" cy="230832"/>
          </a:xfrm>
          <a:prstGeom prst="rect">
            <a:avLst/>
          </a:prstGeom>
          <a:noFill/>
        </p:spPr>
        <p:txBody>
          <a:bodyPr wrap="none" rtlCol="0">
            <a:spAutoFit/>
          </a:bodyPr>
          <a:lstStyle/>
          <a:p>
            <a:pPr algn="r"/>
            <a:r>
              <a:rPr lang="en-US" sz="900" dirty="0" smtClean="0">
                <a:solidFill>
                  <a:schemeClr val="bg1">
                    <a:lumMod val="95000"/>
                  </a:schemeClr>
                </a:solidFill>
                <a:latin typeface="+mn-lt"/>
              </a:rPr>
              <a:t>Copyright 2012-2014, Simplilearn, All rights reserved.</a:t>
            </a:r>
            <a:endParaRPr lang="en-US" sz="900" dirty="0">
              <a:solidFill>
                <a:schemeClr val="bg1">
                  <a:lumMod val="95000"/>
                </a:schemeClr>
              </a:solidFill>
              <a:latin typeface="+mn-lt"/>
            </a:endParaRPr>
          </a:p>
        </p:txBody>
      </p:sp>
      <p:grpSp>
        <p:nvGrpSpPr>
          <p:cNvPr id="50" name="Group 49"/>
          <p:cNvGrpSpPr/>
          <p:nvPr userDrawn="1"/>
        </p:nvGrpSpPr>
        <p:grpSpPr>
          <a:xfrm>
            <a:off x="-2" y="3538050"/>
            <a:ext cx="7908925" cy="61412"/>
            <a:chOff x="0" y="474414"/>
            <a:chExt cx="7908925" cy="61412"/>
          </a:xfrm>
        </p:grpSpPr>
        <p:sp>
          <p:nvSpPr>
            <p:cNvPr id="51" name="Rectangle 50"/>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52" name="Rectangle 51"/>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53" name="Rectangle 52"/>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54" name="Rectangle 53"/>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55" name="Rectangle 54"/>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59" name="Rectangle 58"/>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60" name="Rectangle 59"/>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grpSp>
      <p:sp>
        <p:nvSpPr>
          <p:cNvPr id="8" name="TextBox 7"/>
          <p:cNvSpPr txBox="1"/>
          <p:nvPr userDrawn="1"/>
        </p:nvSpPr>
        <p:spPr>
          <a:xfrm>
            <a:off x="3740015" y="1681915"/>
            <a:ext cx="1721882" cy="523220"/>
          </a:xfrm>
          <a:prstGeom prst="rect">
            <a:avLst/>
          </a:prstGeom>
          <a:noFill/>
        </p:spPr>
        <p:txBody>
          <a:bodyPr wrap="none" rtlCol="0">
            <a:spAutoFit/>
          </a:bodyPr>
          <a:lstStyle/>
          <a:p>
            <a:pPr marL="0" marR="0" lvl="0" indent="0" algn="ctr" defTabSz="585399" rtl="0" eaLnBrk="1" fontAlgn="auto" latinLnBrk="0" hangingPunct="1">
              <a:lnSpc>
                <a:spcPct val="100000"/>
              </a:lnSpc>
              <a:spcBef>
                <a:spcPts val="0"/>
              </a:spcBef>
              <a:spcAft>
                <a:spcPts val="0"/>
              </a:spcAft>
              <a:buClrTx/>
              <a:buSzTx/>
              <a:buFontTx/>
              <a:buNone/>
              <a:tabLst/>
              <a:defRPr/>
            </a:pPr>
            <a:r>
              <a:rPr lang="en-US" sz="2800" b="1" dirty="0" smtClean="0">
                <a:solidFill>
                  <a:schemeClr val="tx1">
                    <a:lumMod val="75000"/>
                    <a:lumOff val="25000"/>
                  </a:schemeClr>
                </a:solidFill>
              </a:rPr>
              <a:t>Thank You</a:t>
            </a:r>
            <a:endParaRPr lang="en-US" sz="2800" b="1" dirty="0">
              <a:solidFill>
                <a:schemeClr val="tx1">
                  <a:lumMod val="75000"/>
                  <a:lumOff val="25000"/>
                </a:schemeClr>
              </a:solidFill>
            </a:endParaRPr>
          </a:p>
        </p:txBody>
      </p:sp>
      <p:grpSp>
        <p:nvGrpSpPr>
          <p:cNvPr id="17" name="Group 16"/>
          <p:cNvGrpSpPr/>
          <p:nvPr userDrawn="1"/>
        </p:nvGrpSpPr>
        <p:grpSpPr>
          <a:xfrm>
            <a:off x="1619757" y="1079981"/>
            <a:ext cx="1727088" cy="1727088"/>
            <a:chOff x="1430872" y="1152875"/>
            <a:chExt cx="1727088" cy="1727088"/>
          </a:xfrm>
        </p:grpSpPr>
        <p:sp>
          <p:nvSpPr>
            <p:cNvPr id="18" name="Oval 17"/>
            <p:cNvSpPr>
              <a:spLocks noChangeAspect="1"/>
            </p:cNvSpPr>
            <p:nvPr userDrawn="1"/>
          </p:nvSpPr>
          <p:spPr>
            <a:xfrm>
              <a:off x="1430872" y="1152875"/>
              <a:ext cx="1727088" cy="1727088"/>
            </a:xfrm>
            <a:prstGeom prst="ellipse">
              <a:avLst/>
            </a:prstGeom>
            <a:solidFill>
              <a:srgbClr val="F39E8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142921" algn="ctr">
                <a:lnSpc>
                  <a:spcPct val="90000"/>
                </a:lnSpc>
                <a:spcBef>
                  <a:spcPts val="625"/>
                </a:spcBef>
                <a:buFont typeface="Arial" panose="020B0604020202020204" pitchFamily="34" charset="0"/>
                <a:buChar char="•"/>
              </a:pPr>
              <a:endParaRPr lang="en-US"/>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57008" y="1588960"/>
              <a:ext cx="1322414" cy="860188"/>
            </a:xfrm>
            <a:prstGeom prst="rect">
              <a:avLst/>
            </a:prstGeom>
          </p:spPr>
        </p:pic>
      </p:grpSp>
      <p:sp>
        <p:nvSpPr>
          <p:cNvPr id="19" name="TextBox 18"/>
          <p:cNvSpPr txBox="1"/>
          <p:nvPr userDrawn="1"/>
        </p:nvSpPr>
        <p:spPr>
          <a:xfrm>
            <a:off x="39626" y="3689970"/>
            <a:ext cx="3630442" cy="507831"/>
          </a:xfrm>
          <a:prstGeom prst="rect">
            <a:avLst/>
          </a:prstGeom>
          <a:noFill/>
        </p:spPr>
        <p:txBody>
          <a:bodyPr wrap="square" rtlCol="0">
            <a:spAutoFit/>
          </a:bodyPr>
          <a:lstStyle/>
          <a:p>
            <a:r>
              <a:rPr lang="en-IN" sz="900" i="1" dirty="0" smtClean="0">
                <a:solidFill>
                  <a:schemeClr val="bg1"/>
                </a:solidFill>
              </a:rPr>
              <a:t>ITIL</a:t>
            </a:r>
            <a:r>
              <a:rPr lang="en-IN" sz="900" i="1" baseline="30000" dirty="0" smtClean="0">
                <a:solidFill>
                  <a:schemeClr val="bg1"/>
                </a:solidFill>
              </a:rPr>
              <a:t>®</a:t>
            </a:r>
            <a:r>
              <a:rPr lang="en-IN" sz="900" i="1" dirty="0" smtClean="0">
                <a:solidFill>
                  <a:schemeClr val="bg1"/>
                </a:solidFill>
              </a:rPr>
              <a:t> is a registered trade mark of AXELOS Limited</a:t>
            </a:r>
          </a:p>
          <a:p>
            <a:r>
              <a:rPr lang="en-IN" sz="900" i="1" dirty="0" smtClean="0">
                <a:solidFill>
                  <a:schemeClr val="bg1"/>
                </a:solidFill>
              </a:rPr>
              <a:t>IT Infrastructure Library is a registered trade mark of AXELOS Limited</a:t>
            </a:r>
          </a:p>
          <a:p>
            <a:r>
              <a:rPr lang="en-IN" sz="900" i="1" dirty="0" smtClean="0">
                <a:solidFill>
                  <a:schemeClr val="bg1"/>
                </a:solidFill>
              </a:rPr>
              <a:t>AXELOS</a:t>
            </a:r>
            <a:r>
              <a:rPr lang="en-IN" sz="900" i="1" baseline="30000" dirty="0" smtClean="0">
                <a:solidFill>
                  <a:schemeClr val="bg1"/>
                </a:solidFill>
              </a:rPr>
              <a:t>® </a:t>
            </a:r>
            <a:r>
              <a:rPr lang="en-IN" sz="900" i="1" dirty="0" smtClean="0">
                <a:solidFill>
                  <a:schemeClr val="bg1"/>
                </a:solidFill>
              </a:rPr>
              <a:t>is a trade mark of AXELOS Limited</a:t>
            </a:r>
            <a:endParaRPr lang="en-US" sz="900" i="1" dirty="0">
              <a:solidFill>
                <a:schemeClr val="bg1"/>
              </a:solidFill>
            </a:endParaRPr>
          </a:p>
        </p:txBody>
      </p:sp>
      <p:pic>
        <p:nvPicPr>
          <p:cNvPr id="21" name="Picture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66226" y="47625"/>
            <a:ext cx="1347449" cy="408535"/>
          </a:xfrm>
          <a:prstGeom prst="rect">
            <a:avLst/>
          </a:prstGeom>
          <a:noFill/>
          <a:ln>
            <a:noFill/>
          </a:ln>
        </p:spPr>
      </p:pic>
    </p:spTree>
    <p:extLst>
      <p:ext uri="{BB962C8B-B14F-4D97-AF65-F5344CB8AC3E}">
        <p14:creationId xmlns:p14="http://schemas.microsoft.com/office/powerpoint/2010/main" val="331483879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1" name="Rectangle 20"/>
          <p:cNvSpPr/>
          <p:nvPr userDrawn="1"/>
        </p:nvSpPr>
        <p:spPr>
          <a:xfrm>
            <a:off x="0" y="0"/>
            <a:ext cx="7908925" cy="525742"/>
          </a:xfrm>
          <a:prstGeom prst="rect">
            <a:avLst/>
          </a:prstGeom>
          <a:solidFill>
            <a:srgbClr val="F39E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2" name="Rectangle 21"/>
          <p:cNvSpPr/>
          <p:nvPr userDrawn="1"/>
        </p:nvSpPr>
        <p:spPr>
          <a:xfrm>
            <a:off x="-1" y="3599935"/>
            <a:ext cx="7908925" cy="68790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grpSp>
        <p:nvGrpSpPr>
          <p:cNvPr id="26" name="Group 25"/>
          <p:cNvGrpSpPr/>
          <p:nvPr userDrawn="1"/>
        </p:nvGrpSpPr>
        <p:grpSpPr>
          <a:xfrm>
            <a:off x="-2" y="3538050"/>
            <a:ext cx="7908925" cy="61412"/>
            <a:chOff x="0" y="474414"/>
            <a:chExt cx="7908925" cy="61412"/>
          </a:xfrm>
        </p:grpSpPr>
        <p:sp>
          <p:nvSpPr>
            <p:cNvPr id="27" name="Rectangle 26"/>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8" name="Rectangle 27"/>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9" name="Rectangle 28"/>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0" name="Rectangle 29"/>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1" name="Rectangle 30"/>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2" name="Rectangle 31"/>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3" name="Rectangle 32"/>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grpSp>
      <p:sp>
        <p:nvSpPr>
          <p:cNvPr id="49" name="Text Placeholder 24"/>
          <p:cNvSpPr>
            <a:spLocks noGrp="1"/>
          </p:cNvSpPr>
          <p:nvPr>
            <p:ph type="body" sz="quarter" idx="10"/>
          </p:nvPr>
        </p:nvSpPr>
        <p:spPr>
          <a:xfrm>
            <a:off x="3768917" y="1782363"/>
            <a:ext cx="3927945" cy="500063"/>
          </a:xfrm>
          <a:prstGeom prst="rect">
            <a:avLst/>
          </a:prstGeom>
        </p:spPr>
        <p:txBody>
          <a:bodyPr lIns="0" tIns="0" rIns="0" bIns="0" anchor="ctr" anchorCtr="0"/>
          <a:lstStyle>
            <a:lvl1pPr marL="0" indent="0" algn="l">
              <a:buNone/>
              <a:defRPr sz="2800" b="1">
                <a:solidFill>
                  <a:srgbClr val="626262"/>
                </a:solidFill>
                <a:latin typeface="Calibri" pitchFamily="34" charset="0"/>
                <a:cs typeface="Calibri" pitchFamily="34" charset="0"/>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a:t>
            </a:r>
          </a:p>
        </p:txBody>
      </p:sp>
      <p:grpSp>
        <p:nvGrpSpPr>
          <p:cNvPr id="52" name="Group 51"/>
          <p:cNvGrpSpPr/>
          <p:nvPr userDrawn="1"/>
        </p:nvGrpSpPr>
        <p:grpSpPr>
          <a:xfrm>
            <a:off x="1933792" y="1156528"/>
            <a:ext cx="1727088" cy="1729343"/>
            <a:chOff x="1430872" y="1150620"/>
            <a:chExt cx="1727088" cy="1729343"/>
          </a:xfrm>
        </p:grpSpPr>
        <p:sp>
          <p:nvSpPr>
            <p:cNvPr id="53" name="Oval 52"/>
            <p:cNvSpPr>
              <a:spLocks noChangeAspect="1"/>
            </p:cNvSpPr>
            <p:nvPr userDrawn="1"/>
          </p:nvSpPr>
          <p:spPr>
            <a:xfrm>
              <a:off x="1430872" y="1152875"/>
              <a:ext cx="1727088" cy="1727088"/>
            </a:xfrm>
            <a:prstGeom prst="ellipse">
              <a:avLst/>
            </a:prstGeom>
            <a:solidFill>
              <a:schemeClr val="bg1">
                <a:lumMod val="6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142921" algn="ctr">
                <a:lnSpc>
                  <a:spcPct val="90000"/>
                </a:lnSpc>
                <a:spcBef>
                  <a:spcPts val="625"/>
                </a:spcBef>
                <a:buFont typeface="Arial" panose="020B0604020202020204" pitchFamily="34" charset="0"/>
                <a:buChar char="•"/>
              </a:pPr>
              <a:endParaRPr lang="en-US"/>
            </a:p>
          </p:txBody>
        </p:sp>
        <p:sp>
          <p:nvSpPr>
            <p:cNvPr id="54" name="Oval 53"/>
            <p:cNvSpPr/>
            <p:nvPr userDrawn="1"/>
          </p:nvSpPr>
          <p:spPr>
            <a:xfrm>
              <a:off x="1430873" y="1150620"/>
              <a:ext cx="1712845" cy="1712845"/>
            </a:xfrm>
            <a:prstGeom prst="ellipse">
              <a:avLst/>
            </a:prstGeom>
            <a:solidFill>
              <a:srgbClr val="FBDAD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142921" algn="ctr">
                <a:lnSpc>
                  <a:spcPct val="90000"/>
                </a:lnSpc>
                <a:spcBef>
                  <a:spcPts val="625"/>
                </a:spcBef>
                <a:buFont typeface="Arial" panose="020B0604020202020204" pitchFamily="34" charset="0"/>
                <a:buChar char="•"/>
              </a:pPr>
              <a:endParaRPr lang="en-US"/>
            </a:p>
          </p:txBody>
        </p:sp>
        <p:pic>
          <p:nvPicPr>
            <p:cNvPr id="55" name="Picture 5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57008" y="1576260"/>
              <a:ext cx="1322414" cy="885589"/>
            </a:xfrm>
            <a:prstGeom prst="rect">
              <a:avLst/>
            </a:prstGeom>
          </p:spPr>
        </p:pic>
      </p:grpSp>
      <p:sp>
        <p:nvSpPr>
          <p:cNvPr id="20" name="TextBox 19"/>
          <p:cNvSpPr txBox="1"/>
          <p:nvPr userDrawn="1"/>
        </p:nvSpPr>
        <p:spPr>
          <a:xfrm>
            <a:off x="39626" y="3689970"/>
            <a:ext cx="3630442" cy="507831"/>
          </a:xfrm>
          <a:prstGeom prst="rect">
            <a:avLst/>
          </a:prstGeom>
          <a:noFill/>
        </p:spPr>
        <p:txBody>
          <a:bodyPr wrap="square" rtlCol="0">
            <a:spAutoFit/>
          </a:bodyPr>
          <a:lstStyle/>
          <a:p>
            <a:r>
              <a:rPr lang="en-IN" sz="900" i="1" dirty="0" smtClean="0">
                <a:solidFill>
                  <a:schemeClr val="bg1"/>
                </a:solidFill>
              </a:rPr>
              <a:t>ITIL</a:t>
            </a:r>
            <a:r>
              <a:rPr lang="en-IN" sz="900" i="1" baseline="30000" dirty="0" smtClean="0">
                <a:solidFill>
                  <a:schemeClr val="bg1"/>
                </a:solidFill>
              </a:rPr>
              <a:t>®</a:t>
            </a:r>
            <a:r>
              <a:rPr lang="en-IN" sz="900" i="1" dirty="0" smtClean="0">
                <a:solidFill>
                  <a:schemeClr val="bg1"/>
                </a:solidFill>
              </a:rPr>
              <a:t> is a registered trade mark of AXELOS Limited</a:t>
            </a:r>
          </a:p>
          <a:p>
            <a:r>
              <a:rPr lang="en-IN" sz="900" i="1" dirty="0" smtClean="0">
                <a:solidFill>
                  <a:schemeClr val="bg1"/>
                </a:solidFill>
              </a:rPr>
              <a:t>IT Infrastructure Library is a registered trade mark of AXELOS Limited</a:t>
            </a:r>
          </a:p>
          <a:p>
            <a:r>
              <a:rPr lang="en-IN" sz="900" i="1" dirty="0" smtClean="0">
                <a:solidFill>
                  <a:schemeClr val="bg1"/>
                </a:solidFill>
              </a:rPr>
              <a:t>AXELOS</a:t>
            </a:r>
            <a:r>
              <a:rPr lang="en-IN" sz="900" i="1" baseline="30000" dirty="0" smtClean="0">
                <a:solidFill>
                  <a:schemeClr val="bg1"/>
                </a:solidFill>
              </a:rPr>
              <a:t>® </a:t>
            </a:r>
            <a:r>
              <a:rPr lang="en-IN" sz="900" i="1" dirty="0" smtClean="0">
                <a:solidFill>
                  <a:schemeClr val="bg1"/>
                </a:solidFill>
              </a:rPr>
              <a:t>is a trade mark of AXELOS Limited</a:t>
            </a:r>
            <a:endParaRPr lang="en-US" sz="900" i="1" dirty="0">
              <a:solidFill>
                <a:schemeClr val="bg1"/>
              </a:solidFill>
            </a:endParaRPr>
          </a:p>
        </p:txBody>
      </p:sp>
      <p:sp>
        <p:nvSpPr>
          <p:cNvPr id="25" name="TextBox 24"/>
          <p:cNvSpPr txBox="1"/>
          <p:nvPr userDrawn="1"/>
        </p:nvSpPr>
        <p:spPr>
          <a:xfrm>
            <a:off x="5631091" y="3714792"/>
            <a:ext cx="2231380" cy="230832"/>
          </a:xfrm>
          <a:prstGeom prst="rect">
            <a:avLst/>
          </a:prstGeom>
          <a:noFill/>
        </p:spPr>
        <p:txBody>
          <a:bodyPr wrap="none" lIns="0" rIns="0" rtlCol="0">
            <a:spAutoFit/>
          </a:bodyPr>
          <a:lstStyle/>
          <a:p>
            <a:pPr algn="r"/>
            <a:r>
              <a:rPr lang="en-US" sz="900" b="0" kern="1200" dirty="0" smtClean="0">
                <a:solidFill>
                  <a:schemeClr val="bg1"/>
                </a:solidFill>
                <a:effectLst/>
                <a:latin typeface="+mn-lt"/>
                <a:ea typeface="+mn-ea"/>
                <a:cs typeface="+mn-cs"/>
              </a:rPr>
              <a:t>Copyright 2014, Simplilearn, All rights reserved.</a:t>
            </a:r>
            <a:endParaRPr lang="en-US" sz="900" b="0" kern="1200" dirty="0">
              <a:solidFill>
                <a:schemeClr val="bg1"/>
              </a:solidFill>
              <a:effectLst/>
              <a:latin typeface="+mn-lt"/>
              <a:ea typeface="+mn-ea"/>
              <a:cs typeface="+mn-cs"/>
            </a:endParaRP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66226" y="47625"/>
            <a:ext cx="1347449" cy="408535"/>
          </a:xfrm>
          <a:prstGeom prst="rect">
            <a:avLst/>
          </a:prstGeom>
          <a:noFill/>
          <a:ln>
            <a:noFill/>
          </a:ln>
        </p:spPr>
      </p:pic>
    </p:spTree>
    <p:extLst>
      <p:ext uri="{BB962C8B-B14F-4D97-AF65-F5344CB8AC3E}">
        <p14:creationId xmlns:p14="http://schemas.microsoft.com/office/powerpoint/2010/main" val="1909662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6_img/table layout heigh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9" name="Rectangle 18"/>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1" name="Rectangle 20"/>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6"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2" name="Rectangle 1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Single Corner Rectangle 29"/>
          <p:cNvSpPr/>
          <p:nvPr userDrawn="1"/>
        </p:nvSpPr>
        <p:spPr>
          <a:xfrm>
            <a:off x="244582" y="1306040"/>
            <a:ext cx="2009801" cy="511023"/>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Round Same Side Corner Rectangle 30"/>
          <p:cNvSpPr/>
          <p:nvPr userDrawn="1"/>
        </p:nvSpPr>
        <p:spPr>
          <a:xfrm rot="10800000">
            <a:off x="244225" y="1817063"/>
            <a:ext cx="2010002" cy="2225546"/>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Text Placeholder 4"/>
          <p:cNvSpPr>
            <a:spLocks noGrp="1"/>
          </p:cNvSpPr>
          <p:nvPr>
            <p:ph type="body" sz="quarter" idx="11"/>
          </p:nvPr>
        </p:nvSpPr>
        <p:spPr>
          <a:xfrm>
            <a:off x="459147" y="1348291"/>
            <a:ext cx="1780541" cy="496042"/>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3" name="Text Placeholder 4"/>
          <p:cNvSpPr>
            <a:spLocks noGrp="1"/>
          </p:cNvSpPr>
          <p:nvPr>
            <p:ph type="body" sz="quarter" idx="12"/>
          </p:nvPr>
        </p:nvSpPr>
        <p:spPr>
          <a:xfrm>
            <a:off x="290261" y="1950338"/>
            <a:ext cx="1824482" cy="1983783"/>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38" name="Rectangle 37"/>
          <p:cNvSpPr/>
          <p:nvPr userDrawn="1"/>
        </p:nvSpPr>
        <p:spPr>
          <a:xfrm>
            <a:off x="244582" y="1309485"/>
            <a:ext cx="200026" cy="50801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27" name="Round Single Corner Rectangle 26"/>
          <p:cNvSpPr/>
          <p:nvPr userDrawn="1"/>
        </p:nvSpPr>
        <p:spPr>
          <a:xfrm>
            <a:off x="2623572" y="1306040"/>
            <a:ext cx="2009801" cy="511023"/>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Round Same Side Corner Rectangle 27"/>
          <p:cNvSpPr/>
          <p:nvPr userDrawn="1"/>
        </p:nvSpPr>
        <p:spPr>
          <a:xfrm rot="10800000">
            <a:off x="2623215" y="1817063"/>
            <a:ext cx="2010002" cy="2225546"/>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Text Placeholder 4"/>
          <p:cNvSpPr>
            <a:spLocks noGrp="1"/>
          </p:cNvSpPr>
          <p:nvPr>
            <p:ph type="body" sz="quarter" idx="13"/>
          </p:nvPr>
        </p:nvSpPr>
        <p:spPr>
          <a:xfrm>
            <a:off x="2838137" y="1348291"/>
            <a:ext cx="1780541" cy="496042"/>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45" name="Text Placeholder 4"/>
          <p:cNvSpPr>
            <a:spLocks noGrp="1"/>
          </p:cNvSpPr>
          <p:nvPr>
            <p:ph type="body" sz="quarter" idx="14"/>
          </p:nvPr>
        </p:nvSpPr>
        <p:spPr>
          <a:xfrm>
            <a:off x="2669251" y="1950338"/>
            <a:ext cx="1824482" cy="1983783"/>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46" name="Rectangle 45"/>
          <p:cNvSpPr/>
          <p:nvPr userDrawn="1"/>
        </p:nvSpPr>
        <p:spPr>
          <a:xfrm>
            <a:off x="2623572" y="1309485"/>
            <a:ext cx="200026" cy="50801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47" name="Round Single Corner Rectangle 46"/>
          <p:cNvSpPr/>
          <p:nvPr userDrawn="1"/>
        </p:nvSpPr>
        <p:spPr>
          <a:xfrm>
            <a:off x="5002562" y="1306040"/>
            <a:ext cx="2009801" cy="511023"/>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8" name="Round Same Side Corner Rectangle 47"/>
          <p:cNvSpPr/>
          <p:nvPr userDrawn="1"/>
        </p:nvSpPr>
        <p:spPr>
          <a:xfrm rot="10800000">
            <a:off x="5002205" y="1817063"/>
            <a:ext cx="2010002" cy="2225546"/>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9" name="Text Placeholder 4"/>
          <p:cNvSpPr>
            <a:spLocks noGrp="1"/>
          </p:cNvSpPr>
          <p:nvPr>
            <p:ph type="body" sz="quarter" idx="15"/>
          </p:nvPr>
        </p:nvSpPr>
        <p:spPr>
          <a:xfrm>
            <a:off x="5217127" y="1348291"/>
            <a:ext cx="1780541" cy="496042"/>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50" name="Text Placeholder 4"/>
          <p:cNvSpPr>
            <a:spLocks noGrp="1"/>
          </p:cNvSpPr>
          <p:nvPr>
            <p:ph type="body" sz="quarter" idx="16"/>
          </p:nvPr>
        </p:nvSpPr>
        <p:spPr>
          <a:xfrm>
            <a:off x="5048241" y="1950338"/>
            <a:ext cx="1824482" cy="1983783"/>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51" name="Rectangle 50"/>
          <p:cNvSpPr/>
          <p:nvPr userDrawn="1"/>
        </p:nvSpPr>
        <p:spPr>
          <a:xfrm>
            <a:off x="5002562" y="1309485"/>
            <a:ext cx="200026" cy="50801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pic>
        <p:nvPicPr>
          <p:cNvPr id="34" name="Picture 3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35" name="Slide Number Placeholder 2"/>
          <p:cNvSpPr>
            <a:spLocks noGrp="1"/>
          </p:cNvSpPr>
          <p:nvPr>
            <p:ph type="sldNum" sz="quarter" idx="17"/>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35061057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New Content">
    <p:spTree>
      <p:nvGrpSpPr>
        <p:cNvPr id="1" name=""/>
        <p:cNvGrpSpPr/>
        <p:nvPr/>
      </p:nvGrpSpPr>
      <p:grpSpPr>
        <a:xfrm>
          <a:off x="0" y="0"/>
          <a:ext cx="0" cy="0"/>
          <a:chOff x="0" y="0"/>
          <a:chExt cx="0" cy="0"/>
        </a:xfrm>
      </p:grpSpPr>
      <p:sp>
        <p:nvSpPr>
          <p:cNvPr id="21" name="Rectangle 20"/>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5103" tIns="27552" rIns="55103" bIns="27552" numCol="1" spcCol="0" rtlCol="0" fromWordArt="0" anchor="ctr" anchorCtr="0" forceAA="0" compatLnSpc="1">
            <a:prstTxWarp prst="textNoShape">
              <a:avLst/>
            </a:prstTxWarp>
            <a:noAutofit/>
          </a:bodyPr>
          <a:lstStyle/>
          <a:p>
            <a:pPr algn="ctr" defTabSz="564176"/>
            <a:endParaRPr lang="en-US" sz="694" b="1">
              <a:solidFill>
                <a:prstClr val="white"/>
              </a:solidFill>
            </a:endParaRPr>
          </a:p>
        </p:txBody>
      </p:sp>
      <p:sp>
        <p:nvSpPr>
          <p:cNvPr id="22" name="Rectangle 21"/>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5103" tIns="27552" rIns="55103" bIns="27552" numCol="1" spcCol="0" rtlCol="0" fromWordArt="0" anchor="ctr" anchorCtr="0" forceAA="0" compatLnSpc="1">
            <a:prstTxWarp prst="textNoShape">
              <a:avLst/>
            </a:prstTxWarp>
            <a:noAutofit/>
          </a:bodyPr>
          <a:lstStyle/>
          <a:p>
            <a:pPr algn="ctr" defTabSz="564176"/>
            <a:endParaRPr lang="en-US" sz="694" b="1">
              <a:solidFill>
                <a:prstClr val="black"/>
              </a:solidFill>
            </a:endParaRPr>
          </a:p>
        </p:txBody>
      </p:sp>
      <p:sp>
        <p:nvSpPr>
          <p:cNvPr id="23" name="Rectangle 22"/>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5103" tIns="27552" rIns="55103" bIns="27552" numCol="1" spcCol="0" rtlCol="0" fromWordArt="0" anchor="ctr" anchorCtr="0" forceAA="0" compatLnSpc="1">
            <a:prstTxWarp prst="textNoShape">
              <a:avLst/>
            </a:prstTxWarp>
            <a:noAutofit/>
          </a:bodyPr>
          <a:lstStyle/>
          <a:p>
            <a:pPr algn="ctr" defTabSz="564176"/>
            <a:endParaRPr lang="en-US" sz="694" b="1">
              <a:solidFill>
                <a:prstClr val="white"/>
              </a:solidFill>
            </a:endParaRPr>
          </a:p>
        </p:txBody>
      </p:sp>
      <p:sp>
        <p:nvSpPr>
          <p:cNvPr id="24" name="Rectangle 23"/>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5103" tIns="27552" rIns="55103" bIns="27552" numCol="1" spcCol="0" rtlCol="0" fromWordArt="0" anchor="ctr" anchorCtr="0" forceAA="0" compatLnSpc="1">
            <a:prstTxWarp prst="textNoShape">
              <a:avLst/>
            </a:prstTxWarp>
            <a:noAutofit/>
          </a:bodyPr>
          <a:lstStyle/>
          <a:p>
            <a:pPr algn="ctr" defTabSz="564176"/>
            <a:endParaRPr lang="en-US" sz="694" b="1">
              <a:solidFill>
                <a:prstClr val="white"/>
              </a:solidFill>
            </a:endParaRPr>
          </a:p>
        </p:txBody>
      </p:sp>
      <p:sp>
        <p:nvSpPr>
          <p:cNvPr id="25" name="Rectangle 24"/>
          <p:cNvSpPr/>
          <p:nvPr userDrawn="1"/>
        </p:nvSpPr>
        <p:spPr>
          <a:xfrm>
            <a:off x="5079207"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5103" tIns="27552" rIns="55103" bIns="27552" numCol="1" spcCol="0" rtlCol="0" fromWordArt="0" anchor="ctr" anchorCtr="0" forceAA="0" compatLnSpc="1">
            <a:prstTxWarp prst="textNoShape">
              <a:avLst/>
            </a:prstTxWarp>
            <a:noAutofit/>
          </a:bodyPr>
          <a:lstStyle/>
          <a:p>
            <a:pPr algn="ctr" defTabSz="564176"/>
            <a:endParaRPr lang="en-US" sz="694" b="1">
              <a:solidFill>
                <a:prstClr val="white"/>
              </a:solidFill>
            </a:endParaRPr>
          </a:p>
        </p:txBody>
      </p:sp>
      <p:sp>
        <p:nvSpPr>
          <p:cNvPr id="26" name="Rectangle 25"/>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5103" tIns="27552" rIns="55103" bIns="27552" numCol="1" spcCol="0" rtlCol="0" fromWordArt="0" anchor="ctr" anchorCtr="0" forceAA="0" compatLnSpc="1">
            <a:prstTxWarp prst="textNoShape">
              <a:avLst/>
            </a:prstTxWarp>
            <a:noAutofit/>
          </a:bodyPr>
          <a:lstStyle/>
          <a:p>
            <a:pPr algn="ctr" defTabSz="564176"/>
            <a:endParaRPr lang="en-US" sz="694" b="1">
              <a:solidFill>
                <a:prstClr val="white"/>
              </a:solidFill>
            </a:endParaRPr>
          </a:p>
        </p:txBody>
      </p:sp>
      <p:sp>
        <p:nvSpPr>
          <p:cNvPr id="27" name="Rectangle 26"/>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5103" tIns="27552" rIns="55103" bIns="27552" numCol="1" spcCol="0" rtlCol="0" fromWordArt="0" anchor="ctr" anchorCtr="0" forceAA="0" compatLnSpc="1">
            <a:prstTxWarp prst="textNoShape">
              <a:avLst/>
            </a:prstTxWarp>
            <a:noAutofit/>
          </a:bodyPr>
          <a:lstStyle/>
          <a:p>
            <a:pPr algn="ctr" defTabSz="564176"/>
            <a:endParaRPr lang="en-US" sz="694" b="1">
              <a:solidFill>
                <a:prstClr val="white"/>
              </a:solidFill>
            </a:endParaRPr>
          </a:p>
        </p:txBody>
      </p:sp>
      <p:sp>
        <p:nvSpPr>
          <p:cNvPr id="14" name="Text Placeholder 2"/>
          <p:cNvSpPr>
            <a:spLocks noGrp="1"/>
          </p:cNvSpPr>
          <p:nvPr>
            <p:ph type="body" sz="quarter" idx="11"/>
          </p:nvPr>
        </p:nvSpPr>
        <p:spPr>
          <a:xfrm>
            <a:off x="177533" y="586616"/>
            <a:ext cx="7555110" cy="3408362"/>
          </a:xfrm>
          <a:prstGeom prst="rect">
            <a:avLst/>
          </a:prstGeom>
        </p:spPr>
        <p:txBody>
          <a:bodyPr/>
          <a:lstStyle>
            <a:lvl1pPr>
              <a:lnSpc>
                <a:spcPct val="100000"/>
              </a:lnSpc>
              <a:defRPr sz="1349"/>
            </a:lvl1pPr>
          </a:lstStyle>
          <a:p>
            <a:pPr lvl="0"/>
            <a:r>
              <a:rPr lang="en-US" dirty="0" smtClean="0"/>
              <a:t>Click to edit Master text styles</a:t>
            </a:r>
          </a:p>
        </p:txBody>
      </p:sp>
      <p:sp>
        <p:nvSpPr>
          <p:cNvPr id="15" name="Text Placeholder 12"/>
          <p:cNvSpPr>
            <a:spLocks noGrp="1"/>
          </p:cNvSpPr>
          <p:nvPr>
            <p:ph type="body" sz="quarter" idx="10" hasCustomPrompt="1"/>
          </p:nvPr>
        </p:nvSpPr>
        <p:spPr>
          <a:xfrm>
            <a:off x="1" y="89226"/>
            <a:ext cx="6473952" cy="314325"/>
          </a:xfrm>
          <a:prstGeom prst="rect">
            <a:avLst/>
          </a:prstGeom>
        </p:spPr>
        <p:txBody>
          <a:bodyPr lIns="91440" tIns="0" rIns="0" bIns="0" anchor="ctr" anchorCtr="0"/>
          <a:lstStyle>
            <a:lvl1pPr marL="0" indent="0">
              <a:buNone/>
              <a:defRPr lang="en-US" sz="1542" b="0" smtClean="0">
                <a:latin typeface="+mn-lt"/>
              </a:defRPr>
            </a:lvl1pPr>
            <a:lvl2pPr marL="275478" indent="0">
              <a:buNone/>
              <a:defRPr/>
            </a:lvl2pPr>
            <a:lvl3pPr marL="550957" indent="0">
              <a:buNone/>
              <a:defRPr/>
            </a:lvl3pPr>
            <a:lvl4pPr marL="826435" indent="0">
              <a:buNone/>
              <a:defRPr/>
            </a:lvl4pPr>
            <a:lvl5pPr marL="1101913" indent="0">
              <a:buNone/>
              <a:defRPr/>
            </a:lvl5pPr>
          </a:lstStyle>
          <a:p>
            <a:pPr lvl="0"/>
            <a:r>
              <a:rPr lang="en-US" dirty="0" smtClean="0">
                <a:latin typeface="+mj-lt"/>
              </a:rPr>
              <a:t>Title Text </a:t>
            </a:r>
            <a:endParaRPr lang="en-US" dirty="0"/>
          </a:p>
        </p:txBody>
      </p:sp>
      <p:sp>
        <p:nvSpPr>
          <p:cNvPr id="13" name="Rectangle 12"/>
          <p:cNvSpPr/>
          <p:nvPr userDrawn="1"/>
        </p:nvSpPr>
        <p:spPr>
          <a:xfrm>
            <a:off x="2488"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4176"/>
            <a:endParaRPr lang="en-US" sz="1110">
              <a:solidFill>
                <a:prstClr val="white"/>
              </a:solidFill>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40"/>
            <a:ext cx="1101738" cy="334038"/>
          </a:xfrm>
          <a:prstGeom prst="rect">
            <a:avLst/>
          </a:prstGeom>
        </p:spPr>
      </p:pic>
      <p:sp>
        <p:nvSpPr>
          <p:cNvPr id="17" name="Slide Number Placeholder 2"/>
          <p:cNvSpPr>
            <a:spLocks noGrp="1"/>
          </p:cNvSpPr>
          <p:nvPr>
            <p:ph type="sldNum" sz="quarter" idx="12"/>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13231853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page">
    <p:spTree>
      <p:nvGrpSpPr>
        <p:cNvPr id="1" name=""/>
        <p:cNvGrpSpPr/>
        <p:nvPr/>
      </p:nvGrpSpPr>
      <p:grpSpPr>
        <a:xfrm>
          <a:off x="0" y="0"/>
          <a:ext cx="0" cy="0"/>
          <a:chOff x="0" y="0"/>
          <a:chExt cx="0" cy="0"/>
        </a:xfrm>
      </p:grpSpPr>
      <p:sp>
        <p:nvSpPr>
          <p:cNvPr id="15" name="Rectangle 14"/>
          <p:cNvSpPr/>
          <p:nvPr userDrawn="1"/>
        </p:nvSpPr>
        <p:spPr>
          <a:xfrm>
            <a:off x="-2" y="2127003"/>
            <a:ext cx="5829302" cy="96012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indent="0" algn="ctr">
              <a:lnSpc>
                <a:spcPct val="90000"/>
              </a:lnSpc>
              <a:spcBef>
                <a:spcPts val="625"/>
              </a:spcBef>
              <a:buFont typeface="Arial" panose="020B0604020202020204" pitchFamily="34" charset="0"/>
              <a:buNone/>
            </a:pPr>
            <a:endParaRPr lang="en-US" sz="2000" b="1">
              <a:solidFill>
                <a:schemeClr val="tx1">
                  <a:lumMod val="85000"/>
                  <a:lumOff val="15000"/>
                </a:schemeClr>
              </a:solidFill>
            </a:endParaRPr>
          </a:p>
        </p:txBody>
      </p:sp>
      <p:grpSp>
        <p:nvGrpSpPr>
          <p:cNvPr id="24" name="Group 23"/>
          <p:cNvGrpSpPr/>
          <p:nvPr userDrawn="1"/>
        </p:nvGrpSpPr>
        <p:grpSpPr>
          <a:xfrm>
            <a:off x="-2" y="1156988"/>
            <a:ext cx="7908925" cy="61412"/>
            <a:chOff x="0" y="474414"/>
            <a:chExt cx="7908925" cy="61412"/>
          </a:xfrm>
        </p:grpSpPr>
        <p:sp>
          <p:nvSpPr>
            <p:cNvPr id="26" name="Rectangle 25"/>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7" name="Rectangle 26"/>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8" name="Rectangle 27"/>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7" name="Rectangle 36"/>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8" name="Rectangle 37"/>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9" name="Rectangle 38"/>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40" name="Rectangle 39"/>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grpSp>
      <p:sp>
        <p:nvSpPr>
          <p:cNvPr id="13" name="Text Placeholder 2"/>
          <p:cNvSpPr>
            <a:spLocks noGrp="1"/>
          </p:cNvSpPr>
          <p:nvPr>
            <p:ph type="body" sz="quarter" idx="11"/>
          </p:nvPr>
        </p:nvSpPr>
        <p:spPr>
          <a:xfrm>
            <a:off x="261248" y="2107636"/>
            <a:ext cx="5568052" cy="979487"/>
          </a:xfrm>
          <a:prstGeom prst="rect">
            <a:avLst/>
          </a:prstGeom>
        </p:spPr>
        <p:txBody>
          <a:bodyPr anchor="ctr"/>
          <a:lstStyle>
            <a:lvl1pPr marL="0" marR="0" indent="0" algn="l" defTabSz="571683" rtl="0" eaLnBrk="1" fontAlgn="auto" latinLnBrk="0" hangingPunct="1">
              <a:lnSpc>
                <a:spcPct val="90000"/>
              </a:lnSpc>
              <a:spcBef>
                <a:spcPts val="625"/>
              </a:spcBef>
              <a:spcAft>
                <a:spcPts val="0"/>
              </a:spcAft>
              <a:buClrTx/>
              <a:buSzTx/>
              <a:buFont typeface="Arial" panose="020B0604020202020204" pitchFamily="34" charset="0"/>
              <a:buNone/>
              <a:tabLst/>
              <a:defRPr sz="2000" b="1">
                <a:solidFill>
                  <a:schemeClr val="tx1">
                    <a:lumMod val="85000"/>
                    <a:lumOff val="15000"/>
                  </a:schemeClr>
                </a:solidFill>
              </a:defRPr>
            </a:lvl1pPr>
            <a:lvl2pPr>
              <a:defRPr sz="2000"/>
            </a:lvl2pPr>
            <a:lvl3pPr>
              <a:defRPr sz="2000"/>
            </a:lvl3pPr>
            <a:lvl4pPr>
              <a:defRPr sz="2000"/>
            </a:lvl4pPr>
            <a:lvl5pPr>
              <a:defRPr sz="2000"/>
            </a:lvl5pPr>
          </a:lstStyle>
          <a:p>
            <a:pPr lvl="0"/>
            <a:r>
              <a:rPr lang="en-US" dirty="0" smtClean="0"/>
              <a:t>Click to edit Master text styles</a:t>
            </a:r>
          </a:p>
          <a:p>
            <a:pPr marL="0" marR="0" lvl="0" indent="0" algn="l" defTabSz="571683" rtl="0" eaLnBrk="1" fontAlgn="auto" latinLnBrk="0" hangingPunct="1">
              <a:lnSpc>
                <a:spcPct val="90000"/>
              </a:lnSpc>
              <a:spcBef>
                <a:spcPts val="625"/>
              </a:spcBef>
              <a:spcAft>
                <a:spcPts val="0"/>
              </a:spcAft>
              <a:buClrTx/>
              <a:buSzTx/>
              <a:buFont typeface="Arial" panose="020B0604020202020204" pitchFamily="34" charset="0"/>
              <a:buNone/>
              <a:tabLst/>
              <a:defRPr/>
            </a:pPr>
            <a:r>
              <a:rPr lang="en-US" dirty="0" smtClean="0"/>
              <a:t>Click to edit Master text styles</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140" y="326067"/>
            <a:ext cx="1594893" cy="483558"/>
          </a:xfrm>
          <a:prstGeom prst="rect">
            <a:avLst/>
          </a:prstGeom>
        </p:spPr>
      </p:pic>
      <p:sp>
        <p:nvSpPr>
          <p:cNvPr id="16" name="Slide Number Placeholder 2"/>
          <p:cNvSpPr>
            <a:spLocks noGrp="1"/>
          </p:cNvSpPr>
          <p:nvPr>
            <p:ph type="sldNum" sz="quarter" idx="12"/>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25958217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_LeftAlign_WithLabels">
    <p:spTree>
      <p:nvGrpSpPr>
        <p:cNvPr id="1" name=""/>
        <p:cNvGrpSpPr/>
        <p:nvPr/>
      </p:nvGrpSpPr>
      <p:grpSpPr>
        <a:xfrm>
          <a:off x="0" y="0"/>
          <a:ext cx="0" cy="0"/>
          <a:chOff x="0" y="0"/>
          <a:chExt cx="0" cy="0"/>
        </a:xfrm>
      </p:grpSpPr>
      <p:sp>
        <p:nvSpPr>
          <p:cNvPr id="4" name="Round Single Corner Rectangle 3"/>
          <p:cNvSpPr/>
          <p:nvPr userDrawn="1"/>
        </p:nvSpPr>
        <p:spPr>
          <a:xfrm>
            <a:off x="1898317" y="1522787"/>
            <a:ext cx="5668821" cy="45072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24247" y="1496516"/>
            <a:ext cx="1566850" cy="48343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28" name="Rectangle 27"/>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9" name="Rectangle 28"/>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30" name="Rectangle 29"/>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1" name="Rectangle 30"/>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2" name="Rectangle 31"/>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3" name="Rectangle 32"/>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4" name="Rectangle 33"/>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5" name="Text Placeholder 12"/>
          <p:cNvSpPr>
            <a:spLocks noGrp="1"/>
          </p:cNvSpPr>
          <p:nvPr>
            <p:ph type="body" sz="quarter" idx="11"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36" name="Rectangle 35"/>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38"/>
          <p:cNvSpPr>
            <a:spLocks noGrp="1"/>
          </p:cNvSpPr>
          <p:nvPr>
            <p:ph type="body" sz="quarter" idx="12"/>
          </p:nvPr>
        </p:nvSpPr>
        <p:spPr>
          <a:xfrm>
            <a:off x="1883877" y="1509467"/>
            <a:ext cx="5653763" cy="334678"/>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38" name="Round Single Corner Rectangle 37"/>
          <p:cNvSpPr/>
          <p:nvPr userDrawn="1"/>
        </p:nvSpPr>
        <p:spPr>
          <a:xfrm>
            <a:off x="1898315" y="2204602"/>
            <a:ext cx="5639325" cy="42122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307411" y="2176090"/>
            <a:ext cx="1566850" cy="48409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45" name="Text Placeholder 38"/>
          <p:cNvSpPr>
            <a:spLocks noGrp="1"/>
          </p:cNvSpPr>
          <p:nvPr>
            <p:ph type="body" sz="quarter" idx="13"/>
          </p:nvPr>
        </p:nvSpPr>
        <p:spPr>
          <a:xfrm>
            <a:off x="1883877" y="2188891"/>
            <a:ext cx="5653763" cy="460110"/>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9" name="Round Single Corner Rectangle 48"/>
          <p:cNvSpPr/>
          <p:nvPr userDrawn="1"/>
        </p:nvSpPr>
        <p:spPr>
          <a:xfrm>
            <a:off x="1883877" y="2862996"/>
            <a:ext cx="5663379" cy="467946"/>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userDrawn="1"/>
        </p:nvSpPr>
        <p:spPr>
          <a:xfrm>
            <a:off x="307411" y="2856322"/>
            <a:ext cx="1566850" cy="48463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52" name="Text Placeholder 38"/>
          <p:cNvSpPr>
            <a:spLocks noGrp="1"/>
          </p:cNvSpPr>
          <p:nvPr>
            <p:ph type="body" sz="quarter" idx="14"/>
          </p:nvPr>
        </p:nvSpPr>
        <p:spPr>
          <a:xfrm>
            <a:off x="1883877" y="2866901"/>
            <a:ext cx="5653763" cy="464040"/>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25" name="Round Single Corner Rectangle 24"/>
          <p:cNvSpPr/>
          <p:nvPr userDrawn="1"/>
        </p:nvSpPr>
        <p:spPr>
          <a:xfrm>
            <a:off x="1891097" y="1496515"/>
            <a:ext cx="5683261" cy="467791"/>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 Single Corner Rectangle 25"/>
          <p:cNvSpPr/>
          <p:nvPr userDrawn="1"/>
        </p:nvSpPr>
        <p:spPr>
          <a:xfrm>
            <a:off x="1874261" y="2179652"/>
            <a:ext cx="5710796" cy="483646"/>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 Single Corner Rectangle 26"/>
          <p:cNvSpPr/>
          <p:nvPr userDrawn="1"/>
        </p:nvSpPr>
        <p:spPr>
          <a:xfrm>
            <a:off x="1874261" y="2861053"/>
            <a:ext cx="5710796" cy="469888"/>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307411" y="2860344"/>
            <a:ext cx="1566850" cy="48463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42" name="Round Single Corner Rectangle 41"/>
          <p:cNvSpPr/>
          <p:nvPr userDrawn="1"/>
        </p:nvSpPr>
        <p:spPr>
          <a:xfrm>
            <a:off x="1874261" y="2865075"/>
            <a:ext cx="5710796" cy="469888"/>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37" name="Slide Number Placeholder 2"/>
          <p:cNvSpPr>
            <a:spLocks noGrp="1"/>
          </p:cNvSpPr>
          <p:nvPr>
            <p:ph type="sldNum" sz="quarter" idx="15"/>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212251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ustom Layout_LeftAlign_WithLabels">
    <p:spTree>
      <p:nvGrpSpPr>
        <p:cNvPr id="1" name=""/>
        <p:cNvGrpSpPr/>
        <p:nvPr/>
      </p:nvGrpSpPr>
      <p:grpSpPr>
        <a:xfrm>
          <a:off x="0" y="0"/>
          <a:ext cx="0" cy="0"/>
          <a:chOff x="0" y="0"/>
          <a:chExt cx="0" cy="0"/>
        </a:xfrm>
      </p:grpSpPr>
      <p:sp>
        <p:nvSpPr>
          <p:cNvPr id="4" name="Round Single Corner Rectangle 3"/>
          <p:cNvSpPr/>
          <p:nvPr userDrawn="1"/>
        </p:nvSpPr>
        <p:spPr>
          <a:xfrm>
            <a:off x="1876802" y="1200058"/>
            <a:ext cx="5668821" cy="45072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02732" y="1173787"/>
            <a:ext cx="1566850" cy="48343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28" name="Rectangle 27"/>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9" name="Rectangle 28"/>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30" name="Rectangle 29"/>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1" name="Rectangle 30"/>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2" name="Rectangle 31"/>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3" name="Rectangle 32"/>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4" name="Rectangle 33"/>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5" name="Text Placeholder 12"/>
          <p:cNvSpPr>
            <a:spLocks noGrp="1"/>
          </p:cNvSpPr>
          <p:nvPr>
            <p:ph type="body" sz="quarter" idx="11"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36" name="Rectangle 35"/>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38"/>
          <p:cNvSpPr>
            <a:spLocks noGrp="1"/>
          </p:cNvSpPr>
          <p:nvPr>
            <p:ph type="body" sz="quarter" idx="12"/>
          </p:nvPr>
        </p:nvSpPr>
        <p:spPr>
          <a:xfrm>
            <a:off x="1862362" y="1186738"/>
            <a:ext cx="5653763" cy="334678"/>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38" name="Round Single Corner Rectangle 37"/>
          <p:cNvSpPr/>
          <p:nvPr userDrawn="1"/>
        </p:nvSpPr>
        <p:spPr>
          <a:xfrm>
            <a:off x="1876800" y="1881873"/>
            <a:ext cx="5639325" cy="42122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285896" y="1853361"/>
            <a:ext cx="1566850" cy="48409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45" name="Text Placeholder 38"/>
          <p:cNvSpPr>
            <a:spLocks noGrp="1"/>
          </p:cNvSpPr>
          <p:nvPr>
            <p:ph type="body" sz="quarter" idx="13"/>
          </p:nvPr>
        </p:nvSpPr>
        <p:spPr>
          <a:xfrm>
            <a:off x="1862362" y="1866162"/>
            <a:ext cx="5653763" cy="460110"/>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9" name="Round Single Corner Rectangle 48"/>
          <p:cNvSpPr/>
          <p:nvPr userDrawn="1"/>
        </p:nvSpPr>
        <p:spPr>
          <a:xfrm>
            <a:off x="1862362" y="2540267"/>
            <a:ext cx="5663379" cy="467946"/>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userDrawn="1"/>
        </p:nvSpPr>
        <p:spPr>
          <a:xfrm>
            <a:off x="285896" y="2533593"/>
            <a:ext cx="1566850" cy="48463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52" name="Text Placeholder 38"/>
          <p:cNvSpPr>
            <a:spLocks noGrp="1"/>
          </p:cNvSpPr>
          <p:nvPr>
            <p:ph type="body" sz="quarter" idx="14"/>
          </p:nvPr>
        </p:nvSpPr>
        <p:spPr>
          <a:xfrm>
            <a:off x="1862362" y="2544172"/>
            <a:ext cx="5653763" cy="464040"/>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25" name="Round Single Corner Rectangle 24"/>
          <p:cNvSpPr/>
          <p:nvPr userDrawn="1"/>
        </p:nvSpPr>
        <p:spPr>
          <a:xfrm>
            <a:off x="1869582" y="1173786"/>
            <a:ext cx="5683261" cy="467791"/>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 Single Corner Rectangle 25"/>
          <p:cNvSpPr/>
          <p:nvPr userDrawn="1"/>
        </p:nvSpPr>
        <p:spPr>
          <a:xfrm>
            <a:off x="1852746" y="1856923"/>
            <a:ext cx="5710796" cy="483646"/>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 Single Corner Rectangle 26"/>
          <p:cNvSpPr/>
          <p:nvPr userDrawn="1"/>
        </p:nvSpPr>
        <p:spPr>
          <a:xfrm>
            <a:off x="1852746" y="2538324"/>
            <a:ext cx="5710796" cy="469888"/>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285896" y="2537615"/>
            <a:ext cx="1566850" cy="48463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42" name="Round Single Corner Rectangle 41"/>
          <p:cNvSpPr/>
          <p:nvPr userDrawn="1"/>
        </p:nvSpPr>
        <p:spPr>
          <a:xfrm>
            <a:off x="1852746" y="2542346"/>
            <a:ext cx="5710796" cy="469888"/>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295512" y="3212820"/>
            <a:ext cx="1566850" cy="48463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43" name="Round Single Corner Rectangle 42"/>
          <p:cNvSpPr/>
          <p:nvPr userDrawn="1"/>
        </p:nvSpPr>
        <p:spPr>
          <a:xfrm>
            <a:off x="1862362" y="3217551"/>
            <a:ext cx="5710796" cy="469888"/>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37" name="Slide Number Placeholder 2"/>
          <p:cNvSpPr>
            <a:spLocks noGrp="1"/>
          </p:cNvSpPr>
          <p:nvPr>
            <p:ph type="sldNum" sz="quarter" idx="15"/>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2254178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age">
    <p:spTree>
      <p:nvGrpSpPr>
        <p:cNvPr id="1" name=""/>
        <p:cNvGrpSpPr/>
        <p:nvPr/>
      </p:nvGrpSpPr>
      <p:grpSpPr>
        <a:xfrm>
          <a:off x="0" y="0"/>
          <a:ext cx="0" cy="0"/>
          <a:chOff x="0" y="0"/>
          <a:chExt cx="0" cy="0"/>
        </a:xfrm>
      </p:grpSpPr>
      <p:sp>
        <p:nvSpPr>
          <p:cNvPr id="21" name="Rectangle 20"/>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2" name="Rectangle 21"/>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23" name="Rectangle 22"/>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4" name="Rectangle 23"/>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5" name="Rectangle 24"/>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6" name="Rectangle 25"/>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7" name="Rectangle 26"/>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4" name="Text Placeholder 2"/>
          <p:cNvSpPr>
            <a:spLocks noGrp="1"/>
          </p:cNvSpPr>
          <p:nvPr>
            <p:ph type="body" sz="quarter" idx="11"/>
          </p:nvPr>
        </p:nvSpPr>
        <p:spPr>
          <a:xfrm>
            <a:off x="177533" y="586616"/>
            <a:ext cx="7555110" cy="3408362"/>
          </a:xfrm>
          <a:prstGeom prst="rect">
            <a:avLst/>
          </a:prstGeom>
        </p:spPr>
        <p:txBody>
          <a:bodyPr/>
          <a:lstStyle>
            <a:lvl1pPr>
              <a:lnSpc>
                <a:spcPct val="100000"/>
              </a:lnSpc>
              <a:defRPr sz="1400"/>
            </a:lvl1pPr>
          </a:lstStyle>
          <a:p>
            <a:pPr lvl="0"/>
            <a:r>
              <a:rPr lang="en-US" dirty="0" smtClean="0"/>
              <a:t>Click to edit Master text styles</a:t>
            </a:r>
          </a:p>
        </p:txBody>
      </p:sp>
      <p:sp>
        <p:nvSpPr>
          <p:cNvPr id="15"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3" name="Rectangle 12"/>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17" name="Slide Number Placeholder 2"/>
          <p:cNvSpPr>
            <a:spLocks noGrp="1"/>
          </p:cNvSpPr>
          <p:nvPr>
            <p:ph type="sldNum" sz="quarter" idx="12"/>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40065140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_LeftAlign_WithLabels">
    <p:spTree>
      <p:nvGrpSpPr>
        <p:cNvPr id="1" name=""/>
        <p:cNvGrpSpPr/>
        <p:nvPr/>
      </p:nvGrpSpPr>
      <p:grpSpPr>
        <a:xfrm>
          <a:off x="0" y="0"/>
          <a:ext cx="0" cy="0"/>
          <a:chOff x="0" y="0"/>
          <a:chExt cx="0" cy="0"/>
        </a:xfrm>
      </p:grpSpPr>
      <p:sp>
        <p:nvSpPr>
          <p:cNvPr id="4" name="Round Single Corner Rectangle 3"/>
          <p:cNvSpPr/>
          <p:nvPr userDrawn="1"/>
        </p:nvSpPr>
        <p:spPr>
          <a:xfrm>
            <a:off x="390523" y="1061421"/>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90523" y="1061421"/>
            <a:ext cx="1029485" cy="53608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28" name="Rectangle 27"/>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9" name="Rectangle 28"/>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30" name="Rectangle 29"/>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1" name="Rectangle 30"/>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2" name="Rectangle 31"/>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3" name="Rectangle 32"/>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4" name="Rectangle 33"/>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35" name="Text Placeholder 12"/>
          <p:cNvSpPr>
            <a:spLocks noGrp="1"/>
          </p:cNvSpPr>
          <p:nvPr>
            <p:ph type="body" sz="quarter" idx="11"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36" name="Rectangle 35"/>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38"/>
          <p:cNvSpPr>
            <a:spLocks noGrp="1"/>
          </p:cNvSpPr>
          <p:nvPr>
            <p:ph type="body" sz="quarter" idx="12"/>
          </p:nvPr>
        </p:nvSpPr>
        <p:spPr>
          <a:xfrm>
            <a:off x="1420007" y="1114426"/>
            <a:ext cx="4937761" cy="483084"/>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38" name="Round Single Corner Rectangle 37"/>
          <p:cNvSpPr/>
          <p:nvPr userDrawn="1"/>
        </p:nvSpPr>
        <p:spPr>
          <a:xfrm>
            <a:off x="390523" y="1743361"/>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390523" y="1743361"/>
            <a:ext cx="1029485" cy="53608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45" name="Text Placeholder 38"/>
          <p:cNvSpPr>
            <a:spLocks noGrp="1"/>
          </p:cNvSpPr>
          <p:nvPr>
            <p:ph type="body" sz="quarter" idx="13"/>
          </p:nvPr>
        </p:nvSpPr>
        <p:spPr>
          <a:xfrm>
            <a:off x="1420007" y="1796366"/>
            <a:ext cx="4937761" cy="483084"/>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9" name="Round Single Corner Rectangle 48"/>
          <p:cNvSpPr/>
          <p:nvPr userDrawn="1"/>
        </p:nvSpPr>
        <p:spPr>
          <a:xfrm>
            <a:off x="390523" y="2418855"/>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userDrawn="1"/>
        </p:nvSpPr>
        <p:spPr>
          <a:xfrm>
            <a:off x="390523" y="2418855"/>
            <a:ext cx="1029485" cy="53608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52" name="Text Placeholder 38"/>
          <p:cNvSpPr>
            <a:spLocks noGrp="1"/>
          </p:cNvSpPr>
          <p:nvPr>
            <p:ph type="body" sz="quarter" idx="14"/>
          </p:nvPr>
        </p:nvSpPr>
        <p:spPr>
          <a:xfrm>
            <a:off x="1420007" y="2471860"/>
            <a:ext cx="4937761" cy="483084"/>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53" name="Round Single Corner Rectangle 52"/>
          <p:cNvSpPr/>
          <p:nvPr userDrawn="1"/>
        </p:nvSpPr>
        <p:spPr>
          <a:xfrm>
            <a:off x="390523" y="3100795"/>
            <a:ext cx="6083429" cy="53608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userDrawn="1"/>
        </p:nvSpPr>
        <p:spPr>
          <a:xfrm>
            <a:off x="390523" y="3100795"/>
            <a:ext cx="1029485" cy="53608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55" name="Text Placeholder 38"/>
          <p:cNvSpPr>
            <a:spLocks noGrp="1"/>
          </p:cNvSpPr>
          <p:nvPr>
            <p:ph type="body" sz="quarter" idx="15"/>
          </p:nvPr>
        </p:nvSpPr>
        <p:spPr>
          <a:xfrm>
            <a:off x="1420007" y="3153800"/>
            <a:ext cx="4937761" cy="483084"/>
          </a:xfrm>
          <a:prstGeom prst="rect">
            <a:avLst/>
          </a:prstGeom>
        </p:spPr>
        <p:txBody>
          <a:bodyPr/>
          <a:lstStyle>
            <a:lvl1pPr marL="0" indent="0">
              <a:buNone/>
              <a:defRPr sz="1400"/>
            </a:lvl1pPr>
          </a:lstStyle>
          <a:p>
            <a:pPr lvl="0"/>
            <a:r>
              <a:rPr lang="en-US" dirty="0" smtClean="0"/>
              <a:t>Click to edit Master text</a:t>
            </a:r>
            <a:endParaRPr lang="en-US" dirty="0"/>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6" name="Slide Number Placeholder 2"/>
          <p:cNvSpPr>
            <a:spLocks noGrp="1"/>
          </p:cNvSpPr>
          <p:nvPr>
            <p:ph type="sldNum" sz="quarter" idx="16"/>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1641542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bjctive">
    <p:spTree>
      <p:nvGrpSpPr>
        <p:cNvPr id="1" name=""/>
        <p:cNvGrpSpPr/>
        <p:nvPr/>
      </p:nvGrpSpPr>
      <p:grpSpPr>
        <a:xfrm>
          <a:off x="0" y="0"/>
          <a:ext cx="0" cy="0"/>
          <a:chOff x="0" y="0"/>
          <a:chExt cx="0" cy="0"/>
        </a:xfrm>
      </p:grpSpPr>
      <p:sp>
        <p:nvSpPr>
          <p:cNvPr id="16" name="Rectangle 15"/>
          <p:cNvSpPr/>
          <p:nvPr userDrawn="1"/>
        </p:nvSpPr>
        <p:spPr>
          <a:xfrm>
            <a:off x="161924" y="585627"/>
            <a:ext cx="1666876" cy="3401325"/>
          </a:xfrm>
          <a:prstGeom prst="rect">
            <a:avLst/>
          </a:prstGeom>
          <a:solidFill>
            <a:srgbClr val="F39E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17" name="Text Placeholder 12"/>
          <p:cNvSpPr>
            <a:spLocks noGrp="1"/>
          </p:cNvSpPr>
          <p:nvPr>
            <p:ph type="body" sz="quarter" idx="12" hasCustomPrompt="1"/>
          </p:nvPr>
        </p:nvSpPr>
        <p:spPr>
          <a:xfrm>
            <a:off x="1989734" y="585627"/>
            <a:ext cx="5747900" cy="3401325"/>
          </a:xfrm>
          <a:prstGeom prst="rect">
            <a:avLst/>
          </a:prstGeom>
        </p:spPr>
        <p:txBody>
          <a:bodyPr lIns="0" tIns="0" rIns="0" bIns="0"/>
          <a:lstStyle>
            <a:lvl1pPr marL="228600" indent="-228600">
              <a:lnSpc>
                <a:spcPct val="100000"/>
              </a:lnSpc>
              <a:buSzPct val="80000"/>
              <a:buFont typeface="Calibri Light" panose="020F0302020204030204" pitchFamily="34" charset="0"/>
              <a:buChar char="●"/>
              <a:defRPr sz="1400" b="0">
                <a:solidFill>
                  <a:schemeClr val="tx1"/>
                </a:solidFill>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Text here</a:t>
            </a:r>
          </a:p>
          <a:p>
            <a:pPr lvl="0"/>
            <a:r>
              <a:rPr lang="en-US" dirty="0" smtClean="0">
                <a:latin typeface="+mj-lt"/>
              </a:rPr>
              <a:t>Text here</a:t>
            </a:r>
          </a:p>
          <a:p>
            <a:pPr lvl="0"/>
            <a:r>
              <a:rPr lang="en-US" dirty="0" smtClean="0">
                <a:latin typeface="+mj-lt"/>
              </a:rPr>
              <a:t>Text here</a:t>
            </a:r>
          </a:p>
          <a:p>
            <a:pPr lvl="0"/>
            <a:r>
              <a:rPr lang="en-US" dirty="0" smtClean="0">
                <a:latin typeface="+mj-lt"/>
              </a:rPr>
              <a:t>Text here</a:t>
            </a:r>
          </a:p>
          <a:p>
            <a:pPr lvl="0"/>
            <a:r>
              <a:rPr lang="en-US" dirty="0" smtClean="0">
                <a:latin typeface="+mj-lt"/>
              </a:rPr>
              <a:t>Text here</a:t>
            </a:r>
            <a:endParaRPr lang="en-US" dirty="0" smtClean="0"/>
          </a:p>
          <a:p>
            <a:pPr lvl="0"/>
            <a:r>
              <a:rPr lang="en-US" dirty="0" smtClean="0">
                <a:latin typeface="+mj-lt"/>
              </a:rPr>
              <a:t>Text here</a:t>
            </a:r>
            <a:endParaRPr lang="en-US" dirty="0"/>
          </a:p>
        </p:txBody>
      </p:sp>
      <p:sp>
        <p:nvSpPr>
          <p:cNvPr id="15" name="Rectangle 14"/>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18" name="Rectangle 17"/>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19" name="Rectangle 18"/>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0" name="Rectangle 19"/>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1" name="Rectangle 20"/>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2" name="Rectangle 21"/>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sp>
        <p:nvSpPr>
          <p:cNvPr id="23" name="Rectangle 22"/>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7733" y="2446401"/>
            <a:ext cx="1375258" cy="1375258"/>
          </a:xfrm>
          <a:prstGeom prst="rect">
            <a:avLst/>
          </a:prstGeom>
        </p:spPr>
      </p:pic>
      <p:sp>
        <p:nvSpPr>
          <p:cNvPr id="25" name="Text Placeholder 12"/>
          <p:cNvSpPr>
            <a:spLocks noGrp="1"/>
          </p:cNvSpPr>
          <p:nvPr>
            <p:ph type="body" sz="quarter" idx="13" hasCustomPrompt="1"/>
          </p:nvPr>
        </p:nvSpPr>
        <p:spPr>
          <a:xfrm>
            <a:off x="262618" y="717266"/>
            <a:ext cx="1449139" cy="508238"/>
          </a:xfrm>
          <a:prstGeom prst="rect">
            <a:avLst/>
          </a:prstGeom>
        </p:spPr>
        <p:txBody>
          <a:bodyPr lIns="0" tIns="0" rIns="0" bIns="0"/>
          <a:lstStyle>
            <a:lvl1pPr marL="228600" indent="-228600">
              <a:buSzPct val="80000"/>
              <a:buFont typeface="Calibri Light" panose="020F0302020204030204" pitchFamily="34" charset="0"/>
              <a:buChar char="●"/>
              <a:defRPr lang="en-US" sz="1400" dirty="0" smtClean="0"/>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Text here</a:t>
            </a:r>
          </a:p>
        </p:txBody>
      </p:sp>
      <p:sp>
        <p:nvSpPr>
          <p:cNvPr id="30"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26" name="Rectangle 25"/>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7" name="Slide Number Placeholder 2"/>
          <p:cNvSpPr>
            <a:spLocks noGrp="1"/>
          </p:cNvSpPr>
          <p:nvPr>
            <p:ph type="sldNum" sz="quarter" idx="11"/>
          </p:nvPr>
        </p:nvSpPr>
        <p:spPr>
          <a:xfrm>
            <a:off x="22436" y="4057240"/>
            <a:ext cx="575044" cy="228288"/>
          </a:xfrm>
        </p:spPr>
        <p:txBody>
          <a:bodyPr/>
          <a:lstStyle>
            <a:lvl1pPr>
              <a:defRPr sz="1400">
                <a:solidFill>
                  <a:schemeClr val="tx1">
                    <a:lumMod val="50000"/>
                    <a:lumOff val="50000"/>
                  </a:schemeClr>
                </a:solidFill>
              </a:defRPr>
            </a:lvl1pPr>
          </a:lstStyle>
          <a:p>
            <a:fld id="{8524A6C9-6CE9-4945-93D4-91E4A7F47F6F}" type="slidenum">
              <a:rPr lang="en-US" smtClean="0"/>
              <a:pPr/>
              <a:t>‹#›</a:t>
            </a:fld>
            <a:endParaRPr lang="en-US"/>
          </a:p>
        </p:txBody>
      </p:sp>
    </p:spTree>
    <p:extLst>
      <p:ext uri="{BB962C8B-B14F-4D97-AF65-F5344CB8AC3E}">
        <p14:creationId xmlns:p14="http://schemas.microsoft.com/office/powerpoint/2010/main" val="32903457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4021" y="4144819"/>
            <a:ext cx="7907565" cy="137095"/>
          </a:xfrm>
          <a:prstGeom prst="rect">
            <a:avLst/>
          </a:pr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a:solidFill>
                <a:schemeClr val="tx1"/>
              </a:solidFill>
            </a:endParaRPr>
          </a:p>
        </p:txBody>
      </p:sp>
      <p:sp>
        <p:nvSpPr>
          <p:cNvPr id="3" name="Slide Number Placeholder 5"/>
          <p:cNvSpPr>
            <a:spLocks noGrp="1"/>
          </p:cNvSpPr>
          <p:nvPr>
            <p:ph type="sldNum" sz="quarter" idx="4"/>
          </p:nvPr>
        </p:nvSpPr>
        <p:spPr>
          <a:xfrm>
            <a:off x="53606" y="4046850"/>
            <a:ext cx="575044" cy="228288"/>
          </a:xfrm>
          <a:prstGeom prst="rect">
            <a:avLst/>
          </a:prstGeom>
        </p:spPr>
        <p:txBody>
          <a:bodyPr/>
          <a:lstStyle>
            <a:lvl1pPr>
              <a:defRPr sz="900">
                <a:solidFill>
                  <a:schemeClr val="bg1">
                    <a:lumMod val="50000"/>
                  </a:schemeClr>
                </a:solidFill>
                <a:latin typeface="Calibri" pitchFamily="34" charset="0"/>
                <a:cs typeface="Calibri" pitchFamily="34" charset="0"/>
              </a:defRPr>
            </a:lvl1pPr>
          </a:lstStyle>
          <a:p>
            <a:fld id="{8524A6C9-6CE9-4945-93D4-91E4A7F47F6F}" type="slidenum">
              <a:rPr lang="en-US" smtClean="0"/>
              <a:pPr/>
              <a:t>‹#›</a:t>
            </a:fld>
            <a:endParaRPr lang="en-US"/>
          </a:p>
        </p:txBody>
      </p:sp>
      <p:sp>
        <p:nvSpPr>
          <p:cNvPr id="6" name="TextBox 5"/>
          <p:cNvSpPr txBox="1"/>
          <p:nvPr userDrawn="1"/>
        </p:nvSpPr>
        <p:spPr>
          <a:xfrm>
            <a:off x="5852160" y="4110981"/>
            <a:ext cx="1978106" cy="215444"/>
          </a:xfrm>
          <a:prstGeom prst="rect">
            <a:avLst/>
          </a:prstGeom>
          <a:noFill/>
        </p:spPr>
        <p:txBody>
          <a:bodyPr wrap="none" lIns="0" rIns="0" rtlCol="0">
            <a:spAutoFit/>
          </a:bodyPr>
          <a:lstStyle/>
          <a:p>
            <a:pPr algn="r"/>
            <a:r>
              <a:rPr lang="en-US" sz="800" b="0" kern="1200" dirty="0" smtClean="0">
                <a:solidFill>
                  <a:schemeClr val="bg2">
                    <a:lumMod val="50000"/>
                  </a:schemeClr>
                </a:solidFill>
                <a:effectLst/>
                <a:latin typeface="+mn-lt"/>
                <a:ea typeface="+mn-ea"/>
                <a:cs typeface="+mn-cs"/>
              </a:rPr>
              <a:t>Copyright 2014, Simplilearn, All rights reserved.</a:t>
            </a:r>
            <a:endParaRPr lang="en-US" sz="800" b="0" kern="1200" dirty="0">
              <a:solidFill>
                <a:schemeClr val="bg2">
                  <a:lumMod val="50000"/>
                </a:schemeClr>
              </a:solidFill>
              <a:effectLst/>
              <a:latin typeface="+mn-lt"/>
              <a:ea typeface="+mn-ea"/>
              <a:cs typeface="+mn-cs"/>
            </a:endParaRPr>
          </a:p>
        </p:txBody>
      </p:sp>
    </p:spTree>
    <p:extLst>
      <p:ext uri="{BB962C8B-B14F-4D97-AF65-F5344CB8AC3E}">
        <p14:creationId xmlns:p14="http://schemas.microsoft.com/office/powerpoint/2010/main" val="1748944170"/>
      </p:ext>
    </p:extLst>
  </p:cSld>
  <p:clrMap bg1="lt1" tx1="dk1" bg2="lt2" tx2="dk2" accent1="accent1" accent2="accent2" accent3="accent3" accent4="accent4" accent5="accent5" accent6="accent6" hlink="hlink" folHlink="folHlink"/>
  <p:sldLayoutIdLst>
    <p:sldLayoutId id="2147483661" r:id="rId1"/>
    <p:sldLayoutId id="2147483696" r:id="rId2"/>
    <p:sldLayoutId id="2147483662" r:id="rId3"/>
    <p:sldLayoutId id="2147483697" r:id="rId4"/>
    <p:sldLayoutId id="2147483693" r:id="rId5"/>
    <p:sldLayoutId id="2147483695" r:id="rId6"/>
    <p:sldLayoutId id="2147483672" r:id="rId7"/>
    <p:sldLayoutId id="2147483694" r:id="rId8"/>
    <p:sldLayoutId id="2147483670" r:id="rId9"/>
    <p:sldLayoutId id="2147483674" r:id="rId10"/>
    <p:sldLayoutId id="2147483663" r:id="rId11"/>
    <p:sldLayoutId id="2147483681" r:id="rId12"/>
    <p:sldLayoutId id="2147483682" r:id="rId13"/>
    <p:sldLayoutId id="2147483698" r:id="rId14"/>
    <p:sldLayoutId id="2147483683" r:id="rId15"/>
    <p:sldLayoutId id="2147483684" r:id="rId16"/>
    <p:sldLayoutId id="2147483685" r:id="rId17"/>
    <p:sldLayoutId id="2147483680" r:id="rId18"/>
    <p:sldLayoutId id="2147483691" r:id="rId19"/>
    <p:sldLayoutId id="2147483671" r:id="rId20"/>
    <p:sldLayoutId id="2147483677" r:id="rId21"/>
    <p:sldLayoutId id="2147483692" r:id="rId22"/>
    <p:sldLayoutId id="2147483675" r:id="rId23"/>
    <p:sldLayoutId id="2147483676" r:id="rId24"/>
    <p:sldLayoutId id="2147483665" r:id="rId25"/>
    <p:sldLayoutId id="2147483687" r:id="rId26"/>
    <p:sldLayoutId id="2147483689" r:id="rId27"/>
    <p:sldLayoutId id="2147483690" r:id="rId28"/>
    <p:sldLayoutId id="2147483668" r:id="rId29"/>
    <p:sldLayoutId id="2147483686" r:id="rId30"/>
    <p:sldLayoutId id="2147483673" r:id="rId31"/>
    <p:sldLayoutId id="2147483688" r:id="rId32"/>
    <p:sldLayoutId id="2147483679" r:id="rId33"/>
    <p:sldLayoutId id="2147483699" r:id="rId34"/>
    <p:sldLayoutId id="2147483700" r:id="rId35"/>
  </p:sldLayoutIdLst>
  <p:timing>
    <p:tnLst>
      <p:par>
        <p:cTn id="1" dur="indefinite" restart="never" nodeType="tmRoot"/>
      </p:par>
    </p:tnLst>
  </p:timing>
  <p:hf hdr="0" ftr="0" dt="0"/>
  <p:txStyles>
    <p:titleStyle>
      <a:lvl1pPr algn="l" defTabSz="571683" rtl="0" eaLnBrk="1" latinLnBrk="0" hangingPunct="1">
        <a:lnSpc>
          <a:spcPct val="90000"/>
        </a:lnSpc>
        <a:spcBef>
          <a:spcPct val="0"/>
        </a:spcBef>
        <a:buNone/>
        <a:defRPr sz="2751" kern="1200">
          <a:solidFill>
            <a:schemeClr val="tx1"/>
          </a:solidFill>
          <a:latin typeface="+mj-lt"/>
          <a:ea typeface="+mj-ea"/>
          <a:cs typeface="+mj-cs"/>
        </a:defRPr>
      </a:lvl1pPr>
    </p:titleStyle>
    <p:bodyStyle>
      <a:lvl1pPr marL="142921" indent="-142921" algn="l" defTabSz="571683" rtl="0" eaLnBrk="1" latinLnBrk="0" hangingPunct="1">
        <a:lnSpc>
          <a:spcPct val="90000"/>
        </a:lnSpc>
        <a:spcBef>
          <a:spcPts val="625"/>
        </a:spcBef>
        <a:buFont typeface="Arial" panose="020B0604020202020204" pitchFamily="34" charset="0"/>
        <a:buChar char="•"/>
        <a:defRPr sz="1751" kern="1200">
          <a:solidFill>
            <a:schemeClr val="tx1"/>
          </a:solidFill>
          <a:latin typeface="+mn-lt"/>
          <a:ea typeface="+mn-ea"/>
          <a:cs typeface="+mn-cs"/>
        </a:defRPr>
      </a:lvl1pPr>
      <a:lvl2pPr marL="428762" indent="-142921" algn="l" defTabSz="571683"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604" indent="-142921" algn="l" defTabSz="571683"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445"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6286"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71683" rtl="0" eaLnBrk="1" latinLnBrk="0" hangingPunct="1">
        <a:defRPr sz="1125" kern="1200">
          <a:solidFill>
            <a:schemeClr val="tx1"/>
          </a:solidFill>
          <a:latin typeface="+mn-lt"/>
          <a:ea typeface="+mn-ea"/>
          <a:cs typeface="+mn-cs"/>
        </a:defRPr>
      </a:lvl1pPr>
      <a:lvl2pPr marL="285841" algn="l" defTabSz="571683" rtl="0" eaLnBrk="1" latinLnBrk="0" hangingPunct="1">
        <a:defRPr sz="1125" kern="1200">
          <a:solidFill>
            <a:schemeClr val="tx1"/>
          </a:solidFill>
          <a:latin typeface="+mn-lt"/>
          <a:ea typeface="+mn-ea"/>
          <a:cs typeface="+mn-cs"/>
        </a:defRPr>
      </a:lvl2pPr>
      <a:lvl3pPr marL="571683" algn="l" defTabSz="571683" rtl="0" eaLnBrk="1" latinLnBrk="0" hangingPunct="1">
        <a:defRPr sz="1125" kern="1200">
          <a:solidFill>
            <a:schemeClr val="tx1"/>
          </a:solidFill>
          <a:latin typeface="+mn-lt"/>
          <a:ea typeface="+mn-ea"/>
          <a:cs typeface="+mn-cs"/>
        </a:defRPr>
      </a:lvl3pPr>
      <a:lvl4pPr marL="857524" algn="l" defTabSz="571683" rtl="0" eaLnBrk="1" latinLnBrk="0" hangingPunct="1">
        <a:defRPr sz="1125" kern="1200">
          <a:solidFill>
            <a:schemeClr val="tx1"/>
          </a:solidFill>
          <a:latin typeface="+mn-lt"/>
          <a:ea typeface="+mn-ea"/>
          <a:cs typeface="+mn-cs"/>
        </a:defRPr>
      </a:lvl4pPr>
      <a:lvl5pPr marL="1143366" algn="l" defTabSz="571683" rtl="0" eaLnBrk="1" latinLnBrk="0" hangingPunct="1">
        <a:defRPr sz="1125" kern="1200">
          <a:solidFill>
            <a:schemeClr val="tx1"/>
          </a:solidFill>
          <a:latin typeface="+mn-lt"/>
          <a:ea typeface="+mn-ea"/>
          <a:cs typeface="+mn-cs"/>
        </a:defRPr>
      </a:lvl5pPr>
      <a:lvl6pPr marL="1429207" algn="l" defTabSz="571683" rtl="0" eaLnBrk="1" latinLnBrk="0" hangingPunct="1">
        <a:defRPr sz="1125" kern="1200">
          <a:solidFill>
            <a:schemeClr val="tx1"/>
          </a:solidFill>
          <a:latin typeface="+mn-lt"/>
          <a:ea typeface="+mn-ea"/>
          <a:cs typeface="+mn-cs"/>
        </a:defRPr>
      </a:lvl6pPr>
      <a:lvl7pPr marL="1715049" algn="l" defTabSz="571683" rtl="0" eaLnBrk="1" latinLnBrk="0" hangingPunct="1">
        <a:defRPr sz="1125" kern="1200">
          <a:solidFill>
            <a:schemeClr val="tx1"/>
          </a:solidFill>
          <a:latin typeface="+mn-lt"/>
          <a:ea typeface="+mn-ea"/>
          <a:cs typeface="+mn-cs"/>
        </a:defRPr>
      </a:lvl7pPr>
      <a:lvl8pPr marL="2000890" algn="l" defTabSz="571683" rtl="0" eaLnBrk="1" latinLnBrk="0" hangingPunct="1">
        <a:defRPr sz="1125" kern="1200">
          <a:solidFill>
            <a:schemeClr val="tx1"/>
          </a:solidFill>
          <a:latin typeface="+mn-lt"/>
          <a:ea typeface="+mn-ea"/>
          <a:cs typeface="+mn-cs"/>
        </a:defRPr>
      </a:lvl8pPr>
      <a:lvl9pPr marL="2286732" algn="l" defTabSz="571683"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2.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4.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5.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6.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7.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8.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9.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0.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1.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2.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7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6.xml"/><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7.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8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8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9.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Unit 3—Service Design</a:t>
            </a:r>
            <a:endParaRPr lang="en-US" dirty="0"/>
          </a:p>
        </p:txBody>
      </p:sp>
      <p:sp>
        <p:nvSpPr>
          <p:cNvPr id="4" name="Text Placeholder 3"/>
          <p:cNvSpPr>
            <a:spLocks noGrp="1"/>
          </p:cNvSpPr>
          <p:nvPr>
            <p:ph type="body" sz="quarter" idx="10"/>
          </p:nvPr>
        </p:nvSpPr>
        <p:spPr>
          <a:xfrm>
            <a:off x="1793948" y="1224191"/>
            <a:ext cx="3607543" cy="221599"/>
          </a:xfrm>
        </p:spPr>
        <p:txBody>
          <a:bodyPr/>
          <a:lstStyle/>
          <a:p>
            <a:r>
              <a:rPr lang="en-US" dirty="0">
                <a:solidFill>
                  <a:schemeClr val="bg2">
                    <a:lumMod val="25000"/>
                  </a:schemeClr>
                </a:solidFill>
              </a:rPr>
              <a:t>ITIL</a:t>
            </a:r>
            <a:r>
              <a:rPr lang="en-US" baseline="30000" dirty="0">
                <a:solidFill>
                  <a:schemeClr val="bg2">
                    <a:lumMod val="25000"/>
                  </a:schemeClr>
                </a:solidFill>
              </a:rPr>
              <a:t>®</a:t>
            </a:r>
            <a:r>
              <a:rPr lang="en-US" dirty="0">
                <a:solidFill>
                  <a:schemeClr val="bg2">
                    <a:lumMod val="25000"/>
                  </a:schemeClr>
                </a:solidFill>
              </a:rPr>
              <a:t> </a:t>
            </a:r>
            <a:r>
              <a:rPr lang="en-US" dirty="0" smtClean="0">
                <a:solidFill>
                  <a:schemeClr val="bg2">
                    <a:lumMod val="25000"/>
                  </a:schemeClr>
                </a:solidFill>
              </a:rPr>
              <a:t>2011 Foundation Certification Course </a:t>
            </a:r>
            <a:endParaRPr lang="en-US" dirty="0"/>
          </a:p>
        </p:txBody>
      </p:sp>
      <p:sp>
        <p:nvSpPr>
          <p:cNvPr id="6" name="Text Placeholder 5"/>
          <p:cNvSpPr>
            <a:spLocks noGrp="1"/>
          </p:cNvSpPr>
          <p:nvPr>
            <p:ph type="body" sz="quarter" idx="12"/>
          </p:nvPr>
        </p:nvSpPr>
        <p:spPr/>
        <p:txBody>
          <a:bodyPr/>
          <a:lstStyle/>
          <a:p>
            <a:r>
              <a:rPr lang="en-IN" i="1" dirty="0"/>
              <a:t>ITIL</a:t>
            </a:r>
            <a:r>
              <a:rPr lang="en-IN" i="1" baseline="30000" dirty="0"/>
              <a:t>®</a:t>
            </a:r>
            <a:r>
              <a:rPr lang="en-IN" i="1" dirty="0"/>
              <a:t> is a registered trade mark of AXELOS Limited</a:t>
            </a:r>
          </a:p>
          <a:p>
            <a:r>
              <a:rPr lang="en-IN" i="1" dirty="0"/>
              <a:t>IT Infrastructure Library </a:t>
            </a:r>
            <a:r>
              <a:rPr lang="en-IN" i="1" dirty="0" smtClean="0"/>
              <a:t>is </a:t>
            </a:r>
            <a:r>
              <a:rPr lang="en-IN" i="1" dirty="0"/>
              <a:t>a registered trade mark of AXELOS Limited</a:t>
            </a:r>
          </a:p>
          <a:p>
            <a:r>
              <a:rPr lang="en-IN" i="1" dirty="0" smtClean="0"/>
              <a:t>AXELOS</a:t>
            </a:r>
            <a:r>
              <a:rPr lang="en-IN" i="1" baseline="30000" dirty="0" smtClean="0"/>
              <a:t>® </a:t>
            </a:r>
            <a:r>
              <a:rPr lang="en-IN" i="1" dirty="0" smtClean="0"/>
              <a:t>is </a:t>
            </a:r>
            <a:r>
              <a:rPr lang="en-IN" i="1" dirty="0"/>
              <a:t>a trade mark of AXELOS Limited</a:t>
            </a:r>
            <a:endParaRPr lang="en-US" i="1" dirty="0"/>
          </a:p>
          <a:p>
            <a:endParaRPr lang="en-US" dirty="0"/>
          </a:p>
        </p:txBody>
      </p:sp>
    </p:spTree>
    <p:extLst>
      <p:ext uri="{BB962C8B-B14F-4D97-AF65-F5344CB8AC3E}">
        <p14:creationId xmlns:p14="http://schemas.microsoft.com/office/powerpoint/2010/main" val="2580177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6"/>
          <p:cNvSpPr>
            <a:spLocks noGrp="1"/>
          </p:cNvSpPr>
          <p:nvPr>
            <p:ph type="body" sz="quarter" idx="12"/>
          </p:nvPr>
        </p:nvSpPr>
        <p:spPr>
          <a:prstGeom prst="rect">
            <a:avLst/>
          </a:prstGeom>
        </p:spPr>
        <p:txBody>
          <a:bodyPr/>
          <a:lstStyle/>
          <a:p>
            <a:pPr>
              <a:lnSpc>
                <a:spcPct val="150000"/>
              </a:lnSpc>
              <a:buFont typeface="Georgia" panose="02040502050405020303" pitchFamily="18" charset="0"/>
              <a:buChar char="●"/>
            </a:pPr>
            <a:r>
              <a:rPr lang="en-US" dirty="0" smtClean="0"/>
              <a:t>Service design ensures that IT services are designed in </a:t>
            </a:r>
            <a:r>
              <a:rPr lang="en-US" dirty="0"/>
              <a:t>alignment with the governing policies, IT practices and </a:t>
            </a:r>
            <a:r>
              <a:rPr lang="en-US" dirty="0" smtClean="0"/>
              <a:t>processes. </a:t>
            </a:r>
          </a:p>
          <a:p>
            <a:pPr>
              <a:lnSpc>
                <a:spcPct val="150000"/>
              </a:lnSpc>
            </a:pPr>
            <a:r>
              <a:rPr lang="en-US" dirty="0"/>
              <a:t>Service design offers </a:t>
            </a:r>
            <a:r>
              <a:rPr lang="en-US" dirty="0" smtClean="0"/>
              <a:t>benefits like lower </a:t>
            </a:r>
            <a:r>
              <a:rPr lang="en-US" dirty="0"/>
              <a:t>Total Cost of Ownership </a:t>
            </a:r>
            <a:r>
              <a:rPr lang="en-US" dirty="0" smtClean="0"/>
              <a:t>of services, improved </a:t>
            </a:r>
            <a:r>
              <a:rPr lang="en-US" dirty="0"/>
              <a:t>quality of service </a:t>
            </a:r>
            <a:r>
              <a:rPr lang="en-US" dirty="0" smtClean="0"/>
              <a:t>delivery and so on. </a:t>
            </a:r>
          </a:p>
          <a:p>
            <a:pPr>
              <a:lnSpc>
                <a:spcPct val="150000"/>
              </a:lnSpc>
            </a:pPr>
            <a:r>
              <a:rPr lang="en-US" dirty="0" smtClean="0">
                <a:ea typeface="Calibri" panose="020F0502020204030204" pitchFamily="34" charset="0"/>
                <a:cs typeface="Times New Roman" panose="02020603050405020304" pitchFamily="18" charset="0"/>
              </a:rPr>
              <a:t>The Process Manager collaborates </a:t>
            </a:r>
            <a:r>
              <a:rPr lang="en-US" dirty="0">
                <a:ea typeface="Calibri" panose="020F0502020204030204" pitchFamily="34" charset="0"/>
                <a:cs typeface="Times New Roman" panose="02020603050405020304" pitchFamily="18" charset="0"/>
              </a:rPr>
              <a:t>with the Process Owner to </a:t>
            </a:r>
            <a:r>
              <a:rPr lang="en-US" dirty="0" smtClean="0">
                <a:ea typeface="Calibri" panose="020F0502020204030204" pitchFamily="34" charset="0"/>
                <a:cs typeface="Times New Roman" panose="02020603050405020304" pitchFamily="18" charset="0"/>
              </a:rPr>
              <a:t>coordinate and plan process </a:t>
            </a:r>
            <a:r>
              <a:rPr lang="en-US" dirty="0">
                <a:ea typeface="Calibri" panose="020F0502020204030204" pitchFamily="34" charset="0"/>
                <a:cs typeface="Times New Roman" panose="02020603050405020304" pitchFamily="18" charset="0"/>
              </a:rPr>
              <a:t>activities. </a:t>
            </a:r>
            <a:endParaRPr lang="en-US" dirty="0" smtClean="0">
              <a:ea typeface="Calibri" panose="020F0502020204030204" pitchFamily="34" charset="0"/>
              <a:cs typeface="Times New Roman" panose="02020603050405020304" pitchFamily="18" charset="0"/>
            </a:endParaRPr>
          </a:p>
          <a:p>
            <a:pPr>
              <a:lnSpc>
                <a:spcPct val="150000"/>
              </a:lnSpc>
            </a:pPr>
            <a:r>
              <a:rPr lang="en-US" dirty="0" smtClean="0">
                <a:ea typeface="Calibri" panose="020F0502020204030204" pitchFamily="34" charset="0"/>
                <a:cs typeface="Times New Roman" panose="02020603050405020304" pitchFamily="18" charset="0"/>
              </a:rPr>
              <a:t>The Process Practitioner e</a:t>
            </a:r>
            <a:r>
              <a:rPr lang="en-GB" dirty="0" err="1" smtClean="0">
                <a:ea typeface="Calibri" panose="020F0502020204030204" pitchFamily="34" charset="0"/>
                <a:cs typeface="Times New Roman" panose="02020603050405020304" pitchFamily="18" charset="0"/>
              </a:rPr>
              <a:t>nsures</a:t>
            </a:r>
            <a:r>
              <a:rPr lang="en-GB" dirty="0" smtClean="0">
                <a:ea typeface="Calibri" panose="020F0502020204030204" pitchFamily="34" charset="0"/>
                <a:cs typeface="Times New Roman" panose="02020603050405020304" pitchFamily="18" charset="0"/>
              </a:rPr>
              <a:t> </a:t>
            </a:r>
            <a:r>
              <a:rPr lang="en-GB" dirty="0">
                <a:ea typeface="Calibri" panose="020F0502020204030204" pitchFamily="34" charset="0"/>
                <a:cs typeface="Times New Roman" panose="02020603050405020304" pitchFamily="18" charset="0"/>
              </a:rPr>
              <a:t>that input, output and interface of the activities in a process are correct. </a:t>
            </a:r>
          </a:p>
          <a:p>
            <a:pPr>
              <a:lnSpc>
                <a:spcPct val="150000"/>
              </a:lnSpc>
            </a:pPr>
            <a:endParaRPr lang="en-US" dirty="0" smtClean="0">
              <a:ea typeface="Calibri" panose="020F0502020204030204" pitchFamily="34" charset="0"/>
              <a:cs typeface="Times New Roman" panose="02020603050405020304" pitchFamily="18" charset="0"/>
            </a:endParaRPr>
          </a:p>
          <a:p>
            <a:pPr>
              <a:lnSpc>
                <a:spcPct val="150000"/>
              </a:lnSpc>
            </a:pPr>
            <a:endParaRPr lang="en-US" dirty="0">
              <a:ea typeface="Calibri" panose="020F0502020204030204" pitchFamily="34" charset="0"/>
              <a:cs typeface="Times New Roman" panose="02020603050405020304" pitchFamily="18" charset="0"/>
            </a:endParaRPr>
          </a:p>
          <a:p>
            <a:pPr>
              <a:lnSpc>
                <a:spcPct val="150000"/>
              </a:lnSpc>
            </a:pPr>
            <a:endParaRPr lang="en-US" dirty="0" smtClean="0"/>
          </a:p>
          <a:p>
            <a:pPr>
              <a:lnSpc>
                <a:spcPct val="150000"/>
              </a:lnSpc>
            </a:pPr>
            <a:endParaRPr lang="en-US" dirty="0"/>
          </a:p>
          <a:p>
            <a:pPr>
              <a:lnSpc>
                <a:spcPct val="150000"/>
              </a:lnSpc>
              <a:buFont typeface="Georgia" panose="02040502050405020303" pitchFamily="18" charset="0"/>
              <a:buChar char="●"/>
            </a:pPr>
            <a:endParaRPr lang="en-US" dirty="0" smtClean="0"/>
          </a:p>
          <a:p>
            <a:pPr>
              <a:lnSpc>
                <a:spcPct val="150000"/>
              </a:lnSpc>
              <a:buFont typeface="Georgia" panose="02040502050405020303" pitchFamily="18" charset="0"/>
              <a:buChar char="●"/>
            </a:pPr>
            <a:endParaRPr lang="en-US" dirty="0"/>
          </a:p>
          <a:p>
            <a:pPr>
              <a:lnSpc>
                <a:spcPct val="150000"/>
              </a:lnSpc>
              <a:buFont typeface="Calibri" panose="020F0502020204030204" pitchFamily="34" charset="0"/>
              <a:buChar char="●"/>
              <a:defRPr/>
            </a:pPr>
            <a:endParaRPr lang="en-GB" dirty="0">
              <a:latin typeface="Calibri" panose="020F0502020204030204" pitchFamily="34" charset="0"/>
              <a:cs typeface="Arial" pitchFamily="34" charset="0"/>
            </a:endParaRPr>
          </a:p>
        </p:txBody>
      </p:sp>
      <p:sp>
        <p:nvSpPr>
          <p:cNvPr id="4" name="Text Placeholder 5"/>
          <p:cNvSpPr>
            <a:spLocks noGrp="1"/>
          </p:cNvSpPr>
          <p:nvPr>
            <p:ph type="body" sz="quarter" idx="4294967295"/>
          </p:nvPr>
        </p:nvSpPr>
        <p:spPr>
          <a:xfrm>
            <a:off x="1" y="89225"/>
            <a:ext cx="6473952" cy="314325"/>
          </a:xfrm>
          <a:prstGeom prst="rect">
            <a:avLst/>
          </a:prstGeom>
        </p:spPr>
        <p:txBody>
          <a:bodyPr/>
          <a:lstStyle/>
          <a:p>
            <a:pPr marL="0" indent="0">
              <a:buNone/>
              <a:defRPr/>
            </a:pPr>
            <a:r>
              <a:rPr lang="en-US" sz="1600" b="0" dirty="0" smtClean="0">
                <a:latin typeface="Calibri (headings)"/>
              </a:rPr>
              <a:t>Summary</a:t>
            </a:r>
          </a:p>
        </p:txBody>
      </p:sp>
      <p:sp>
        <p:nvSpPr>
          <p:cNvPr id="2" name="Text Placeholder 1"/>
          <p:cNvSpPr>
            <a:spLocks noGrp="1"/>
          </p:cNvSpPr>
          <p:nvPr>
            <p:ph type="body" sz="quarter" idx="13"/>
          </p:nvPr>
        </p:nvSpPr>
        <p:spPr/>
        <p:txBody>
          <a:bodyPr/>
          <a:lstStyle/>
          <a:p>
            <a:pPr marL="0" indent="0">
              <a:buNone/>
            </a:pPr>
            <a:r>
              <a:rPr lang="en-US" dirty="0"/>
              <a:t>Here is a quick recap of what we have </a:t>
            </a:r>
            <a:r>
              <a:rPr lang="en-US" dirty="0" smtClean="0"/>
              <a:t>learnt </a:t>
            </a:r>
            <a:r>
              <a:rPr lang="en-US" dirty="0"/>
              <a:t>in this </a:t>
            </a:r>
            <a:r>
              <a:rPr lang="en-US" dirty="0" smtClean="0"/>
              <a:t>lesson:</a:t>
            </a:r>
            <a:endParaRPr lang="en-US" dirty="0"/>
          </a:p>
          <a:p>
            <a:pPr marL="0" indent="0">
              <a:buNone/>
            </a:pPr>
            <a:endParaRPr lang="en-US" dirty="0"/>
          </a:p>
        </p:txBody>
      </p:sp>
      <p:sp>
        <p:nvSpPr>
          <p:cNvPr id="3" name="Slide Number Placeholder 2"/>
          <p:cNvSpPr>
            <a:spLocks noGrp="1"/>
          </p:cNvSpPr>
          <p:nvPr>
            <p:ph type="sldNum" sz="quarter" idx="11"/>
          </p:nvPr>
        </p:nvSpPr>
        <p:spPr/>
        <p:txBody>
          <a:bodyPr/>
          <a:lstStyle/>
          <a:p>
            <a:fld id="{8524A6C9-6CE9-4945-93D4-91E4A7F47F6F}" type="slidenum">
              <a:rPr lang="en-US" smtClean="0"/>
              <a:pPr/>
              <a:t>10</a:t>
            </a:fld>
            <a:endParaRPr lang="en-US"/>
          </a:p>
        </p:txBody>
      </p:sp>
    </p:spTree>
    <p:extLst>
      <p:ext uri="{BB962C8B-B14F-4D97-AF65-F5344CB8AC3E}">
        <p14:creationId xmlns:p14="http://schemas.microsoft.com/office/powerpoint/2010/main" val="848883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pPr>
              <a:lnSpc>
                <a:spcPct val="100000"/>
              </a:lnSpc>
            </a:pPr>
            <a:endParaRPr lang="en-US" dirty="0" smtClean="0"/>
          </a:p>
          <a:p>
            <a:pPr>
              <a:lnSpc>
                <a:spcPct val="100000"/>
              </a:lnSpc>
            </a:pPr>
            <a:r>
              <a:rPr lang="en-US" sz="1600" dirty="0" smtClean="0"/>
              <a:t>Service Design</a:t>
            </a:r>
          </a:p>
          <a:p>
            <a:pPr>
              <a:lnSpc>
                <a:spcPct val="100000"/>
              </a:lnSpc>
            </a:pPr>
            <a:r>
              <a:rPr lang="en-US" sz="1400" dirty="0"/>
              <a:t>Lesson </a:t>
            </a:r>
            <a:r>
              <a:rPr lang="en-US" sz="1400" dirty="0" smtClean="0"/>
              <a:t>2—Key Concepts in </a:t>
            </a:r>
            <a:r>
              <a:rPr lang="en-US" sz="1400" dirty="0"/>
              <a:t>Service Design </a:t>
            </a:r>
          </a:p>
          <a:p>
            <a:pPr>
              <a:lnSpc>
                <a:spcPct val="100000"/>
              </a:lnSpc>
            </a:pPr>
            <a:r>
              <a:rPr lang="en-US" dirty="0" smtClean="0"/>
              <a:t> </a:t>
            </a:r>
            <a:endParaRPr lang="en-US" dirty="0"/>
          </a:p>
        </p:txBody>
      </p:sp>
      <p:sp>
        <p:nvSpPr>
          <p:cNvPr id="2" name="Slide Number Placeholder 1"/>
          <p:cNvSpPr>
            <a:spLocks noGrp="1"/>
          </p:cNvSpPr>
          <p:nvPr>
            <p:ph type="sldNum" sz="quarter" idx="12"/>
          </p:nvPr>
        </p:nvSpPr>
        <p:spPr/>
        <p:txBody>
          <a:bodyPr/>
          <a:lstStyle/>
          <a:p>
            <a:fld id="{8524A6C9-6CE9-4945-93D4-91E4A7F47F6F}" type="slidenum">
              <a:rPr lang="en-US" smtClean="0"/>
              <a:pPr/>
              <a:t>11</a:t>
            </a:fld>
            <a:endParaRPr lang="en-US"/>
          </a:p>
        </p:txBody>
      </p:sp>
    </p:spTree>
    <p:extLst>
      <p:ext uri="{BB962C8B-B14F-4D97-AF65-F5344CB8AC3E}">
        <p14:creationId xmlns:p14="http://schemas.microsoft.com/office/powerpoint/2010/main" val="1326374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1989734" y="589003"/>
            <a:ext cx="5747900" cy="3401325"/>
          </a:xfrm>
        </p:spPr>
        <p:txBody>
          <a:bodyPr/>
          <a:lstStyle/>
          <a:p>
            <a:pPr>
              <a:lnSpc>
                <a:spcPct val="150000"/>
              </a:lnSpc>
              <a:buFont typeface="Calibri" panose="020F0502020204030204" pitchFamily="34" charset="0"/>
              <a:buChar char="●"/>
            </a:pPr>
            <a:r>
              <a:rPr lang="en-US" dirty="0" smtClean="0"/>
              <a:t>List the four P’s of service design</a:t>
            </a:r>
          </a:p>
          <a:p>
            <a:pPr>
              <a:lnSpc>
                <a:spcPct val="150000"/>
              </a:lnSpc>
              <a:buFont typeface="Calibri" panose="020F0502020204030204" pitchFamily="34" charset="0"/>
              <a:buChar char="●"/>
            </a:pPr>
            <a:r>
              <a:rPr lang="en-US" dirty="0" smtClean="0"/>
              <a:t>Explain the major aspects of service design</a:t>
            </a:r>
          </a:p>
          <a:p>
            <a:pPr>
              <a:lnSpc>
                <a:spcPct val="150000"/>
              </a:lnSpc>
              <a:buFont typeface="Calibri" panose="020F0502020204030204" pitchFamily="34" charset="0"/>
              <a:buChar char="●"/>
            </a:pPr>
            <a:r>
              <a:rPr lang="en-US" dirty="0" smtClean="0"/>
              <a:t>Identify the components of Service Design Package</a:t>
            </a:r>
          </a:p>
          <a:p>
            <a:pPr>
              <a:lnSpc>
                <a:spcPct val="150000"/>
              </a:lnSpc>
              <a:buFont typeface="Calibri" panose="020F0502020204030204" pitchFamily="34" charset="0"/>
              <a:buChar char="●"/>
            </a:pPr>
            <a:endParaRPr lang="en-US" dirty="0" smtClean="0"/>
          </a:p>
          <a:p>
            <a:pPr>
              <a:lnSpc>
                <a:spcPct val="150000"/>
              </a:lnSpc>
              <a:buFont typeface="Calibri" panose="020F0502020204030204" pitchFamily="34" charset="0"/>
              <a:buChar char="●"/>
            </a:pPr>
            <a:endParaRPr lang="en-US" dirty="0" smtClean="0"/>
          </a:p>
          <a:p>
            <a:pPr>
              <a:lnSpc>
                <a:spcPct val="150000"/>
              </a:lnSpc>
              <a:buFont typeface="Calibri" panose="020F0502020204030204" pitchFamily="34" charset="0"/>
              <a:buChar char="●"/>
            </a:pPr>
            <a:endParaRPr lang="en-US" dirty="0" smtClean="0"/>
          </a:p>
          <a:p>
            <a:pPr>
              <a:lnSpc>
                <a:spcPct val="150000"/>
              </a:lnSpc>
              <a:buFont typeface="Calibri" panose="020F0502020204030204" pitchFamily="34" charset="0"/>
              <a:buChar char="●"/>
            </a:pPr>
            <a:endParaRPr lang="en-US" dirty="0" smtClean="0"/>
          </a:p>
          <a:p>
            <a:pPr>
              <a:lnSpc>
                <a:spcPct val="150000"/>
              </a:lnSpc>
              <a:buFont typeface="Calibri" panose="020F0502020204030204" pitchFamily="34" charset="0"/>
              <a:buChar char="●"/>
            </a:pPr>
            <a:endParaRPr lang="en-US" dirty="0"/>
          </a:p>
        </p:txBody>
      </p:sp>
      <p:sp>
        <p:nvSpPr>
          <p:cNvPr id="6" name="Text Placeholder 5"/>
          <p:cNvSpPr>
            <a:spLocks noGrp="1"/>
          </p:cNvSpPr>
          <p:nvPr>
            <p:ph type="body" sz="quarter" idx="13"/>
          </p:nvPr>
        </p:nvSpPr>
        <p:spPr/>
        <p:txBody>
          <a:bodyPr/>
          <a:lstStyle/>
          <a:p>
            <a:pPr marL="0" indent="0">
              <a:buNone/>
              <a:defRPr/>
            </a:pPr>
            <a:r>
              <a:rPr lang="en-US" sz="1400" dirty="0">
                <a:latin typeface="Calibri" panose="020F0502020204030204" pitchFamily="34" charset="0"/>
              </a:rPr>
              <a:t>After completing this </a:t>
            </a:r>
            <a:r>
              <a:rPr lang="en-US" sz="1400" dirty="0" smtClean="0">
                <a:latin typeface="Calibri" panose="020F0502020204030204" pitchFamily="34" charset="0"/>
              </a:rPr>
              <a:t>lesson, </a:t>
            </a:r>
            <a:r>
              <a:rPr lang="en-US" sz="1400" dirty="0">
                <a:latin typeface="Calibri" panose="020F0502020204030204" pitchFamily="34" charset="0"/>
              </a:rPr>
              <a:t>you will be able to:</a:t>
            </a:r>
          </a:p>
        </p:txBody>
      </p:sp>
      <p:sp>
        <p:nvSpPr>
          <p:cNvPr id="8" name="Text Placeholder 6"/>
          <p:cNvSpPr txBox="1">
            <a:spLocks/>
          </p:cNvSpPr>
          <p:nvPr/>
        </p:nvSpPr>
        <p:spPr>
          <a:xfrm>
            <a:off x="-1" y="93334"/>
            <a:ext cx="7908925" cy="345758"/>
          </a:xfrm>
          <a:prstGeom prst="rect">
            <a:avLst/>
          </a:prstGeom>
        </p:spPr>
        <p:txBody>
          <a:bodyPr/>
          <a:lstStyle>
            <a:lvl1pPr marL="142921" indent="-142921" algn="l" defTabSz="571683" rtl="0" eaLnBrk="1" latinLnBrk="0" hangingPunct="1">
              <a:lnSpc>
                <a:spcPct val="90000"/>
              </a:lnSpc>
              <a:spcBef>
                <a:spcPts val="625"/>
              </a:spcBef>
              <a:buFont typeface="Arial" panose="020B0604020202020204" pitchFamily="34" charset="0"/>
              <a:buChar char="•"/>
              <a:defRPr sz="1751" kern="1200">
                <a:solidFill>
                  <a:schemeClr val="tx1"/>
                </a:solidFill>
                <a:latin typeface="+mn-lt"/>
                <a:ea typeface="+mn-ea"/>
                <a:cs typeface="+mn-cs"/>
              </a:defRPr>
            </a:lvl1pPr>
            <a:lvl2pPr marL="428762" indent="-142921" algn="l" defTabSz="571683"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604" indent="-142921" algn="l" defTabSz="571683"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445"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6286"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a:lstStyle>
          <a:p>
            <a:pPr marL="0" indent="0">
              <a:buNone/>
            </a:pPr>
            <a:r>
              <a:rPr lang="en-US" sz="1600" dirty="0" smtClean="0">
                <a:latin typeface="Calibri (headings)"/>
              </a:rPr>
              <a:t>Objectives</a:t>
            </a:r>
            <a:endParaRPr lang="en-US" sz="1600" dirty="0">
              <a:latin typeface="Calibri (headings)"/>
            </a:endParaRPr>
          </a:p>
        </p:txBody>
      </p:sp>
      <p:sp>
        <p:nvSpPr>
          <p:cNvPr id="2" name="Slide Number Placeholder 1"/>
          <p:cNvSpPr>
            <a:spLocks noGrp="1"/>
          </p:cNvSpPr>
          <p:nvPr>
            <p:ph type="sldNum" sz="quarter" idx="11"/>
          </p:nvPr>
        </p:nvSpPr>
        <p:spPr/>
        <p:txBody>
          <a:bodyPr/>
          <a:lstStyle/>
          <a:p>
            <a:fld id="{8524A6C9-6CE9-4945-93D4-91E4A7F47F6F}" type="slidenum">
              <a:rPr lang="en-US" smtClean="0"/>
              <a:pPr/>
              <a:t>12</a:t>
            </a:fld>
            <a:endParaRPr lang="en-US"/>
          </a:p>
        </p:txBody>
      </p:sp>
    </p:spTree>
    <p:extLst>
      <p:ext uri="{BB962C8B-B14F-4D97-AF65-F5344CB8AC3E}">
        <p14:creationId xmlns:p14="http://schemas.microsoft.com/office/powerpoint/2010/main" val="996617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pPr marL="0" indent="0">
              <a:buNone/>
            </a:pPr>
            <a:r>
              <a:rPr lang="en-US" dirty="0" smtClean="0"/>
              <a:t>The four P’s or attributes of service design are: </a:t>
            </a:r>
          </a:p>
          <a:p>
            <a:pPr marL="0" indent="0">
              <a:buNone/>
            </a:pPr>
            <a:endParaRPr lang="en-US" dirty="0"/>
          </a:p>
          <a:p>
            <a:pPr marL="0" indent="0">
              <a:buNone/>
            </a:pPr>
            <a:endParaRPr lang="en-US" dirty="0"/>
          </a:p>
        </p:txBody>
      </p:sp>
      <p:sp>
        <p:nvSpPr>
          <p:cNvPr id="5" name="Text Placeholder 4"/>
          <p:cNvSpPr>
            <a:spLocks noGrp="1"/>
          </p:cNvSpPr>
          <p:nvPr>
            <p:ph type="body" sz="quarter" idx="10"/>
          </p:nvPr>
        </p:nvSpPr>
        <p:spPr/>
        <p:txBody>
          <a:bodyPr/>
          <a:lstStyle/>
          <a:p>
            <a:r>
              <a:rPr lang="en-US" dirty="0" smtClean="0">
                <a:latin typeface="Calibri (headings)"/>
              </a:rPr>
              <a:t>Four P’s of Service Design </a:t>
            </a:r>
            <a:endParaRPr lang="en-US" dirty="0">
              <a:latin typeface="Calibri (heading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4998" y="1228885"/>
            <a:ext cx="1025163" cy="968471"/>
          </a:xfrm>
          <a:prstGeom prst="rect">
            <a:avLst/>
          </a:prstGeom>
        </p:spPr>
      </p:pic>
      <p:sp>
        <p:nvSpPr>
          <p:cNvPr id="8" name="TextBox 7"/>
          <p:cNvSpPr txBox="1"/>
          <p:nvPr/>
        </p:nvSpPr>
        <p:spPr>
          <a:xfrm>
            <a:off x="2308103" y="923540"/>
            <a:ext cx="1262130" cy="276999"/>
          </a:xfrm>
          <a:prstGeom prst="rect">
            <a:avLst/>
          </a:prstGeom>
          <a:noFill/>
        </p:spPr>
        <p:txBody>
          <a:bodyPr wrap="square" rtlCol="0">
            <a:spAutoFit/>
          </a:bodyPr>
          <a:lstStyle/>
          <a:p>
            <a:pPr algn="ctr"/>
            <a:r>
              <a:rPr lang="en-US" sz="1200" dirty="0" smtClean="0"/>
              <a:t>People</a:t>
            </a:r>
            <a:endParaRPr lang="en-US" sz="12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054" y="1228705"/>
            <a:ext cx="1371600" cy="947456"/>
          </a:xfrm>
          <a:prstGeom prst="rect">
            <a:avLst/>
          </a:prstGeom>
        </p:spPr>
      </p:pic>
      <p:sp>
        <p:nvSpPr>
          <p:cNvPr id="9" name="TextBox 8"/>
          <p:cNvSpPr txBox="1"/>
          <p:nvPr/>
        </p:nvSpPr>
        <p:spPr>
          <a:xfrm>
            <a:off x="373086" y="933929"/>
            <a:ext cx="1631136" cy="276999"/>
          </a:xfrm>
          <a:prstGeom prst="rect">
            <a:avLst/>
          </a:prstGeom>
          <a:noFill/>
        </p:spPr>
        <p:txBody>
          <a:bodyPr wrap="square" rtlCol="0">
            <a:spAutoFit/>
          </a:bodyPr>
          <a:lstStyle/>
          <a:p>
            <a:pPr algn="ctr"/>
            <a:r>
              <a:rPr lang="en-US" sz="1200" dirty="0" smtClean="0"/>
              <a:t>Partner or supplier</a:t>
            </a:r>
            <a:endParaRPr lang="en-US" sz="1200" dirty="0"/>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67222" y="1099728"/>
            <a:ext cx="1203014" cy="1180597"/>
          </a:xfrm>
          <a:prstGeom prst="rect">
            <a:avLst/>
          </a:prstGeom>
        </p:spPr>
      </p:pic>
      <p:sp>
        <p:nvSpPr>
          <p:cNvPr id="12" name="TextBox 11"/>
          <p:cNvSpPr txBox="1"/>
          <p:nvPr/>
        </p:nvSpPr>
        <p:spPr>
          <a:xfrm>
            <a:off x="5751878" y="915983"/>
            <a:ext cx="1577021" cy="276999"/>
          </a:xfrm>
          <a:prstGeom prst="rect">
            <a:avLst/>
          </a:prstGeom>
          <a:noFill/>
        </p:spPr>
        <p:txBody>
          <a:bodyPr wrap="square" rtlCol="0">
            <a:spAutoFit/>
          </a:bodyPr>
          <a:lstStyle/>
          <a:p>
            <a:pPr algn="ctr"/>
            <a:r>
              <a:rPr lang="en-US" sz="1200" dirty="0" smtClean="0"/>
              <a:t>Process</a:t>
            </a:r>
            <a:endParaRPr lang="en-US" sz="1200" dirty="0"/>
          </a:p>
        </p:txBody>
      </p:sp>
      <p:sp>
        <p:nvSpPr>
          <p:cNvPr id="10" name="TextBox 9"/>
          <p:cNvSpPr txBox="1"/>
          <p:nvPr/>
        </p:nvSpPr>
        <p:spPr>
          <a:xfrm>
            <a:off x="3874114" y="923540"/>
            <a:ext cx="1789185" cy="276999"/>
          </a:xfrm>
          <a:prstGeom prst="rect">
            <a:avLst/>
          </a:prstGeom>
          <a:noFill/>
        </p:spPr>
        <p:txBody>
          <a:bodyPr wrap="square" rtlCol="0">
            <a:spAutoFit/>
          </a:bodyPr>
          <a:lstStyle/>
          <a:p>
            <a:pPr algn="ctr"/>
            <a:r>
              <a:rPr lang="en-US" sz="1200" dirty="0" smtClean="0"/>
              <a:t>Product or technology</a:t>
            </a:r>
            <a:endParaRPr lang="en-US" sz="1200" dirty="0"/>
          </a:p>
        </p:txBody>
      </p:sp>
      <p:pic>
        <p:nvPicPr>
          <p:cNvPr id="3074"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220936" y="1205747"/>
            <a:ext cx="1087172" cy="1034609"/>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p:nvSpPr>
        <p:spPr>
          <a:xfrm>
            <a:off x="242131" y="2326821"/>
            <a:ext cx="1730523" cy="1668157"/>
          </a:xfrm>
          <a:prstGeom prst="roundRect">
            <a:avLst>
              <a:gd name="adj" fmla="val 7008"/>
            </a:avLst>
          </a:prstGeom>
          <a:noFill/>
          <a:ln>
            <a:solidFill>
              <a:srgbClr val="F27F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sp>
        <p:nvSpPr>
          <p:cNvPr id="3" name="TextBox 2"/>
          <p:cNvSpPr txBox="1"/>
          <p:nvPr/>
        </p:nvSpPr>
        <p:spPr>
          <a:xfrm>
            <a:off x="254213" y="2379755"/>
            <a:ext cx="1718441" cy="1562287"/>
          </a:xfrm>
          <a:prstGeom prst="rect">
            <a:avLst/>
          </a:prstGeom>
          <a:noFill/>
        </p:spPr>
        <p:txBody>
          <a:bodyPr wrap="square" rtlCol="0">
            <a:spAutoFit/>
          </a:bodyPr>
          <a:lstStyle/>
          <a:p>
            <a:r>
              <a:rPr lang="en-US" sz="1200" dirty="0" smtClean="0">
                <a:ea typeface="Calibri" panose="020F0502020204030204" pitchFamily="34" charset="0"/>
                <a:cs typeface="Times New Roman" panose="02020603050405020304" pitchFamily="18" charset="0"/>
              </a:rPr>
              <a:t>This takes </a:t>
            </a:r>
            <a:r>
              <a:rPr lang="en-US" sz="1200" dirty="0">
                <a:ea typeface="Calibri" panose="020F0502020204030204" pitchFamily="34" charset="0"/>
                <a:cs typeface="Times New Roman" panose="02020603050405020304" pitchFamily="18" charset="0"/>
              </a:rPr>
              <a:t>into account the importance of the relationship between partner and external supplier, which contributes to service delivery. </a:t>
            </a:r>
          </a:p>
          <a:p>
            <a:endParaRPr lang="en-US" dirty="0"/>
          </a:p>
        </p:txBody>
      </p:sp>
      <p:sp>
        <p:nvSpPr>
          <p:cNvPr id="25" name="Rounded Rectangle 24"/>
          <p:cNvSpPr/>
          <p:nvPr/>
        </p:nvSpPr>
        <p:spPr>
          <a:xfrm>
            <a:off x="2122421" y="2326818"/>
            <a:ext cx="1730523" cy="1668157"/>
          </a:xfrm>
          <a:prstGeom prst="roundRect">
            <a:avLst>
              <a:gd name="adj" fmla="val 7008"/>
            </a:avLst>
          </a:prstGeom>
          <a:noFill/>
          <a:ln>
            <a:solidFill>
              <a:srgbClr val="F27F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sp>
        <p:nvSpPr>
          <p:cNvPr id="26" name="Rounded Rectangle 25"/>
          <p:cNvSpPr/>
          <p:nvPr/>
        </p:nvSpPr>
        <p:spPr>
          <a:xfrm>
            <a:off x="4002711" y="2326815"/>
            <a:ext cx="1730523" cy="1668157"/>
          </a:xfrm>
          <a:prstGeom prst="roundRect">
            <a:avLst>
              <a:gd name="adj" fmla="val 7008"/>
            </a:avLst>
          </a:prstGeom>
          <a:noFill/>
          <a:ln>
            <a:solidFill>
              <a:srgbClr val="F27F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sp>
        <p:nvSpPr>
          <p:cNvPr id="29" name="Rounded Rectangle 28"/>
          <p:cNvSpPr/>
          <p:nvPr/>
        </p:nvSpPr>
        <p:spPr>
          <a:xfrm>
            <a:off x="5883001" y="2326815"/>
            <a:ext cx="1730523" cy="1668157"/>
          </a:xfrm>
          <a:prstGeom prst="roundRect">
            <a:avLst>
              <a:gd name="adj" fmla="val 7008"/>
            </a:avLst>
          </a:prstGeom>
          <a:noFill/>
          <a:ln>
            <a:solidFill>
              <a:srgbClr val="F27F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sp>
        <p:nvSpPr>
          <p:cNvPr id="30" name="TextBox 29"/>
          <p:cNvSpPr txBox="1"/>
          <p:nvPr/>
        </p:nvSpPr>
        <p:spPr>
          <a:xfrm>
            <a:off x="2122421" y="2386053"/>
            <a:ext cx="1718441" cy="1746953"/>
          </a:xfrm>
          <a:prstGeom prst="rect">
            <a:avLst/>
          </a:prstGeom>
          <a:noFill/>
        </p:spPr>
        <p:txBody>
          <a:bodyPr wrap="square" rtlCol="0">
            <a:spAutoFit/>
          </a:bodyPr>
          <a:lstStyle/>
          <a:p>
            <a:r>
              <a:rPr lang="en-US" sz="1200" dirty="0" smtClean="0"/>
              <a:t>This </a:t>
            </a:r>
            <a:r>
              <a:rPr lang="en-US" sz="1200" dirty="0"/>
              <a:t>includes the IT staff, customers and other stakeholders. For example, it involves finding out whether the IT staff has the required knowledge and skills to perform their roles. </a:t>
            </a:r>
          </a:p>
          <a:p>
            <a:endParaRPr lang="en-US" dirty="0"/>
          </a:p>
        </p:txBody>
      </p:sp>
      <p:sp>
        <p:nvSpPr>
          <p:cNvPr id="31" name="TextBox 30"/>
          <p:cNvSpPr txBox="1"/>
          <p:nvPr/>
        </p:nvSpPr>
        <p:spPr>
          <a:xfrm>
            <a:off x="3990629" y="2379755"/>
            <a:ext cx="1742605" cy="823623"/>
          </a:xfrm>
          <a:prstGeom prst="rect">
            <a:avLst/>
          </a:prstGeom>
          <a:noFill/>
        </p:spPr>
        <p:txBody>
          <a:bodyPr wrap="square" rtlCol="0">
            <a:spAutoFit/>
          </a:bodyPr>
          <a:lstStyle/>
          <a:p>
            <a:r>
              <a:rPr lang="en-US" sz="1200" dirty="0" smtClean="0"/>
              <a:t>This takes </a:t>
            </a:r>
            <a:r>
              <a:rPr lang="en-US" sz="1200" dirty="0"/>
              <a:t>into account IT services, </a:t>
            </a:r>
            <a:r>
              <a:rPr lang="en-US" sz="1200" dirty="0" smtClean="0"/>
              <a:t>technology </a:t>
            </a:r>
            <a:r>
              <a:rPr lang="en-US" sz="1200" dirty="0"/>
              <a:t>and tools.</a:t>
            </a:r>
          </a:p>
          <a:p>
            <a:endParaRPr lang="en-US" dirty="0"/>
          </a:p>
        </p:txBody>
      </p:sp>
      <p:sp>
        <p:nvSpPr>
          <p:cNvPr id="32" name="TextBox 31"/>
          <p:cNvSpPr txBox="1"/>
          <p:nvPr/>
        </p:nvSpPr>
        <p:spPr>
          <a:xfrm>
            <a:off x="5883001" y="2379755"/>
            <a:ext cx="1742605" cy="1562287"/>
          </a:xfrm>
          <a:prstGeom prst="rect">
            <a:avLst/>
          </a:prstGeom>
          <a:noFill/>
        </p:spPr>
        <p:txBody>
          <a:bodyPr wrap="square" rtlCol="0">
            <a:spAutoFit/>
          </a:bodyPr>
          <a:lstStyle/>
          <a:p>
            <a:r>
              <a:rPr lang="en-US" sz="1200" dirty="0" smtClean="0"/>
              <a:t>This relates </a:t>
            </a:r>
            <a:r>
              <a:rPr lang="en-US" sz="1200" dirty="0"/>
              <a:t>to the end-to-end delivery of service based on process flows. It includes activities, RACI and dependencies. </a:t>
            </a:r>
          </a:p>
          <a:p>
            <a:endParaRPr lang="en-US" sz="1200" dirty="0"/>
          </a:p>
          <a:p>
            <a:endParaRPr lang="en-US" dirty="0"/>
          </a:p>
        </p:txBody>
      </p:sp>
      <p:sp>
        <p:nvSpPr>
          <p:cNvPr id="4" name="Slide Number Placeholder 3"/>
          <p:cNvSpPr>
            <a:spLocks noGrp="1"/>
          </p:cNvSpPr>
          <p:nvPr>
            <p:ph type="sldNum" sz="quarter" idx="12"/>
          </p:nvPr>
        </p:nvSpPr>
        <p:spPr/>
        <p:txBody>
          <a:bodyPr/>
          <a:lstStyle/>
          <a:p>
            <a:fld id="{8524A6C9-6CE9-4945-93D4-91E4A7F47F6F}" type="slidenum">
              <a:rPr lang="en-US" smtClean="0"/>
              <a:pPr/>
              <a:t>13</a:t>
            </a:fld>
            <a:endParaRPr lang="en-US"/>
          </a:p>
        </p:txBody>
      </p:sp>
    </p:spTree>
    <p:extLst>
      <p:ext uri="{BB962C8B-B14F-4D97-AF65-F5344CB8AC3E}">
        <p14:creationId xmlns:p14="http://schemas.microsoft.com/office/powerpoint/2010/main" val="926202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lnSpc>
                <a:spcPct val="150000"/>
              </a:lnSpc>
              <a:buNone/>
            </a:pPr>
            <a:r>
              <a:rPr lang="en-US" dirty="0" smtClean="0"/>
              <a:t>The five </a:t>
            </a:r>
            <a:r>
              <a:rPr lang="en-US" dirty="0"/>
              <a:t>major aspects of service </a:t>
            </a:r>
            <a:r>
              <a:rPr lang="en-US" dirty="0" smtClean="0"/>
              <a:t>design are:</a:t>
            </a:r>
          </a:p>
          <a:p>
            <a:pPr marL="228600" lvl="0" indent="-228600">
              <a:lnSpc>
                <a:spcPct val="150000"/>
              </a:lnSpc>
              <a:buSzPct val="80000"/>
              <a:buFont typeface="Georgia" panose="02040502050405020303" pitchFamily="18" charset="0"/>
              <a:buChar char="●"/>
            </a:pPr>
            <a:r>
              <a:rPr lang="en-GB" dirty="0" smtClean="0"/>
              <a:t>service </a:t>
            </a:r>
            <a:r>
              <a:rPr lang="en-GB" dirty="0"/>
              <a:t>solutions </a:t>
            </a:r>
            <a:r>
              <a:rPr lang="en-US" dirty="0"/>
              <a:t>including functional requirements needed to satisfy customer needs;</a:t>
            </a:r>
            <a:endParaRPr lang="en-GB" dirty="0">
              <a:cs typeface="Arial" pitchFamily="34" charset="0"/>
            </a:endParaRPr>
          </a:p>
          <a:p>
            <a:pPr marL="228600" indent="-228600">
              <a:lnSpc>
                <a:spcPct val="150000"/>
              </a:lnSpc>
              <a:buSzPct val="80000"/>
              <a:buFont typeface="Georgia" panose="02040502050405020303" pitchFamily="18" charset="0"/>
              <a:buChar char="●"/>
            </a:pPr>
            <a:r>
              <a:rPr lang="en-US" dirty="0" smtClean="0"/>
              <a:t>management </a:t>
            </a:r>
            <a:r>
              <a:rPr lang="en-US" dirty="0"/>
              <a:t>information systems and tools supporting all processes;</a:t>
            </a:r>
          </a:p>
          <a:p>
            <a:pPr marL="228600" indent="-228600">
              <a:lnSpc>
                <a:spcPct val="150000"/>
              </a:lnSpc>
              <a:buSzPct val="80000"/>
              <a:buFont typeface="Georgia" panose="02040502050405020303" pitchFamily="18" charset="0"/>
              <a:buChar char="●"/>
            </a:pPr>
            <a:r>
              <a:rPr lang="en-US" dirty="0" smtClean="0"/>
              <a:t>technology </a:t>
            </a:r>
            <a:r>
              <a:rPr lang="en-US" dirty="0"/>
              <a:t>and management architectures and tools that include blueprints for the development of an IT infrastructure;</a:t>
            </a:r>
          </a:p>
          <a:p>
            <a:pPr marL="228600" indent="-228600">
              <a:lnSpc>
                <a:spcPct val="150000"/>
              </a:lnSpc>
              <a:buSzPct val="80000"/>
              <a:buFont typeface="Georgia" panose="02040502050405020303" pitchFamily="18" charset="0"/>
              <a:buChar char="●"/>
            </a:pPr>
            <a:r>
              <a:rPr lang="en-US" dirty="0" smtClean="0"/>
              <a:t>processes </a:t>
            </a:r>
            <a:r>
              <a:rPr lang="en-US" dirty="0"/>
              <a:t>required to design, transition, operate and improve </a:t>
            </a:r>
            <a:r>
              <a:rPr lang="en-US" dirty="0" smtClean="0"/>
              <a:t>services; and</a:t>
            </a:r>
            <a:endParaRPr lang="en-US" dirty="0"/>
          </a:p>
          <a:p>
            <a:pPr marL="228600" indent="-228600">
              <a:lnSpc>
                <a:spcPct val="150000"/>
              </a:lnSpc>
              <a:buSzPct val="80000"/>
              <a:buFont typeface="Georgia" panose="02040502050405020303" pitchFamily="18" charset="0"/>
              <a:buChar char="●"/>
            </a:pPr>
            <a:r>
              <a:rPr lang="en-US" dirty="0" smtClean="0"/>
              <a:t>measurement </a:t>
            </a:r>
            <a:r>
              <a:rPr lang="en-US" dirty="0"/>
              <a:t>systems or metrics to assess and improve service </a:t>
            </a:r>
            <a:r>
              <a:rPr lang="en-US" dirty="0" smtClean="0"/>
              <a:t>quality.</a:t>
            </a:r>
            <a:endParaRPr lang="en-GB" dirty="0">
              <a:cs typeface="Arial" pitchFamily="34" charset="0"/>
            </a:endParaRPr>
          </a:p>
          <a:p>
            <a:pPr marL="0" indent="0">
              <a:buNone/>
            </a:pPr>
            <a:endParaRPr lang="en-US" dirty="0"/>
          </a:p>
        </p:txBody>
      </p:sp>
      <p:sp>
        <p:nvSpPr>
          <p:cNvPr id="3" name="Text Placeholder 2"/>
          <p:cNvSpPr>
            <a:spLocks noGrp="1"/>
          </p:cNvSpPr>
          <p:nvPr>
            <p:ph type="body" sz="quarter" idx="10"/>
          </p:nvPr>
        </p:nvSpPr>
        <p:spPr/>
        <p:txBody>
          <a:bodyPr/>
          <a:lstStyle/>
          <a:p>
            <a:r>
              <a:rPr lang="en-US" dirty="0" smtClean="0">
                <a:latin typeface="Calibri (headings)"/>
              </a:rPr>
              <a:t>Major Aspects of Service Design</a:t>
            </a:r>
            <a:endParaRPr lang="en-US" dirty="0">
              <a:latin typeface="Calibri (headings)"/>
            </a:endParaRPr>
          </a:p>
        </p:txBody>
      </p:sp>
      <p:sp>
        <p:nvSpPr>
          <p:cNvPr id="4" name="Slide Number Placeholder 3"/>
          <p:cNvSpPr>
            <a:spLocks noGrp="1"/>
          </p:cNvSpPr>
          <p:nvPr>
            <p:ph type="sldNum" sz="quarter" idx="12"/>
          </p:nvPr>
        </p:nvSpPr>
        <p:spPr/>
        <p:txBody>
          <a:bodyPr/>
          <a:lstStyle/>
          <a:p>
            <a:fld id="{8524A6C9-6CE9-4945-93D4-91E4A7F47F6F}" type="slidenum">
              <a:rPr lang="en-US" smtClean="0"/>
              <a:pPr/>
              <a:t>14</a:t>
            </a:fld>
            <a:endParaRPr lang="en-US"/>
          </a:p>
        </p:txBody>
      </p:sp>
    </p:spTree>
    <p:extLst>
      <p:ext uri="{BB962C8B-B14F-4D97-AF65-F5344CB8AC3E}">
        <p14:creationId xmlns:p14="http://schemas.microsoft.com/office/powerpoint/2010/main" val="3696217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latin typeface="Calibri (headings)"/>
              </a:rPr>
              <a:t>Service Design Package</a:t>
            </a:r>
            <a:endParaRPr lang="en-US" dirty="0">
              <a:solidFill>
                <a:srgbClr val="FF0000"/>
              </a:solidFill>
              <a:latin typeface="Calibri (headings)"/>
            </a:endParaRPr>
          </a:p>
        </p:txBody>
      </p:sp>
      <p:sp>
        <p:nvSpPr>
          <p:cNvPr id="5" name="Text Placeholder 4"/>
          <p:cNvSpPr>
            <a:spLocks noGrp="1"/>
          </p:cNvSpPr>
          <p:nvPr>
            <p:ph type="body" sz="quarter" idx="12"/>
          </p:nvPr>
        </p:nvSpPr>
        <p:spPr>
          <a:xfrm>
            <a:off x="177534" y="586616"/>
            <a:ext cx="2558740" cy="3347880"/>
          </a:xfrm>
        </p:spPr>
        <p:txBody>
          <a:bodyPr/>
          <a:lstStyle/>
          <a:p>
            <a:pPr marL="0" indent="0">
              <a:lnSpc>
                <a:spcPct val="150000"/>
              </a:lnSpc>
              <a:buSzPct val="80000"/>
              <a:buNone/>
            </a:pPr>
            <a:r>
              <a:rPr lang="en-US" dirty="0"/>
              <a:t>A Service Design Package </a:t>
            </a:r>
            <a:r>
              <a:rPr lang="en-US" dirty="0" smtClean="0"/>
              <a:t>(SDP) helps to document </a:t>
            </a:r>
            <a:r>
              <a:rPr lang="en-US" dirty="0"/>
              <a:t>all aspects of an IT service. </a:t>
            </a:r>
            <a:r>
              <a:rPr lang="en-US" dirty="0" smtClean="0"/>
              <a:t>It is produced for: </a:t>
            </a:r>
          </a:p>
          <a:p>
            <a:pPr marL="228600" indent="-228600">
              <a:lnSpc>
                <a:spcPct val="150000"/>
              </a:lnSpc>
              <a:buSzPct val="80000"/>
              <a:buFont typeface="Calibri" panose="020F0502020204030204" pitchFamily="34" charset="0"/>
              <a:buChar char="●"/>
            </a:pPr>
            <a:r>
              <a:rPr lang="en-US" dirty="0" smtClean="0"/>
              <a:t>a new IT service; </a:t>
            </a:r>
          </a:p>
          <a:p>
            <a:pPr marL="228600" indent="-228600">
              <a:lnSpc>
                <a:spcPct val="150000"/>
              </a:lnSpc>
              <a:buSzPct val="80000"/>
              <a:buFont typeface="Calibri" panose="020F0502020204030204" pitchFamily="34" charset="0"/>
              <a:buChar char="●"/>
            </a:pPr>
            <a:r>
              <a:rPr lang="en-US" dirty="0" smtClean="0"/>
              <a:t>a major change in an existing IT service; and </a:t>
            </a:r>
          </a:p>
          <a:p>
            <a:pPr marL="228600" indent="-228600">
              <a:lnSpc>
                <a:spcPct val="150000"/>
              </a:lnSpc>
              <a:buSzPct val="80000"/>
              <a:buFont typeface="Calibri" panose="020F0502020204030204" pitchFamily="34" charset="0"/>
              <a:buChar char="●"/>
            </a:pPr>
            <a:r>
              <a:rPr lang="en-US" dirty="0" smtClean="0"/>
              <a:t>retiring an IT service. </a:t>
            </a:r>
          </a:p>
          <a:p>
            <a:pPr marL="0" indent="0">
              <a:lnSpc>
                <a:spcPct val="150000"/>
              </a:lnSpc>
              <a:buSzPct val="80000"/>
              <a:buNone/>
            </a:pPr>
            <a:r>
              <a:rPr lang="en-US" dirty="0"/>
              <a:t/>
            </a:r>
            <a:br>
              <a:rPr lang="en-US" dirty="0"/>
            </a:br>
            <a:r>
              <a:rPr lang="en-US" dirty="0" smtClean="0"/>
              <a:t> </a:t>
            </a:r>
          </a:p>
          <a:p>
            <a:pPr marL="0" indent="0">
              <a:lnSpc>
                <a:spcPct val="150000"/>
              </a:lnSpc>
              <a:buNone/>
            </a:pPr>
            <a:endParaRPr lang="en-US" dirty="0"/>
          </a:p>
          <a:p>
            <a:pPr marL="0" indent="0">
              <a:buNone/>
            </a:pPr>
            <a:endParaRPr lang="en-US" dirty="0"/>
          </a:p>
        </p:txBody>
      </p:sp>
      <p:sp>
        <p:nvSpPr>
          <p:cNvPr id="10" name="Octagon 9"/>
          <p:cNvSpPr/>
          <p:nvPr/>
        </p:nvSpPr>
        <p:spPr>
          <a:xfrm>
            <a:off x="4476085" y="1378744"/>
            <a:ext cx="1521618" cy="1254030"/>
          </a:xfrm>
          <a:prstGeom prst="octagon">
            <a:avLst/>
          </a:prstGeom>
          <a:solidFill>
            <a:srgbClr val="61B4DF"/>
          </a:solid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00" b="1" dirty="0" smtClean="0">
              <a:solidFill>
                <a:schemeClr val="bg1"/>
              </a:solidFill>
            </a:endParaRPr>
          </a:p>
          <a:p>
            <a:pPr lvl="0" algn="ctr"/>
            <a:r>
              <a:rPr lang="en-US" sz="1000" b="1" dirty="0" smtClean="0">
                <a:solidFill>
                  <a:schemeClr val="bg1"/>
                </a:solidFill>
              </a:rPr>
              <a:t>Service </a:t>
            </a:r>
            <a:r>
              <a:rPr lang="en-US" sz="1000" b="1" dirty="0">
                <a:solidFill>
                  <a:schemeClr val="bg1"/>
                </a:solidFill>
              </a:rPr>
              <a:t>Design Package</a:t>
            </a:r>
          </a:p>
          <a:p>
            <a:pPr algn="ctr"/>
            <a:endParaRPr lang="en-US" sz="1000" b="1" dirty="0">
              <a:solidFill>
                <a:schemeClr val="bg1"/>
              </a:solidFill>
            </a:endParaRPr>
          </a:p>
        </p:txBody>
      </p:sp>
      <p:sp>
        <p:nvSpPr>
          <p:cNvPr id="28" name="Octagon 27"/>
          <p:cNvSpPr/>
          <p:nvPr/>
        </p:nvSpPr>
        <p:spPr>
          <a:xfrm>
            <a:off x="5822240" y="1092994"/>
            <a:ext cx="1146424" cy="564586"/>
          </a:xfrm>
          <a:prstGeom prst="octagon">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ct val="80000"/>
            </a:pPr>
            <a:r>
              <a:rPr lang="en-US" sz="900" dirty="0">
                <a:solidFill>
                  <a:schemeClr val="tx1"/>
                </a:solidFill>
              </a:rPr>
              <a:t>Service applicability and contacts </a:t>
            </a:r>
          </a:p>
        </p:txBody>
      </p:sp>
      <p:sp>
        <p:nvSpPr>
          <p:cNvPr id="29" name="Octagon 28"/>
          <p:cNvSpPr/>
          <p:nvPr/>
        </p:nvSpPr>
        <p:spPr>
          <a:xfrm>
            <a:off x="6053222" y="1723466"/>
            <a:ext cx="1146424" cy="564586"/>
          </a:xfrm>
          <a:prstGeom prst="octagon">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ct val="80000"/>
            </a:pPr>
            <a:r>
              <a:rPr lang="en-US" sz="900" dirty="0">
                <a:solidFill>
                  <a:schemeClr val="tx1"/>
                </a:solidFill>
              </a:rPr>
              <a:t>Functional and service-level requirements </a:t>
            </a:r>
          </a:p>
        </p:txBody>
      </p:sp>
      <p:sp>
        <p:nvSpPr>
          <p:cNvPr id="30" name="Octagon 29"/>
          <p:cNvSpPr/>
          <p:nvPr/>
        </p:nvSpPr>
        <p:spPr>
          <a:xfrm>
            <a:off x="5822240" y="2353938"/>
            <a:ext cx="1146424" cy="564586"/>
          </a:xfrm>
          <a:prstGeom prst="octagon">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900" dirty="0">
                <a:solidFill>
                  <a:schemeClr val="tx1"/>
                </a:solidFill>
              </a:rPr>
              <a:t>Service acceptance criteria</a:t>
            </a:r>
          </a:p>
        </p:txBody>
      </p:sp>
      <p:sp>
        <p:nvSpPr>
          <p:cNvPr id="31" name="Octagon 30"/>
          <p:cNvSpPr/>
          <p:nvPr/>
        </p:nvSpPr>
        <p:spPr>
          <a:xfrm>
            <a:off x="4675816" y="2702117"/>
            <a:ext cx="1146424" cy="564586"/>
          </a:xfrm>
          <a:prstGeom prst="octagon">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900" dirty="0" smtClean="0">
                <a:solidFill>
                  <a:schemeClr val="tx1"/>
                </a:solidFill>
              </a:rPr>
              <a:t>Service design and topology</a:t>
            </a:r>
            <a:endParaRPr lang="en-US" sz="900" dirty="0">
              <a:solidFill>
                <a:schemeClr val="tx1"/>
              </a:solidFill>
            </a:endParaRPr>
          </a:p>
        </p:txBody>
      </p:sp>
      <p:sp>
        <p:nvSpPr>
          <p:cNvPr id="32" name="Octagon 31"/>
          <p:cNvSpPr/>
          <p:nvPr/>
        </p:nvSpPr>
        <p:spPr>
          <a:xfrm>
            <a:off x="3509217" y="2353938"/>
            <a:ext cx="1146424" cy="564586"/>
          </a:xfrm>
          <a:prstGeom prst="octagon">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900" dirty="0" smtClean="0">
                <a:solidFill>
                  <a:schemeClr val="tx1"/>
                </a:solidFill>
              </a:rPr>
              <a:t>Service transition plan &amp; programme</a:t>
            </a:r>
            <a:endParaRPr lang="en-US" sz="900" dirty="0">
              <a:solidFill>
                <a:schemeClr val="tx1"/>
              </a:solidFill>
            </a:endParaRPr>
          </a:p>
        </p:txBody>
      </p:sp>
      <p:sp>
        <p:nvSpPr>
          <p:cNvPr id="33" name="Octagon 32"/>
          <p:cNvSpPr/>
          <p:nvPr/>
        </p:nvSpPr>
        <p:spPr>
          <a:xfrm>
            <a:off x="3269902" y="1723466"/>
            <a:ext cx="1146424" cy="564586"/>
          </a:xfrm>
          <a:prstGeom prst="octagon">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900" dirty="0" smtClean="0">
                <a:solidFill>
                  <a:schemeClr val="tx1"/>
                </a:solidFill>
              </a:rPr>
              <a:t>Service operational acceptance plan</a:t>
            </a:r>
            <a:endParaRPr lang="en-US" sz="900" dirty="0">
              <a:solidFill>
                <a:schemeClr val="tx1"/>
              </a:solidFill>
            </a:endParaRPr>
          </a:p>
        </p:txBody>
      </p:sp>
      <p:sp>
        <p:nvSpPr>
          <p:cNvPr id="34" name="Octagon 33"/>
          <p:cNvSpPr/>
          <p:nvPr/>
        </p:nvSpPr>
        <p:spPr>
          <a:xfrm>
            <a:off x="3505124" y="1089537"/>
            <a:ext cx="1146424" cy="564586"/>
          </a:xfrm>
          <a:prstGeom prst="octagon">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ct val="80000"/>
            </a:pPr>
            <a:r>
              <a:rPr lang="en-US" sz="1000" dirty="0">
                <a:solidFill>
                  <a:schemeClr val="tx1"/>
                </a:solidFill>
              </a:rPr>
              <a:t>Organisational readiness</a:t>
            </a:r>
          </a:p>
        </p:txBody>
      </p:sp>
      <p:sp>
        <p:nvSpPr>
          <p:cNvPr id="35" name="Octagon 34"/>
          <p:cNvSpPr/>
          <p:nvPr/>
        </p:nvSpPr>
        <p:spPr>
          <a:xfrm>
            <a:off x="4651548" y="747225"/>
            <a:ext cx="1146424" cy="564586"/>
          </a:xfrm>
          <a:prstGeom prst="octagon">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900" dirty="0" smtClean="0">
                <a:solidFill>
                  <a:schemeClr val="tx1"/>
                </a:solidFill>
              </a:rPr>
              <a:t>Business requirements</a:t>
            </a:r>
            <a:endParaRPr lang="en-US" sz="900" dirty="0">
              <a:solidFill>
                <a:schemeClr val="tx1"/>
              </a:solidFill>
            </a:endParaRPr>
          </a:p>
        </p:txBody>
      </p:sp>
      <p:sp>
        <p:nvSpPr>
          <p:cNvPr id="2" name="Slide Number Placeholder 1"/>
          <p:cNvSpPr>
            <a:spLocks noGrp="1"/>
          </p:cNvSpPr>
          <p:nvPr>
            <p:ph type="sldNum" sz="quarter" idx="13"/>
          </p:nvPr>
        </p:nvSpPr>
        <p:spPr/>
        <p:txBody>
          <a:bodyPr/>
          <a:lstStyle/>
          <a:p>
            <a:fld id="{8524A6C9-6CE9-4945-93D4-91E4A7F47F6F}" type="slidenum">
              <a:rPr lang="en-US" smtClean="0"/>
              <a:pPr/>
              <a:t>15</a:t>
            </a:fld>
            <a:endParaRPr lang="en-US"/>
          </a:p>
        </p:txBody>
      </p:sp>
    </p:spTree>
    <p:extLst>
      <p:ext uri="{BB962C8B-B14F-4D97-AF65-F5344CB8AC3E}">
        <p14:creationId xmlns:p14="http://schemas.microsoft.com/office/powerpoint/2010/main" val="315080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6"/>
          <p:cNvSpPr>
            <a:spLocks noGrp="1"/>
          </p:cNvSpPr>
          <p:nvPr>
            <p:ph type="body" sz="quarter" idx="12"/>
          </p:nvPr>
        </p:nvSpPr>
        <p:spPr>
          <a:prstGeom prst="rect">
            <a:avLst/>
          </a:prstGeom>
        </p:spPr>
        <p:txBody>
          <a:bodyPr/>
          <a:lstStyle/>
          <a:p>
            <a:pPr>
              <a:lnSpc>
                <a:spcPct val="150000"/>
              </a:lnSpc>
              <a:buFont typeface="Calibri" panose="020F0502020204030204" pitchFamily="34" charset="0"/>
              <a:buChar char="●"/>
            </a:pPr>
            <a:r>
              <a:rPr lang="en-US" dirty="0"/>
              <a:t>There are </a:t>
            </a:r>
            <a:r>
              <a:rPr lang="en-US" dirty="0" smtClean="0"/>
              <a:t>four </a:t>
            </a:r>
            <a:r>
              <a:rPr lang="en-US" dirty="0"/>
              <a:t>P’s or attributes that drive the concept of IT service design. They are partner or supplier, people, products or technology and process.  </a:t>
            </a:r>
            <a:endParaRPr lang="en-US" dirty="0" smtClean="0"/>
          </a:p>
          <a:p>
            <a:pPr>
              <a:lnSpc>
                <a:spcPct val="150000"/>
              </a:lnSpc>
              <a:buFont typeface="Calibri" panose="020F0502020204030204" pitchFamily="34" charset="0"/>
              <a:buChar char="●"/>
            </a:pPr>
            <a:r>
              <a:rPr lang="en-US" dirty="0" smtClean="0"/>
              <a:t>The major aspects of service design are </a:t>
            </a:r>
            <a:r>
              <a:rPr lang="en-US" dirty="0"/>
              <a:t>processes required to design, transition, operate and improve services</a:t>
            </a:r>
            <a:r>
              <a:rPr lang="en-US" dirty="0" smtClean="0"/>
              <a:t>, management </a:t>
            </a:r>
            <a:r>
              <a:rPr lang="en-US" dirty="0"/>
              <a:t>information systems and tools supporting all </a:t>
            </a:r>
            <a:r>
              <a:rPr lang="en-US" dirty="0" smtClean="0"/>
              <a:t>processes, </a:t>
            </a:r>
            <a:r>
              <a:rPr lang="en-US" dirty="0"/>
              <a:t>and so </a:t>
            </a:r>
            <a:r>
              <a:rPr lang="en-US" dirty="0" smtClean="0"/>
              <a:t>on. </a:t>
            </a:r>
          </a:p>
          <a:p>
            <a:pPr>
              <a:lnSpc>
                <a:spcPct val="150000"/>
              </a:lnSpc>
              <a:buFont typeface="Calibri" panose="020F0502020204030204" pitchFamily="34" charset="0"/>
              <a:buChar char="●"/>
            </a:pPr>
            <a:r>
              <a:rPr lang="en-US" dirty="0"/>
              <a:t>Service Design Package </a:t>
            </a:r>
            <a:r>
              <a:rPr lang="en-US" dirty="0" smtClean="0"/>
              <a:t>helps </a:t>
            </a:r>
            <a:r>
              <a:rPr lang="en-US" dirty="0"/>
              <a:t>to document </a:t>
            </a:r>
            <a:r>
              <a:rPr lang="en-US" dirty="0" smtClean="0"/>
              <a:t>every aspect </a:t>
            </a:r>
            <a:r>
              <a:rPr lang="en-US" dirty="0"/>
              <a:t>of an IT service. </a:t>
            </a:r>
          </a:p>
          <a:p>
            <a:pPr>
              <a:lnSpc>
                <a:spcPct val="150000"/>
              </a:lnSpc>
              <a:buFont typeface="Georgia" panose="02040502050405020303" pitchFamily="18" charset="0"/>
              <a:buChar char="●"/>
            </a:pPr>
            <a:endParaRPr lang="en-US" dirty="0"/>
          </a:p>
          <a:p>
            <a:pPr>
              <a:lnSpc>
                <a:spcPct val="150000"/>
              </a:lnSpc>
            </a:pPr>
            <a:endParaRPr lang="en-US" dirty="0"/>
          </a:p>
          <a:p>
            <a:pPr>
              <a:lnSpc>
                <a:spcPct val="150000"/>
              </a:lnSpc>
            </a:pPr>
            <a:endParaRPr lang="en-US" dirty="0">
              <a:ea typeface="Calibri" panose="020F0502020204030204" pitchFamily="34" charset="0"/>
              <a:cs typeface="Times New Roman" panose="02020603050405020304" pitchFamily="18" charset="0"/>
            </a:endParaRPr>
          </a:p>
          <a:p>
            <a:pPr>
              <a:lnSpc>
                <a:spcPct val="150000"/>
              </a:lnSpc>
            </a:pPr>
            <a:endParaRPr lang="en-US" dirty="0" smtClean="0"/>
          </a:p>
          <a:p>
            <a:pPr>
              <a:lnSpc>
                <a:spcPct val="150000"/>
              </a:lnSpc>
            </a:pPr>
            <a:endParaRPr lang="en-US" dirty="0"/>
          </a:p>
          <a:p>
            <a:pPr>
              <a:lnSpc>
                <a:spcPct val="150000"/>
              </a:lnSpc>
              <a:buFont typeface="Georgia" panose="02040502050405020303" pitchFamily="18" charset="0"/>
              <a:buChar char="●"/>
            </a:pPr>
            <a:endParaRPr lang="en-US" dirty="0" smtClean="0"/>
          </a:p>
          <a:p>
            <a:pPr>
              <a:lnSpc>
                <a:spcPct val="150000"/>
              </a:lnSpc>
              <a:buFont typeface="Georgia" panose="02040502050405020303" pitchFamily="18" charset="0"/>
              <a:buChar char="●"/>
            </a:pPr>
            <a:endParaRPr lang="en-US" dirty="0"/>
          </a:p>
          <a:p>
            <a:pPr>
              <a:lnSpc>
                <a:spcPct val="150000"/>
              </a:lnSpc>
              <a:buFont typeface="Calibri" panose="020F0502020204030204" pitchFamily="34" charset="0"/>
              <a:buChar char="●"/>
              <a:defRPr/>
            </a:pPr>
            <a:endParaRPr lang="en-GB" dirty="0">
              <a:latin typeface="Calibri" panose="020F0502020204030204" pitchFamily="34" charset="0"/>
              <a:cs typeface="Arial" pitchFamily="34" charset="0"/>
            </a:endParaRPr>
          </a:p>
        </p:txBody>
      </p:sp>
      <p:sp>
        <p:nvSpPr>
          <p:cNvPr id="4" name="Text Placeholder 5"/>
          <p:cNvSpPr>
            <a:spLocks noGrp="1"/>
          </p:cNvSpPr>
          <p:nvPr>
            <p:ph type="body" sz="quarter" idx="4294967295"/>
          </p:nvPr>
        </p:nvSpPr>
        <p:spPr>
          <a:xfrm>
            <a:off x="1" y="89225"/>
            <a:ext cx="6473952" cy="314325"/>
          </a:xfrm>
          <a:prstGeom prst="rect">
            <a:avLst/>
          </a:prstGeom>
        </p:spPr>
        <p:txBody>
          <a:bodyPr/>
          <a:lstStyle/>
          <a:p>
            <a:pPr marL="0" indent="0">
              <a:buNone/>
              <a:defRPr/>
            </a:pPr>
            <a:r>
              <a:rPr lang="en-US" sz="1600" b="0" dirty="0" smtClean="0">
                <a:latin typeface="Calibri (headings)"/>
              </a:rPr>
              <a:t>Summary</a:t>
            </a:r>
          </a:p>
        </p:txBody>
      </p:sp>
      <p:sp>
        <p:nvSpPr>
          <p:cNvPr id="2" name="Text Placeholder 1"/>
          <p:cNvSpPr>
            <a:spLocks noGrp="1"/>
          </p:cNvSpPr>
          <p:nvPr>
            <p:ph type="body" sz="quarter" idx="13"/>
          </p:nvPr>
        </p:nvSpPr>
        <p:spPr/>
        <p:txBody>
          <a:bodyPr/>
          <a:lstStyle/>
          <a:p>
            <a:pPr marL="0" indent="0">
              <a:buNone/>
            </a:pPr>
            <a:r>
              <a:rPr lang="en-US" dirty="0"/>
              <a:t>Here is a quick recap of what we have </a:t>
            </a:r>
            <a:r>
              <a:rPr lang="en-US" dirty="0" smtClean="0"/>
              <a:t>learnt </a:t>
            </a:r>
            <a:r>
              <a:rPr lang="en-US" dirty="0"/>
              <a:t>in this </a:t>
            </a:r>
            <a:r>
              <a:rPr lang="en-US" dirty="0" smtClean="0"/>
              <a:t>lesson:</a:t>
            </a:r>
            <a:endParaRPr lang="en-US" dirty="0"/>
          </a:p>
          <a:p>
            <a:pPr marL="0" indent="0">
              <a:buNone/>
            </a:pPr>
            <a:endParaRPr lang="en-US" dirty="0"/>
          </a:p>
        </p:txBody>
      </p:sp>
      <p:sp>
        <p:nvSpPr>
          <p:cNvPr id="3" name="Slide Number Placeholder 2"/>
          <p:cNvSpPr>
            <a:spLocks noGrp="1"/>
          </p:cNvSpPr>
          <p:nvPr>
            <p:ph type="sldNum" sz="quarter" idx="11"/>
          </p:nvPr>
        </p:nvSpPr>
        <p:spPr/>
        <p:txBody>
          <a:bodyPr/>
          <a:lstStyle/>
          <a:p>
            <a:fld id="{8524A6C9-6CE9-4945-93D4-91E4A7F47F6F}" type="slidenum">
              <a:rPr lang="en-US" smtClean="0"/>
              <a:pPr/>
              <a:t>16</a:t>
            </a:fld>
            <a:endParaRPr lang="en-US"/>
          </a:p>
        </p:txBody>
      </p:sp>
    </p:spTree>
    <p:extLst>
      <p:ext uri="{BB962C8B-B14F-4D97-AF65-F5344CB8AC3E}">
        <p14:creationId xmlns:p14="http://schemas.microsoft.com/office/powerpoint/2010/main" val="2329466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pPr>
              <a:lnSpc>
                <a:spcPct val="100000"/>
              </a:lnSpc>
            </a:pPr>
            <a:endParaRPr lang="en-US" dirty="0" smtClean="0"/>
          </a:p>
          <a:p>
            <a:pPr>
              <a:lnSpc>
                <a:spcPct val="100000"/>
              </a:lnSpc>
            </a:pPr>
            <a:r>
              <a:rPr lang="en-US" sz="1600" dirty="0" smtClean="0"/>
              <a:t>Service Design</a:t>
            </a:r>
          </a:p>
          <a:p>
            <a:pPr>
              <a:lnSpc>
                <a:spcPct val="100000"/>
              </a:lnSpc>
            </a:pPr>
            <a:r>
              <a:rPr lang="en-US" sz="1400" dirty="0"/>
              <a:t>Lesson </a:t>
            </a:r>
            <a:r>
              <a:rPr lang="en-US" sz="1400" dirty="0" smtClean="0"/>
              <a:t>3—Service </a:t>
            </a:r>
            <a:r>
              <a:rPr lang="en-US" sz="1400" dirty="0"/>
              <a:t>Design </a:t>
            </a:r>
            <a:r>
              <a:rPr lang="en-US" sz="1400" dirty="0" smtClean="0"/>
              <a:t>Processes </a:t>
            </a:r>
            <a:endParaRPr lang="en-US" sz="1400" dirty="0"/>
          </a:p>
          <a:p>
            <a:pPr>
              <a:lnSpc>
                <a:spcPct val="100000"/>
              </a:lnSpc>
            </a:pPr>
            <a:r>
              <a:rPr lang="en-US" dirty="0" smtClean="0"/>
              <a:t> </a:t>
            </a:r>
            <a:endParaRPr lang="en-US" dirty="0"/>
          </a:p>
        </p:txBody>
      </p:sp>
      <p:sp>
        <p:nvSpPr>
          <p:cNvPr id="2" name="Slide Number Placeholder 1"/>
          <p:cNvSpPr>
            <a:spLocks noGrp="1"/>
          </p:cNvSpPr>
          <p:nvPr>
            <p:ph type="sldNum" sz="quarter" idx="12"/>
          </p:nvPr>
        </p:nvSpPr>
        <p:spPr/>
        <p:txBody>
          <a:bodyPr/>
          <a:lstStyle/>
          <a:p>
            <a:fld id="{8524A6C9-6CE9-4945-93D4-91E4A7F47F6F}" type="slidenum">
              <a:rPr lang="en-US" smtClean="0"/>
              <a:pPr/>
              <a:t>17</a:t>
            </a:fld>
            <a:endParaRPr lang="en-US"/>
          </a:p>
        </p:txBody>
      </p:sp>
    </p:spTree>
    <p:extLst>
      <p:ext uri="{BB962C8B-B14F-4D97-AF65-F5344CB8AC3E}">
        <p14:creationId xmlns:p14="http://schemas.microsoft.com/office/powerpoint/2010/main" val="703050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1989734" y="589003"/>
            <a:ext cx="5747900" cy="3401325"/>
          </a:xfrm>
        </p:spPr>
        <p:txBody>
          <a:bodyPr/>
          <a:lstStyle/>
          <a:p>
            <a:pPr>
              <a:lnSpc>
                <a:spcPct val="150000"/>
              </a:lnSpc>
              <a:buFont typeface="Calibri" panose="020F0502020204030204" pitchFamily="34" charset="0"/>
              <a:buChar char="●"/>
            </a:pPr>
            <a:r>
              <a:rPr lang="en-US" dirty="0" smtClean="0"/>
              <a:t>Describe the eight processes of service design </a:t>
            </a:r>
          </a:p>
          <a:p>
            <a:pPr>
              <a:lnSpc>
                <a:spcPct val="150000"/>
              </a:lnSpc>
              <a:buFont typeface="Calibri" panose="020F0502020204030204" pitchFamily="34" charset="0"/>
              <a:buChar char="●"/>
            </a:pPr>
            <a:r>
              <a:rPr lang="en-US" dirty="0" smtClean="0"/>
              <a:t>List the aspects of governance resulting from design coordination </a:t>
            </a:r>
          </a:p>
          <a:p>
            <a:pPr>
              <a:lnSpc>
                <a:spcPct val="150000"/>
              </a:lnSpc>
              <a:buFont typeface="Calibri" panose="020F0502020204030204" pitchFamily="34" charset="0"/>
              <a:buChar char="●"/>
            </a:pPr>
            <a:endParaRPr lang="en-US" dirty="0" smtClean="0"/>
          </a:p>
          <a:p>
            <a:pPr>
              <a:lnSpc>
                <a:spcPct val="150000"/>
              </a:lnSpc>
              <a:buFont typeface="Calibri" panose="020F0502020204030204" pitchFamily="34" charset="0"/>
              <a:buChar char="●"/>
            </a:pPr>
            <a:endParaRPr lang="en-US" dirty="0" smtClean="0"/>
          </a:p>
          <a:p>
            <a:pPr>
              <a:lnSpc>
                <a:spcPct val="150000"/>
              </a:lnSpc>
              <a:buFont typeface="Calibri" panose="020F0502020204030204" pitchFamily="34" charset="0"/>
              <a:buChar char="●"/>
            </a:pPr>
            <a:endParaRPr lang="en-US" dirty="0" smtClean="0"/>
          </a:p>
          <a:p>
            <a:pPr>
              <a:lnSpc>
                <a:spcPct val="150000"/>
              </a:lnSpc>
              <a:buFont typeface="Calibri" panose="020F0502020204030204" pitchFamily="34" charset="0"/>
              <a:buChar char="●"/>
            </a:pPr>
            <a:endParaRPr lang="en-US" dirty="0" smtClean="0"/>
          </a:p>
          <a:p>
            <a:pPr>
              <a:lnSpc>
                <a:spcPct val="150000"/>
              </a:lnSpc>
              <a:buFont typeface="Calibri" panose="020F0502020204030204" pitchFamily="34" charset="0"/>
              <a:buChar char="●"/>
            </a:pPr>
            <a:endParaRPr lang="en-US" dirty="0" smtClean="0"/>
          </a:p>
          <a:p>
            <a:pPr>
              <a:lnSpc>
                <a:spcPct val="150000"/>
              </a:lnSpc>
              <a:buFont typeface="Calibri" panose="020F0502020204030204" pitchFamily="34" charset="0"/>
              <a:buChar char="●"/>
            </a:pPr>
            <a:endParaRPr lang="en-US" dirty="0"/>
          </a:p>
        </p:txBody>
      </p:sp>
      <p:sp>
        <p:nvSpPr>
          <p:cNvPr id="6" name="Text Placeholder 5"/>
          <p:cNvSpPr>
            <a:spLocks noGrp="1"/>
          </p:cNvSpPr>
          <p:nvPr>
            <p:ph type="body" sz="quarter" idx="13"/>
          </p:nvPr>
        </p:nvSpPr>
        <p:spPr/>
        <p:txBody>
          <a:bodyPr/>
          <a:lstStyle/>
          <a:p>
            <a:pPr marL="0" indent="0">
              <a:buNone/>
              <a:defRPr/>
            </a:pPr>
            <a:r>
              <a:rPr lang="en-US" sz="1400" dirty="0">
                <a:latin typeface="Calibri" panose="020F0502020204030204" pitchFamily="34" charset="0"/>
              </a:rPr>
              <a:t>After completing this </a:t>
            </a:r>
            <a:r>
              <a:rPr lang="en-US" sz="1400" dirty="0" smtClean="0">
                <a:latin typeface="Calibri" panose="020F0502020204030204" pitchFamily="34" charset="0"/>
              </a:rPr>
              <a:t>lesson, </a:t>
            </a:r>
            <a:r>
              <a:rPr lang="en-US" sz="1400" dirty="0">
                <a:latin typeface="Calibri" panose="020F0502020204030204" pitchFamily="34" charset="0"/>
              </a:rPr>
              <a:t>you will be able to:</a:t>
            </a:r>
          </a:p>
        </p:txBody>
      </p:sp>
      <p:sp>
        <p:nvSpPr>
          <p:cNvPr id="8" name="Text Placeholder 6"/>
          <p:cNvSpPr txBox="1">
            <a:spLocks/>
          </p:cNvSpPr>
          <p:nvPr/>
        </p:nvSpPr>
        <p:spPr>
          <a:xfrm>
            <a:off x="-1" y="93334"/>
            <a:ext cx="7908925" cy="345758"/>
          </a:xfrm>
          <a:prstGeom prst="rect">
            <a:avLst/>
          </a:prstGeom>
        </p:spPr>
        <p:txBody>
          <a:bodyPr/>
          <a:lstStyle>
            <a:lvl1pPr marL="142921" indent="-142921" algn="l" defTabSz="571683" rtl="0" eaLnBrk="1" latinLnBrk="0" hangingPunct="1">
              <a:lnSpc>
                <a:spcPct val="90000"/>
              </a:lnSpc>
              <a:spcBef>
                <a:spcPts val="625"/>
              </a:spcBef>
              <a:buFont typeface="Arial" panose="020B0604020202020204" pitchFamily="34" charset="0"/>
              <a:buChar char="•"/>
              <a:defRPr sz="1751" kern="1200">
                <a:solidFill>
                  <a:schemeClr val="tx1"/>
                </a:solidFill>
                <a:latin typeface="+mn-lt"/>
                <a:ea typeface="+mn-ea"/>
                <a:cs typeface="+mn-cs"/>
              </a:defRPr>
            </a:lvl1pPr>
            <a:lvl2pPr marL="428762" indent="-142921" algn="l" defTabSz="571683"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604" indent="-142921" algn="l" defTabSz="571683"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445"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6286"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a:lstStyle>
          <a:p>
            <a:pPr marL="0" indent="0">
              <a:buNone/>
            </a:pPr>
            <a:r>
              <a:rPr lang="en-US" sz="1600" dirty="0" smtClean="0">
                <a:latin typeface="Calibri (headings)"/>
              </a:rPr>
              <a:t>Objectives</a:t>
            </a:r>
            <a:endParaRPr lang="en-US" sz="1600" dirty="0">
              <a:latin typeface="Calibri (headings)"/>
            </a:endParaRPr>
          </a:p>
        </p:txBody>
      </p:sp>
      <p:sp>
        <p:nvSpPr>
          <p:cNvPr id="2" name="Slide Number Placeholder 1"/>
          <p:cNvSpPr>
            <a:spLocks noGrp="1"/>
          </p:cNvSpPr>
          <p:nvPr>
            <p:ph type="sldNum" sz="quarter" idx="11"/>
          </p:nvPr>
        </p:nvSpPr>
        <p:spPr/>
        <p:txBody>
          <a:bodyPr/>
          <a:lstStyle/>
          <a:p>
            <a:fld id="{8524A6C9-6CE9-4945-93D4-91E4A7F47F6F}" type="slidenum">
              <a:rPr lang="en-US" smtClean="0"/>
              <a:pPr/>
              <a:t>18</a:t>
            </a:fld>
            <a:endParaRPr lang="en-US"/>
          </a:p>
        </p:txBody>
      </p:sp>
    </p:spTree>
    <p:extLst>
      <p:ext uri="{BB962C8B-B14F-4D97-AF65-F5344CB8AC3E}">
        <p14:creationId xmlns:p14="http://schemas.microsoft.com/office/powerpoint/2010/main" val="919875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77533" y="586616"/>
            <a:ext cx="7555110" cy="3176498"/>
          </a:xfrm>
        </p:spPr>
        <p:txBody>
          <a:bodyPr/>
          <a:lstStyle/>
          <a:p>
            <a:pPr marL="0" indent="0">
              <a:lnSpc>
                <a:spcPct val="150000"/>
              </a:lnSpc>
              <a:buNone/>
            </a:pPr>
            <a:r>
              <a:rPr lang="en-US" dirty="0"/>
              <a:t>Service catalogue management is the first process of service design phase of IT </a:t>
            </a:r>
            <a:r>
              <a:rPr lang="en-US" dirty="0" smtClean="0"/>
              <a:t>Service Management. </a:t>
            </a:r>
            <a:endParaRPr lang="en-US" dirty="0"/>
          </a:p>
        </p:txBody>
      </p:sp>
      <p:sp>
        <p:nvSpPr>
          <p:cNvPr id="3" name="Text Placeholder 2"/>
          <p:cNvSpPr>
            <a:spLocks noGrp="1"/>
          </p:cNvSpPr>
          <p:nvPr>
            <p:ph type="body" sz="quarter" idx="10"/>
          </p:nvPr>
        </p:nvSpPr>
        <p:spPr/>
        <p:txBody>
          <a:bodyPr/>
          <a:lstStyle/>
          <a:p>
            <a:r>
              <a:rPr lang="en-GB" dirty="0">
                <a:latin typeface="Calibri (headings)"/>
              </a:rPr>
              <a:t>Service Catalogue </a:t>
            </a:r>
            <a:r>
              <a:rPr lang="en-GB" dirty="0" smtClean="0">
                <a:latin typeface="Calibri (headings)"/>
              </a:rPr>
              <a:t>Management—Purpose</a:t>
            </a:r>
            <a:endParaRPr lang="en-US" dirty="0">
              <a:latin typeface="Calibri (headings)"/>
            </a:endParaRPr>
          </a:p>
        </p:txBody>
      </p:sp>
      <p:sp>
        <p:nvSpPr>
          <p:cNvPr id="23" name="Rectangle 22"/>
          <p:cNvSpPr/>
          <p:nvPr/>
        </p:nvSpPr>
        <p:spPr>
          <a:xfrm>
            <a:off x="195115" y="1200879"/>
            <a:ext cx="1413873" cy="670914"/>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p:cNvGrpSpPr/>
          <p:nvPr/>
        </p:nvGrpSpPr>
        <p:grpSpPr>
          <a:xfrm>
            <a:off x="250905" y="1175862"/>
            <a:ext cx="7408365" cy="2631752"/>
            <a:chOff x="307025" y="1248052"/>
            <a:chExt cx="7408365" cy="2631752"/>
          </a:xfrm>
        </p:grpSpPr>
        <p:grpSp>
          <p:nvGrpSpPr>
            <p:cNvPr id="63" name="Group 62"/>
            <p:cNvGrpSpPr/>
            <p:nvPr/>
          </p:nvGrpSpPr>
          <p:grpSpPr>
            <a:xfrm>
              <a:off x="307025" y="1248052"/>
              <a:ext cx="7408365" cy="2631752"/>
              <a:chOff x="307026" y="1344304"/>
              <a:chExt cx="7408365" cy="2631752"/>
            </a:xfrm>
          </p:grpSpPr>
          <p:grpSp>
            <p:nvGrpSpPr>
              <p:cNvPr id="65" name="Group 64"/>
              <p:cNvGrpSpPr/>
              <p:nvPr/>
            </p:nvGrpSpPr>
            <p:grpSpPr>
              <a:xfrm>
                <a:off x="460976" y="1344304"/>
                <a:ext cx="7254415" cy="2631752"/>
                <a:chOff x="160279" y="943284"/>
                <a:chExt cx="7555735" cy="3145674"/>
              </a:xfrm>
            </p:grpSpPr>
            <p:grpSp>
              <p:nvGrpSpPr>
                <p:cNvPr id="69" name="Group 68"/>
                <p:cNvGrpSpPr/>
                <p:nvPr/>
              </p:nvGrpSpPr>
              <p:grpSpPr>
                <a:xfrm>
                  <a:off x="184344" y="1975357"/>
                  <a:ext cx="1344363" cy="2085333"/>
                  <a:chOff x="180114" y="1801524"/>
                  <a:chExt cx="1212027" cy="1551180"/>
                </a:xfrm>
              </p:grpSpPr>
              <p:sp>
                <p:nvSpPr>
                  <p:cNvPr id="74" name="Rectangle 73"/>
                  <p:cNvSpPr/>
                  <p:nvPr/>
                </p:nvSpPr>
                <p:spPr>
                  <a:xfrm>
                    <a:off x="180114" y="1801524"/>
                    <a:ext cx="1212027" cy="752875"/>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75" name="Rectangle 74"/>
                  <p:cNvSpPr/>
                  <p:nvPr/>
                </p:nvSpPr>
                <p:spPr>
                  <a:xfrm>
                    <a:off x="180114" y="2555610"/>
                    <a:ext cx="1212027" cy="797094"/>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grpSp>
            <p:sp>
              <p:nvSpPr>
                <p:cNvPr id="70" name="Rounded Rectangle 69"/>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73" name="Picture 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66" name="TextBox 65"/>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67" name="TextBox 66"/>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68" name="TextBox 67"/>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64" name="Rectangle 63"/>
            <p:cNvSpPr/>
            <p:nvPr/>
          </p:nvSpPr>
          <p:spPr>
            <a:xfrm>
              <a:off x="2679032" y="1257708"/>
              <a:ext cx="5036358" cy="1708160"/>
            </a:xfrm>
            <a:prstGeom prst="rect">
              <a:avLst/>
            </a:prstGeom>
          </p:spPr>
          <p:txBody>
            <a:bodyPr wrap="square">
              <a:spAutoFit/>
            </a:bodyPr>
            <a:lstStyle/>
            <a:p>
              <a:pPr>
                <a:lnSpc>
                  <a:spcPct val="150000"/>
                </a:lnSpc>
                <a:buSzPct val="80000"/>
              </a:pPr>
              <a:r>
                <a:rPr lang="en-US" sz="1400" dirty="0"/>
                <a:t>The purpose of service catalogue management is to:</a:t>
              </a:r>
            </a:p>
            <a:p>
              <a:pPr marL="228600" indent="-228600">
                <a:lnSpc>
                  <a:spcPct val="150000"/>
                </a:lnSpc>
                <a:buSzPct val="80000"/>
                <a:buFont typeface="Calibri" panose="020F0502020204030204" pitchFamily="34" charset="0"/>
                <a:buChar char="●"/>
              </a:pPr>
              <a:r>
                <a:rPr lang="en-US" sz="1400" dirty="0"/>
                <a:t>have a single source of </a:t>
              </a:r>
              <a:r>
                <a:rPr lang="en-US" sz="1400" dirty="0" smtClean="0"/>
                <a:t>information </a:t>
              </a:r>
              <a:r>
                <a:rPr lang="en-US" sz="1400" dirty="0"/>
                <a:t>on all operating services as well as the services being prepared to run </a:t>
              </a:r>
              <a:r>
                <a:rPr lang="en-US" sz="1400" dirty="0" smtClean="0"/>
                <a:t>operationally; </a:t>
              </a:r>
              <a:r>
                <a:rPr lang="en-US" sz="1400" dirty="0"/>
                <a:t>and </a:t>
              </a:r>
            </a:p>
            <a:p>
              <a:pPr marL="228600" lvl="1" indent="-228600">
                <a:lnSpc>
                  <a:spcPct val="150000"/>
                </a:lnSpc>
                <a:buSzPct val="80000"/>
                <a:buFont typeface="Calibri" panose="020F0502020204030204" pitchFamily="34" charset="0"/>
                <a:buChar char="●"/>
              </a:pPr>
              <a:r>
                <a:rPr lang="en-US" sz="1400" dirty="0"/>
                <a:t>ensure </a:t>
              </a:r>
              <a:r>
                <a:rPr lang="en-GB" sz="1400" dirty="0">
                  <a:cs typeface="Arial" pitchFamily="34" charset="0"/>
                </a:rPr>
                <a:t>that the information is widely available to those who are approved to access it.</a:t>
              </a:r>
            </a:p>
          </p:txBody>
        </p:sp>
      </p:grpSp>
      <p:sp>
        <p:nvSpPr>
          <p:cNvPr id="4" name="Slide Number Placeholder 3"/>
          <p:cNvSpPr>
            <a:spLocks noGrp="1"/>
          </p:cNvSpPr>
          <p:nvPr>
            <p:ph type="sldNum" sz="quarter" idx="12"/>
          </p:nvPr>
        </p:nvSpPr>
        <p:spPr/>
        <p:txBody>
          <a:bodyPr/>
          <a:lstStyle/>
          <a:p>
            <a:fld id="{8524A6C9-6CE9-4945-93D4-91E4A7F47F6F}" type="slidenum">
              <a:rPr lang="en-US" smtClean="0"/>
              <a:pPr/>
              <a:t>19</a:t>
            </a:fld>
            <a:endParaRPr lang="en-US"/>
          </a:p>
        </p:txBody>
      </p:sp>
    </p:spTree>
    <p:extLst>
      <p:ext uri="{BB962C8B-B14F-4D97-AF65-F5344CB8AC3E}">
        <p14:creationId xmlns:p14="http://schemas.microsoft.com/office/powerpoint/2010/main" val="3219294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pPr>
              <a:lnSpc>
                <a:spcPct val="100000"/>
              </a:lnSpc>
            </a:pPr>
            <a:endParaRPr lang="en-US" dirty="0" smtClean="0"/>
          </a:p>
          <a:p>
            <a:pPr>
              <a:lnSpc>
                <a:spcPct val="100000"/>
              </a:lnSpc>
            </a:pPr>
            <a:r>
              <a:rPr lang="en-US" sz="1600" dirty="0" smtClean="0"/>
              <a:t>Service Design</a:t>
            </a:r>
          </a:p>
          <a:p>
            <a:pPr>
              <a:lnSpc>
                <a:spcPct val="100000"/>
              </a:lnSpc>
            </a:pPr>
            <a:r>
              <a:rPr lang="en-US" sz="1400" dirty="0"/>
              <a:t>Lesson 1—Introduction to Service Design </a:t>
            </a:r>
          </a:p>
          <a:p>
            <a:pPr>
              <a:lnSpc>
                <a:spcPct val="100000"/>
              </a:lnSpc>
            </a:pPr>
            <a:r>
              <a:rPr lang="en-US" dirty="0" smtClean="0"/>
              <a:t> </a:t>
            </a:r>
            <a:endParaRPr lang="en-US" dirty="0"/>
          </a:p>
        </p:txBody>
      </p:sp>
      <p:sp>
        <p:nvSpPr>
          <p:cNvPr id="2" name="Slide Number Placeholder 1"/>
          <p:cNvSpPr>
            <a:spLocks noGrp="1"/>
          </p:cNvSpPr>
          <p:nvPr>
            <p:ph type="sldNum" sz="quarter" idx="12"/>
          </p:nvPr>
        </p:nvSpPr>
        <p:spPr/>
        <p:txBody>
          <a:bodyPr/>
          <a:lstStyle/>
          <a:p>
            <a:fld id="{8524A6C9-6CE9-4945-93D4-91E4A7F47F6F}" type="slidenum">
              <a:rPr lang="en-US" smtClean="0"/>
              <a:pPr/>
              <a:t>2</a:t>
            </a:fld>
            <a:endParaRPr lang="en-US"/>
          </a:p>
        </p:txBody>
      </p:sp>
    </p:spTree>
    <p:extLst>
      <p:ext uri="{BB962C8B-B14F-4D97-AF65-F5344CB8AC3E}">
        <p14:creationId xmlns:p14="http://schemas.microsoft.com/office/powerpoint/2010/main" val="4157386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a:latin typeface="Calibri (headings)"/>
              </a:rPr>
              <a:t>Service Catalogue </a:t>
            </a:r>
            <a:r>
              <a:rPr lang="en-GB" dirty="0" smtClean="0">
                <a:latin typeface="Calibri (headings)"/>
              </a:rPr>
              <a:t>Management—Objective</a:t>
            </a:r>
            <a:endParaRPr lang="en-US" dirty="0">
              <a:latin typeface="Calibri (headings)"/>
            </a:endParaRPr>
          </a:p>
        </p:txBody>
      </p:sp>
      <p:sp>
        <p:nvSpPr>
          <p:cNvPr id="17" name="Rectangle 16"/>
          <p:cNvSpPr/>
          <p:nvPr/>
        </p:nvSpPr>
        <p:spPr>
          <a:xfrm>
            <a:off x="203905" y="1905721"/>
            <a:ext cx="1413873" cy="670914"/>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lumMod val="95000"/>
                  <a:lumOff val="5000"/>
                </a:schemeClr>
              </a:solidFill>
            </a:endParaRPr>
          </a:p>
        </p:txBody>
      </p:sp>
      <p:grpSp>
        <p:nvGrpSpPr>
          <p:cNvPr id="78" name="Group 77"/>
          <p:cNvGrpSpPr/>
          <p:nvPr/>
        </p:nvGrpSpPr>
        <p:grpSpPr>
          <a:xfrm>
            <a:off x="234836" y="806894"/>
            <a:ext cx="7408365" cy="2631752"/>
            <a:chOff x="307026" y="1223989"/>
            <a:chExt cx="7408365" cy="2631752"/>
          </a:xfrm>
        </p:grpSpPr>
        <p:grpSp>
          <p:nvGrpSpPr>
            <p:cNvPr id="79" name="Group 78"/>
            <p:cNvGrpSpPr/>
            <p:nvPr/>
          </p:nvGrpSpPr>
          <p:grpSpPr>
            <a:xfrm>
              <a:off x="307026" y="1223989"/>
              <a:ext cx="7408365" cy="2631752"/>
              <a:chOff x="307026" y="1344304"/>
              <a:chExt cx="7408365" cy="2631752"/>
            </a:xfrm>
          </p:grpSpPr>
          <p:grpSp>
            <p:nvGrpSpPr>
              <p:cNvPr id="81" name="Group 80"/>
              <p:cNvGrpSpPr/>
              <p:nvPr/>
            </p:nvGrpSpPr>
            <p:grpSpPr>
              <a:xfrm>
                <a:off x="460976" y="1344304"/>
                <a:ext cx="7254415" cy="2631752"/>
                <a:chOff x="160279" y="943284"/>
                <a:chExt cx="7555735" cy="3145674"/>
              </a:xfrm>
            </p:grpSpPr>
            <p:grpSp>
              <p:nvGrpSpPr>
                <p:cNvPr id="85" name="Group 84"/>
                <p:cNvGrpSpPr/>
                <p:nvPr/>
              </p:nvGrpSpPr>
              <p:grpSpPr>
                <a:xfrm>
                  <a:off x="177536" y="956780"/>
                  <a:ext cx="1351171" cy="3103910"/>
                  <a:chOff x="173976" y="1043853"/>
                  <a:chExt cx="1218165" cy="2308851"/>
                </a:xfrm>
              </p:grpSpPr>
              <p:sp>
                <p:nvSpPr>
                  <p:cNvPr id="90" name="Rectangle 89"/>
                  <p:cNvSpPr/>
                  <p:nvPr/>
                </p:nvSpPr>
                <p:spPr>
                  <a:xfrm>
                    <a:off x="180114" y="2555610"/>
                    <a:ext cx="1212027" cy="797094"/>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91" name="Rectangle 90"/>
                  <p:cNvSpPr/>
                  <p:nvPr/>
                </p:nvSpPr>
                <p:spPr>
                  <a:xfrm>
                    <a:off x="173976" y="1043853"/>
                    <a:ext cx="1218165" cy="754721"/>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grpSp>
            <p:sp>
              <p:nvSpPr>
                <p:cNvPr id="86" name="Rounded Rectangle 85"/>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87" name="Picture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88" name="Picture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89" name="Picture 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82" name="TextBox 81"/>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83" name="TextBox 82"/>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84" name="TextBox 83"/>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80" name="Rectangle 79"/>
            <p:cNvSpPr/>
            <p:nvPr/>
          </p:nvSpPr>
          <p:spPr>
            <a:xfrm>
              <a:off x="2853175" y="1246875"/>
              <a:ext cx="4862216" cy="2354491"/>
            </a:xfrm>
            <a:prstGeom prst="rect">
              <a:avLst/>
            </a:prstGeom>
          </p:spPr>
          <p:txBody>
            <a:bodyPr wrap="square">
              <a:spAutoFit/>
            </a:bodyPr>
            <a:lstStyle/>
            <a:p>
              <a:pPr>
                <a:lnSpc>
                  <a:spcPct val="150000"/>
                </a:lnSpc>
                <a:buSzPct val="80000"/>
              </a:pPr>
              <a:r>
                <a:rPr lang="en-US" sz="1400" dirty="0"/>
                <a:t>The objective of service catalogue management is that it:</a:t>
              </a:r>
            </a:p>
            <a:p>
              <a:pPr marL="228600" lvl="1" indent="-228600">
                <a:lnSpc>
                  <a:spcPct val="150000"/>
                </a:lnSpc>
                <a:buSzPct val="80000"/>
                <a:buFont typeface="Georgia" panose="02040502050405020303" pitchFamily="18" charset="0"/>
                <a:buChar char="●"/>
              </a:pPr>
              <a:r>
                <a:rPr lang="en-GB" sz="1400" dirty="0">
                  <a:latin typeface="Calibri" panose="020F0502020204030204" pitchFamily="34" charset="0"/>
                  <a:cs typeface="Arial" pitchFamily="34" charset="0"/>
                </a:rPr>
                <a:t>aids in managing the information contained within the service catalogue.</a:t>
              </a:r>
            </a:p>
            <a:p>
              <a:pPr marL="228600" indent="-228600">
                <a:lnSpc>
                  <a:spcPct val="150000"/>
                </a:lnSpc>
                <a:buSzPct val="80000"/>
                <a:buFont typeface="Georgia" panose="02040502050405020303" pitchFamily="18" charset="0"/>
                <a:buChar char="●"/>
              </a:pPr>
              <a:r>
                <a:rPr lang="en-US" sz="1400" dirty="0" smtClean="0"/>
                <a:t>helps </a:t>
              </a:r>
              <a:r>
                <a:rPr lang="en-US" sz="1400" dirty="0"/>
                <a:t>to maintain the current details of all services accurately; and </a:t>
              </a:r>
            </a:p>
            <a:p>
              <a:pPr marL="228600" indent="-228600">
                <a:lnSpc>
                  <a:spcPct val="150000"/>
                </a:lnSpc>
                <a:buSzPct val="80000"/>
                <a:buFont typeface="Georgia" panose="02040502050405020303" pitchFamily="18" charset="0"/>
                <a:buChar char="●"/>
              </a:pPr>
              <a:r>
                <a:rPr lang="en-US" sz="1400" dirty="0"/>
                <a:t>enables one to interpret the interface, status and dependencies of these services. </a:t>
              </a:r>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20</a:t>
            </a:fld>
            <a:endParaRPr lang="en-US"/>
          </a:p>
        </p:txBody>
      </p:sp>
    </p:spTree>
    <p:extLst>
      <p:ext uri="{BB962C8B-B14F-4D97-AF65-F5344CB8AC3E}">
        <p14:creationId xmlns:p14="http://schemas.microsoft.com/office/powerpoint/2010/main" val="1580416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4334" y="1676303"/>
            <a:ext cx="1298307" cy="861637"/>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 name="Text Placeholder 2"/>
          <p:cNvSpPr>
            <a:spLocks noGrp="1"/>
          </p:cNvSpPr>
          <p:nvPr>
            <p:ph type="body" sz="quarter" idx="10"/>
          </p:nvPr>
        </p:nvSpPr>
        <p:spPr/>
        <p:txBody>
          <a:bodyPr/>
          <a:lstStyle/>
          <a:p>
            <a:r>
              <a:rPr lang="en-GB" dirty="0">
                <a:latin typeface="Calibri (headings)"/>
              </a:rPr>
              <a:t>Service Catalogue </a:t>
            </a:r>
            <a:r>
              <a:rPr lang="en-GB" dirty="0" smtClean="0">
                <a:latin typeface="Calibri (headings)"/>
              </a:rPr>
              <a:t>Management—Scope</a:t>
            </a:r>
            <a:endParaRPr lang="en-US" dirty="0">
              <a:latin typeface="Calibri (headings)"/>
            </a:endParaRPr>
          </a:p>
        </p:txBody>
      </p:sp>
      <p:grpSp>
        <p:nvGrpSpPr>
          <p:cNvPr id="42" name="Group 41"/>
          <p:cNvGrpSpPr/>
          <p:nvPr/>
        </p:nvGrpSpPr>
        <p:grpSpPr>
          <a:xfrm>
            <a:off x="234836" y="806894"/>
            <a:ext cx="7408365" cy="2631752"/>
            <a:chOff x="307026" y="1223989"/>
            <a:chExt cx="7408365" cy="2631752"/>
          </a:xfrm>
        </p:grpSpPr>
        <p:grpSp>
          <p:nvGrpSpPr>
            <p:cNvPr id="43" name="Group 42"/>
            <p:cNvGrpSpPr/>
            <p:nvPr/>
          </p:nvGrpSpPr>
          <p:grpSpPr>
            <a:xfrm>
              <a:off x="307026" y="1223989"/>
              <a:ext cx="7408365" cy="2631752"/>
              <a:chOff x="307026" y="1344304"/>
              <a:chExt cx="7408365" cy="2631752"/>
            </a:xfrm>
          </p:grpSpPr>
          <p:grpSp>
            <p:nvGrpSpPr>
              <p:cNvPr id="45" name="Group 44"/>
              <p:cNvGrpSpPr/>
              <p:nvPr/>
            </p:nvGrpSpPr>
            <p:grpSpPr>
              <a:xfrm>
                <a:off x="460976" y="1344304"/>
                <a:ext cx="7254415" cy="2631752"/>
                <a:chOff x="160279" y="943284"/>
                <a:chExt cx="7555735" cy="3145674"/>
              </a:xfrm>
            </p:grpSpPr>
            <p:sp>
              <p:nvSpPr>
                <p:cNvPr id="55" name="Rectangle 54"/>
                <p:cNvSpPr/>
                <p:nvPr/>
              </p:nvSpPr>
              <p:spPr>
                <a:xfrm>
                  <a:off x="177536" y="956780"/>
                  <a:ext cx="1351171" cy="1014611"/>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50" name="Rounded Rectangle 49"/>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53" name="Picture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46" name="TextBox 45"/>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47" name="TextBox 46"/>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48" name="TextBox 47"/>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44" name="Rectangle 43"/>
            <p:cNvSpPr/>
            <p:nvPr/>
          </p:nvSpPr>
          <p:spPr>
            <a:xfrm>
              <a:off x="2815390" y="1246875"/>
              <a:ext cx="4900001" cy="1384995"/>
            </a:xfrm>
            <a:prstGeom prst="rect">
              <a:avLst/>
            </a:prstGeom>
          </p:spPr>
          <p:txBody>
            <a:bodyPr wrap="square">
              <a:spAutoFit/>
            </a:bodyPr>
            <a:lstStyle/>
            <a:p>
              <a:pPr>
                <a:lnSpc>
                  <a:spcPct val="150000"/>
                </a:lnSpc>
                <a:buSzPct val="80000"/>
              </a:pPr>
              <a:r>
                <a:rPr lang="en-US" sz="1400" dirty="0">
                  <a:ea typeface="Calibri" panose="020F0502020204030204" pitchFamily="34" charset="0"/>
                  <a:cs typeface="Times New Roman" panose="02020603050405020304" pitchFamily="18" charset="0"/>
                </a:rPr>
                <a:t>The scope of service catalogue management is to:</a:t>
              </a:r>
            </a:p>
            <a:p>
              <a:pPr marL="228600" indent="-228600">
                <a:lnSpc>
                  <a:spcPct val="150000"/>
                </a:lnSpc>
                <a:buSzPct val="80000"/>
                <a:buFont typeface="Georgia" panose="02040502050405020303" pitchFamily="18" charset="0"/>
                <a:buChar char="●"/>
              </a:pPr>
              <a:r>
                <a:rPr lang="en-US" sz="1400" dirty="0">
                  <a:ea typeface="Calibri" panose="020F0502020204030204" pitchFamily="34" charset="0"/>
                  <a:cs typeface="Times New Roman" panose="02020603050405020304" pitchFamily="18" charset="0"/>
                </a:rPr>
                <a:t>define, develop and maintain services and their packages; and </a:t>
              </a:r>
            </a:p>
            <a:p>
              <a:pPr marL="228600" indent="-228600">
                <a:lnSpc>
                  <a:spcPct val="150000"/>
                </a:lnSpc>
                <a:buSzPct val="80000"/>
                <a:buFont typeface="Georgia" panose="02040502050405020303" pitchFamily="18" charset="0"/>
                <a:buChar char="●"/>
              </a:pPr>
              <a:r>
                <a:rPr lang="en-GB" sz="1400" dirty="0" smtClean="0">
                  <a:ea typeface="Calibri" panose="020F0502020204030204" pitchFamily="34" charset="0"/>
                  <a:cs typeface="Times New Roman" panose="02020603050405020304" pitchFamily="18" charset="0"/>
                </a:rPr>
                <a:t>produce </a:t>
              </a:r>
              <a:r>
                <a:rPr lang="en-GB" sz="1400" dirty="0">
                  <a:ea typeface="Calibri" panose="020F0502020204030204" pitchFamily="34" charset="0"/>
                  <a:cs typeface="Times New Roman" panose="02020603050405020304" pitchFamily="18" charset="0"/>
                </a:rPr>
                <a:t>and </a:t>
              </a:r>
              <a:r>
                <a:rPr lang="en-GB" sz="1400" smtClean="0">
                  <a:ea typeface="Calibri" panose="020F0502020204030204" pitchFamily="34" charset="0"/>
                  <a:cs typeface="Times New Roman" panose="02020603050405020304" pitchFamily="18" charset="0"/>
                </a:rPr>
                <a:t>maintain an </a:t>
              </a:r>
              <a:r>
                <a:rPr lang="en-GB" sz="1400" dirty="0">
                  <a:ea typeface="Calibri" panose="020F0502020204030204" pitchFamily="34" charset="0"/>
                  <a:cs typeface="Times New Roman" panose="02020603050405020304" pitchFamily="18" charset="0"/>
                </a:rPr>
                <a:t>accurate service catalogue.  </a:t>
              </a:r>
              <a:r>
                <a:rPr lang="en-US" sz="1400" dirty="0">
                  <a:ea typeface="Calibri" panose="020F0502020204030204" pitchFamily="34" charset="0"/>
                  <a:cs typeface="Times New Roman" panose="02020603050405020304" pitchFamily="18" charset="0"/>
                </a:rPr>
                <a:t> </a:t>
              </a:r>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21</a:t>
            </a:fld>
            <a:endParaRPr lang="en-US"/>
          </a:p>
        </p:txBody>
      </p:sp>
    </p:spTree>
    <p:extLst>
      <p:ext uri="{BB962C8B-B14F-4D97-AF65-F5344CB8AC3E}">
        <p14:creationId xmlns:p14="http://schemas.microsoft.com/office/powerpoint/2010/main" val="248361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latin typeface="Calibri (headings)"/>
              </a:rPr>
              <a:t>Service Catalogue Management—Two View Structure </a:t>
            </a:r>
            <a:endParaRPr lang="en-US" dirty="0">
              <a:latin typeface="Calibri (headings)"/>
            </a:endParaRPr>
          </a:p>
        </p:txBody>
      </p:sp>
      <p:sp>
        <p:nvSpPr>
          <p:cNvPr id="8" name="Text Placeholder 7"/>
          <p:cNvSpPr>
            <a:spLocks noGrp="1"/>
          </p:cNvSpPr>
          <p:nvPr>
            <p:ph type="body" sz="quarter" idx="14"/>
          </p:nvPr>
        </p:nvSpPr>
        <p:spPr/>
        <p:txBody>
          <a:bodyPr/>
          <a:lstStyle/>
          <a:p>
            <a:r>
              <a:rPr lang="en-US" dirty="0" smtClean="0"/>
              <a:t>Business service catalogue </a:t>
            </a:r>
            <a:endParaRPr lang="en-US" dirty="0"/>
          </a:p>
        </p:txBody>
      </p:sp>
      <p:sp>
        <p:nvSpPr>
          <p:cNvPr id="7" name="Text Placeholder 6"/>
          <p:cNvSpPr>
            <a:spLocks noGrp="1"/>
          </p:cNvSpPr>
          <p:nvPr>
            <p:ph type="body" sz="quarter" idx="12"/>
          </p:nvPr>
        </p:nvSpPr>
        <p:spPr/>
        <p:txBody>
          <a:bodyPr/>
          <a:lstStyle/>
          <a:p>
            <a:pPr marL="228600" indent="-228600">
              <a:lnSpc>
                <a:spcPct val="150000"/>
              </a:lnSpc>
              <a:buSzPct val="80000"/>
              <a:buFont typeface="Georgia" panose="02040502050405020303" pitchFamily="18" charset="0"/>
              <a:buChar char="●"/>
            </a:pPr>
            <a:r>
              <a:rPr lang="en-US" sz="1200" dirty="0" smtClean="0"/>
              <a:t>Includes details of IT services, especially the relationship with business units and processes. </a:t>
            </a:r>
          </a:p>
          <a:p>
            <a:pPr marL="228600" indent="-228600">
              <a:lnSpc>
                <a:spcPct val="150000"/>
              </a:lnSpc>
              <a:buSzPct val="80000"/>
              <a:buFont typeface="Georgia" panose="02040502050405020303" pitchFamily="18" charset="0"/>
              <a:buChar char="●"/>
            </a:pPr>
            <a:r>
              <a:rPr lang="en-US" sz="1200" dirty="0" smtClean="0"/>
              <a:t>Business terminology is used to maintain business catalogue. Technical details should be explained in easy language. </a:t>
            </a:r>
          </a:p>
          <a:p>
            <a:pPr marL="228600" indent="-228600">
              <a:lnSpc>
                <a:spcPct val="150000"/>
              </a:lnSpc>
              <a:buSzPct val="80000"/>
              <a:buFont typeface="Georgia" panose="02040502050405020303" pitchFamily="18" charset="0"/>
              <a:buChar char="●"/>
            </a:pPr>
            <a:r>
              <a:rPr lang="en-US" sz="1200" dirty="0" smtClean="0"/>
              <a:t>Always visible to customers and users. </a:t>
            </a:r>
            <a:endParaRPr lang="en-US" sz="1200" dirty="0"/>
          </a:p>
        </p:txBody>
      </p:sp>
      <p:sp>
        <p:nvSpPr>
          <p:cNvPr id="9" name="Text Placeholder 8"/>
          <p:cNvSpPr>
            <a:spLocks noGrp="1"/>
          </p:cNvSpPr>
          <p:nvPr>
            <p:ph type="body" sz="quarter" idx="15"/>
          </p:nvPr>
        </p:nvSpPr>
        <p:spPr/>
        <p:txBody>
          <a:bodyPr/>
          <a:lstStyle/>
          <a:p>
            <a:r>
              <a:rPr lang="en-US" dirty="0" smtClean="0"/>
              <a:t>Technical service catalogue </a:t>
            </a:r>
            <a:endParaRPr lang="en-US" dirty="0"/>
          </a:p>
        </p:txBody>
      </p:sp>
      <p:sp>
        <p:nvSpPr>
          <p:cNvPr id="10" name="Text Placeholder 9"/>
          <p:cNvSpPr>
            <a:spLocks noGrp="1"/>
          </p:cNvSpPr>
          <p:nvPr>
            <p:ph type="body" sz="quarter" idx="16"/>
          </p:nvPr>
        </p:nvSpPr>
        <p:spPr/>
        <p:txBody>
          <a:bodyPr/>
          <a:lstStyle/>
          <a:p>
            <a:pPr marL="228600" indent="-228600">
              <a:lnSpc>
                <a:spcPct val="150000"/>
              </a:lnSpc>
              <a:buSzPct val="80000"/>
              <a:buFont typeface="Georgia" panose="02040502050405020303" pitchFamily="18" charset="0"/>
              <a:buChar char="●"/>
            </a:pPr>
            <a:r>
              <a:rPr lang="en-US" sz="1200" dirty="0" smtClean="0"/>
              <a:t>Includes details of IT services required by customers, especially the relationship between shared services and supporting services.</a:t>
            </a:r>
          </a:p>
          <a:p>
            <a:pPr marL="228600" indent="-228600">
              <a:lnSpc>
                <a:spcPct val="150000"/>
              </a:lnSpc>
              <a:buSzPct val="80000"/>
              <a:buFont typeface="Georgia" panose="02040502050405020303" pitchFamily="18" charset="0"/>
              <a:buChar char="●"/>
            </a:pPr>
            <a:r>
              <a:rPr lang="en-US" sz="1200" dirty="0" smtClean="0"/>
              <a:t>Includes the records of configurations and components required for service delivery. </a:t>
            </a:r>
          </a:p>
          <a:p>
            <a:pPr marL="228600" indent="-228600">
              <a:lnSpc>
                <a:spcPct val="150000"/>
              </a:lnSpc>
              <a:buSzPct val="80000"/>
              <a:buFont typeface="Georgia" panose="02040502050405020303" pitchFamily="18" charset="0"/>
              <a:buChar char="●"/>
            </a:pPr>
            <a:r>
              <a:rPr lang="en-US" sz="1200" dirty="0" smtClean="0"/>
              <a:t>Not visible to customers and users unless requested. </a:t>
            </a:r>
            <a:endParaRPr lang="en-US" sz="1200" dirty="0"/>
          </a:p>
        </p:txBody>
      </p:sp>
      <p:sp>
        <p:nvSpPr>
          <p:cNvPr id="2" name="TextBox 1"/>
          <p:cNvSpPr txBox="1"/>
          <p:nvPr/>
        </p:nvSpPr>
        <p:spPr>
          <a:xfrm>
            <a:off x="287879" y="589274"/>
            <a:ext cx="7266636" cy="609398"/>
          </a:xfrm>
          <a:prstGeom prst="rect">
            <a:avLst/>
          </a:prstGeom>
          <a:noFill/>
        </p:spPr>
        <p:txBody>
          <a:bodyPr wrap="square" rtlCol="0">
            <a:spAutoFit/>
          </a:bodyPr>
          <a:lstStyle/>
          <a:p>
            <a:pPr>
              <a:lnSpc>
                <a:spcPct val="120000"/>
              </a:lnSpc>
            </a:pPr>
            <a:r>
              <a:rPr lang="en-US" sz="1400" dirty="0" smtClean="0"/>
              <a:t>There are two types of views into the service catalogue, namely, the business and technical service catalogues. </a:t>
            </a:r>
            <a:endParaRPr lang="en-US" sz="1400" dirty="0"/>
          </a:p>
        </p:txBody>
      </p:sp>
      <p:sp>
        <p:nvSpPr>
          <p:cNvPr id="3" name="Slide Number Placeholder 2"/>
          <p:cNvSpPr>
            <a:spLocks noGrp="1"/>
          </p:cNvSpPr>
          <p:nvPr>
            <p:ph type="sldNum" sz="quarter" idx="11"/>
          </p:nvPr>
        </p:nvSpPr>
        <p:spPr/>
        <p:txBody>
          <a:bodyPr/>
          <a:lstStyle/>
          <a:p>
            <a:fld id="{8524A6C9-6CE9-4945-93D4-91E4A7F47F6F}" type="slidenum">
              <a:rPr lang="en-US" smtClean="0"/>
              <a:pPr/>
              <a:t>22</a:t>
            </a:fld>
            <a:endParaRPr lang="en-US"/>
          </a:p>
        </p:txBody>
      </p:sp>
    </p:spTree>
    <p:extLst>
      <p:ext uri="{BB962C8B-B14F-4D97-AF65-F5344CB8AC3E}">
        <p14:creationId xmlns:p14="http://schemas.microsoft.com/office/powerpoint/2010/main" val="26202574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p:txBody>
          <a:bodyPr/>
          <a:lstStyle/>
          <a:p>
            <a:pPr marL="0" indent="0">
              <a:buNone/>
            </a:pPr>
            <a:r>
              <a:rPr lang="en-US" dirty="0" smtClean="0"/>
              <a:t>Given below is the two view structure of service catalogue management. </a:t>
            </a:r>
            <a:endParaRPr lang="en-US" dirty="0"/>
          </a:p>
        </p:txBody>
      </p:sp>
      <p:sp>
        <p:nvSpPr>
          <p:cNvPr id="7" name="Slide Number Placeholder 6"/>
          <p:cNvSpPr>
            <a:spLocks noGrp="1"/>
          </p:cNvSpPr>
          <p:nvPr>
            <p:ph type="sldNum" sz="quarter" idx="12"/>
          </p:nvPr>
        </p:nvSpPr>
        <p:spPr/>
        <p:txBody>
          <a:bodyPr/>
          <a:lstStyle/>
          <a:p>
            <a:fld id="{8524A6C9-6CE9-4945-93D4-91E4A7F47F6F}" type="slidenum">
              <a:rPr lang="en-US" smtClean="0"/>
              <a:pPr/>
              <a:t>23</a:t>
            </a:fld>
            <a:endParaRPr lang="en-US"/>
          </a:p>
        </p:txBody>
      </p:sp>
      <p:sp>
        <p:nvSpPr>
          <p:cNvPr id="11" name="Text Placeholder 5"/>
          <p:cNvSpPr>
            <a:spLocks noGrp="1"/>
          </p:cNvSpPr>
          <p:nvPr>
            <p:ph type="body" sz="quarter" idx="10"/>
          </p:nvPr>
        </p:nvSpPr>
        <p:spPr>
          <a:xfrm>
            <a:off x="1" y="89225"/>
            <a:ext cx="6473952" cy="314325"/>
          </a:xfrm>
        </p:spPr>
        <p:txBody>
          <a:bodyPr/>
          <a:lstStyle/>
          <a:p>
            <a:r>
              <a:rPr lang="en-US" dirty="0" smtClean="0">
                <a:latin typeface="Calibri (headings)"/>
              </a:rPr>
              <a:t>Service Catalogue Management—Two View Structure (contd.) </a:t>
            </a:r>
            <a:endParaRPr lang="en-US" dirty="0">
              <a:latin typeface="Calibri (headings)"/>
            </a:endParaRPr>
          </a:p>
        </p:txBody>
      </p:sp>
      <p:grpSp>
        <p:nvGrpSpPr>
          <p:cNvPr id="6" name="Group 5"/>
          <p:cNvGrpSpPr/>
          <p:nvPr/>
        </p:nvGrpSpPr>
        <p:grpSpPr>
          <a:xfrm>
            <a:off x="1490043" y="880946"/>
            <a:ext cx="4928839" cy="3114032"/>
            <a:chOff x="1120176" y="298392"/>
            <a:chExt cx="5928323" cy="4457700"/>
          </a:xfrm>
        </p:grpSpPr>
        <p:cxnSp>
          <p:nvCxnSpPr>
            <p:cNvPr id="8" name="Straight Connector 7"/>
            <p:cNvCxnSpPr/>
            <p:nvPr/>
          </p:nvCxnSpPr>
          <p:spPr>
            <a:xfrm flipV="1">
              <a:off x="4262396" y="3600289"/>
              <a:ext cx="216744" cy="487451"/>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208973" y="3637068"/>
              <a:ext cx="202215" cy="456586"/>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144372" y="3632276"/>
              <a:ext cx="212468" cy="498076"/>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090296" y="3619073"/>
              <a:ext cx="493263" cy="503471"/>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175800" y="3608305"/>
              <a:ext cx="532961" cy="553463"/>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161676" y="3611818"/>
              <a:ext cx="493263" cy="503471"/>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567505" y="2901546"/>
              <a:ext cx="1727734" cy="1228026"/>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511538" y="2866180"/>
              <a:ext cx="1725765" cy="1249269"/>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457190" y="2890497"/>
              <a:ext cx="1700065" cy="1195057"/>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047280" y="2845691"/>
              <a:ext cx="1003848" cy="539493"/>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4894885" y="2860602"/>
              <a:ext cx="1003848" cy="539493"/>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862880" y="2829238"/>
              <a:ext cx="1015699" cy="522439"/>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544297" y="2902944"/>
              <a:ext cx="526961" cy="542188"/>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477622" y="2893419"/>
              <a:ext cx="526961" cy="542188"/>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506197" y="2788644"/>
              <a:ext cx="526961" cy="542188"/>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309152" y="2906432"/>
              <a:ext cx="526961" cy="542188"/>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4214223" y="2897427"/>
              <a:ext cx="575845" cy="485267"/>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100244" y="2830692"/>
              <a:ext cx="753113" cy="514011"/>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616507" y="2904550"/>
              <a:ext cx="170553" cy="440560"/>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3557550" y="2901546"/>
              <a:ext cx="170553" cy="440560"/>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485680" y="2903779"/>
              <a:ext cx="170553" cy="440560"/>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3285047" y="2857727"/>
              <a:ext cx="399422" cy="473482"/>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287217" y="3632177"/>
              <a:ext cx="1129641" cy="512268"/>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263189" y="3629657"/>
              <a:ext cx="517016" cy="502908"/>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214421" y="2872375"/>
              <a:ext cx="691736" cy="1201742"/>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281003" y="2891425"/>
              <a:ext cx="691736" cy="1201742"/>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319642" y="2881900"/>
              <a:ext cx="691736" cy="1201742"/>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74657" y="2808235"/>
              <a:ext cx="1429443" cy="1273234"/>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42693" y="2825633"/>
              <a:ext cx="1429443" cy="1273234"/>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22746" y="2866336"/>
              <a:ext cx="1429443" cy="1273234"/>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165542" y="2866336"/>
              <a:ext cx="1429443" cy="1273234"/>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918312" y="2906844"/>
              <a:ext cx="691736" cy="1201742"/>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33021" y="2877633"/>
              <a:ext cx="691736" cy="1201742"/>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90328" y="2877633"/>
              <a:ext cx="691736" cy="1201742"/>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2862458" y="2877568"/>
              <a:ext cx="159129" cy="1260417"/>
              <a:chOff x="3929785" y="2822517"/>
              <a:chExt cx="159129" cy="1260417"/>
            </a:xfrm>
          </p:grpSpPr>
          <p:cxnSp>
            <p:nvCxnSpPr>
              <p:cNvPr id="104" name="Straight Connector 103"/>
              <p:cNvCxnSpPr/>
              <p:nvPr/>
            </p:nvCxnSpPr>
            <p:spPr>
              <a:xfrm flipH="1">
                <a:off x="3929785" y="2822517"/>
                <a:ext cx="2" cy="1260417"/>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3986105" y="2822517"/>
                <a:ext cx="2" cy="1260417"/>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4032033" y="2822517"/>
                <a:ext cx="2" cy="1260417"/>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4088912" y="2822517"/>
                <a:ext cx="2" cy="1260417"/>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929785" y="2822517"/>
              <a:ext cx="159129" cy="1260417"/>
              <a:chOff x="3929785" y="2822517"/>
              <a:chExt cx="159129" cy="1260417"/>
            </a:xfrm>
          </p:grpSpPr>
          <p:cxnSp>
            <p:nvCxnSpPr>
              <p:cNvPr id="100" name="Straight Connector 99"/>
              <p:cNvCxnSpPr/>
              <p:nvPr/>
            </p:nvCxnSpPr>
            <p:spPr>
              <a:xfrm flipH="1">
                <a:off x="3929785" y="2822517"/>
                <a:ext cx="2" cy="1260417"/>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3986105" y="2822517"/>
                <a:ext cx="2" cy="1260417"/>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4032033" y="2822517"/>
                <a:ext cx="2" cy="1260417"/>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4088912" y="2822517"/>
                <a:ext cx="2" cy="1260417"/>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a:off x="4411952" y="2872574"/>
              <a:ext cx="594043" cy="1202393"/>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226466" y="2814550"/>
              <a:ext cx="2" cy="1260417"/>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513450" y="2905126"/>
              <a:ext cx="602732" cy="1180428"/>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6362826" y="2860602"/>
              <a:ext cx="2" cy="1260417"/>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1882375" y="2814550"/>
              <a:ext cx="675765" cy="1273234"/>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681952" y="2892309"/>
              <a:ext cx="2" cy="1260417"/>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621803" y="2877568"/>
              <a:ext cx="2" cy="1260417"/>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513450" y="958821"/>
              <a:ext cx="2" cy="1260417"/>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606549" y="948323"/>
              <a:ext cx="337597" cy="1346141"/>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4250703" y="965142"/>
              <a:ext cx="2" cy="1260417"/>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2893081" y="969609"/>
              <a:ext cx="121043" cy="1268767"/>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3292473" y="975551"/>
              <a:ext cx="675765" cy="1273234"/>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120176" y="2565342"/>
              <a:ext cx="5918799" cy="0"/>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2245692" y="298392"/>
              <a:ext cx="981075" cy="666750"/>
            </a:xfrm>
            <a:prstGeom prst="roundRect">
              <a:avLst>
                <a:gd name="adj" fmla="val 9524"/>
              </a:avLst>
            </a:prstGeom>
            <a:noFill/>
            <a:ln w="19050">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2263189" y="321114"/>
              <a:ext cx="951232" cy="660868"/>
            </a:xfrm>
            <a:prstGeom prst="rect">
              <a:avLst/>
            </a:prstGeom>
            <a:noFill/>
          </p:spPr>
          <p:txBody>
            <a:bodyPr wrap="square" rtlCol="0">
              <a:spAutoFit/>
            </a:bodyPr>
            <a:lstStyle/>
            <a:p>
              <a:r>
                <a:rPr lang="en-US" sz="1200" dirty="0" smtClean="0"/>
                <a:t>Business</a:t>
              </a:r>
              <a:br>
                <a:rPr lang="en-US" sz="1200" dirty="0" smtClean="0"/>
              </a:br>
              <a:r>
                <a:rPr lang="en-US" sz="1200" dirty="0" smtClean="0"/>
                <a:t>Process 1</a:t>
              </a:r>
              <a:endParaRPr lang="en-US" sz="1200" dirty="0"/>
            </a:p>
          </p:txBody>
        </p:sp>
        <p:sp>
          <p:nvSpPr>
            <p:cNvPr id="62" name="Rounded Rectangle 61"/>
            <p:cNvSpPr/>
            <p:nvPr/>
          </p:nvSpPr>
          <p:spPr>
            <a:xfrm>
              <a:off x="3779217" y="298392"/>
              <a:ext cx="981075" cy="666750"/>
            </a:xfrm>
            <a:prstGeom prst="roundRect">
              <a:avLst>
                <a:gd name="adj" fmla="val 6667"/>
              </a:avLst>
            </a:prstGeom>
            <a:noFill/>
            <a:ln w="19050">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3787062" y="329096"/>
              <a:ext cx="959520" cy="660868"/>
            </a:xfrm>
            <a:prstGeom prst="rect">
              <a:avLst/>
            </a:prstGeom>
            <a:noFill/>
          </p:spPr>
          <p:txBody>
            <a:bodyPr wrap="square" rtlCol="0">
              <a:spAutoFit/>
            </a:bodyPr>
            <a:lstStyle/>
            <a:p>
              <a:r>
                <a:rPr lang="en-US" sz="1200" dirty="0" smtClean="0"/>
                <a:t>Business</a:t>
              </a:r>
              <a:br>
                <a:rPr lang="en-US" sz="1200" dirty="0" smtClean="0"/>
              </a:br>
              <a:r>
                <a:rPr lang="en-US" sz="1200" dirty="0" smtClean="0"/>
                <a:t>Process 2</a:t>
              </a:r>
              <a:endParaRPr lang="en-US" sz="1200" dirty="0"/>
            </a:p>
          </p:txBody>
        </p:sp>
        <p:sp>
          <p:nvSpPr>
            <p:cNvPr id="64" name="Rounded Rectangle 63"/>
            <p:cNvSpPr/>
            <p:nvPr/>
          </p:nvSpPr>
          <p:spPr>
            <a:xfrm>
              <a:off x="5271467" y="298392"/>
              <a:ext cx="981075" cy="666750"/>
            </a:xfrm>
            <a:prstGeom prst="roundRect">
              <a:avLst>
                <a:gd name="adj" fmla="val 5238"/>
              </a:avLst>
            </a:prstGeom>
            <a:noFill/>
            <a:ln w="19050">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306877" y="321114"/>
              <a:ext cx="941051" cy="660868"/>
            </a:xfrm>
            <a:prstGeom prst="rect">
              <a:avLst/>
            </a:prstGeom>
            <a:noFill/>
          </p:spPr>
          <p:txBody>
            <a:bodyPr wrap="square" rtlCol="0">
              <a:spAutoFit/>
            </a:bodyPr>
            <a:lstStyle/>
            <a:p>
              <a:r>
                <a:rPr lang="en-US" sz="1200" dirty="0" smtClean="0"/>
                <a:t>Business</a:t>
              </a:r>
              <a:br>
                <a:rPr lang="en-US" sz="1200" dirty="0" smtClean="0"/>
              </a:br>
              <a:r>
                <a:rPr lang="en-US" sz="1200" dirty="0" smtClean="0"/>
                <a:t>Process 3</a:t>
              </a:r>
              <a:endParaRPr lang="en-US" sz="1200" dirty="0"/>
            </a:p>
          </p:txBody>
        </p:sp>
        <p:sp>
          <p:nvSpPr>
            <p:cNvPr id="66" name="Rounded Rectangle 65"/>
            <p:cNvSpPr/>
            <p:nvPr/>
          </p:nvSpPr>
          <p:spPr>
            <a:xfrm>
              <a:off x="1328407" y="2231967"/>
              <a:ext cx="981075" cy="666750"/>
            </a:xfrm>
            <a:prstGeom prst="roundRect">
              <a:avLst>
                <a:gd name="adj" fmla="val 9524"/>
              </a:avLst>
            </a:prstGeom>
            <a:solidFill>
              <a:schemeClr val="bg1"/>
            </a:solidFill>
            <a:ln w="19050">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1333415" y="2367081"/>
              <a:ext cx="951052" cy="396521"/>
            </a:xfrm>
            <a:prstGeom prst="rect">
              <a:avLst/>
            </a:prstGeom>
            <a:noFill/>
          </p:spPr>
          <p:txBody>
            <a:bodyPr wrap="square" rtlCol="0">
              <a:spAutoFit/>
            </a:bodyPr>
            <a:lstStyle/>
            <a:p>
              <a:r>
                <a:rPr lang="en-US" sz="1200" dirty="0" smtClean="0"/>
                <a:t>Service A</a:t>
              </a:r>
              <a:endParaRPr lang="en-US" sz="1200" dirty="0"/>
            </a:p>
          </p:txBody>
        </p:sp>
        <p:sp>
          <p:nvSpPr>
            <p:cNvPr id="68" name="Rounded Rectangle 67"/>
            <p:cNvSpPr/>
            <p:nvPr/>
          </p:nvSpPr>
          <p:spPr>
            <a:xfrm>
              <a:off x="2464767" y="2231967"/>
              <a:ext cx="981075" cy="666750"/>
            </a:xfrm>
            <a:prstGeom prst="roundRect">
              <a:avLst>
                <a:gd name="adj" fmla="val 9524"/>
              </a:avLst>
            </a:prstGeom>
            <a:solidFill>
              <a:schemeClr val="bg1"/>
            </a:solidFill>
            <a:ln w="19050">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2463138" y="2363719"/>
              <a:ext cx="981152" cy="396521"/>
            </a:xfrm>
            <a:prstGeom prst="rect">
              <a:avLst/>
            </a:prstGeom>
            <a:noFill/>
          </p:spPr>
          <p:txBody>
            <a:bodyPr wrap="square" rtlCol="0">
              <a:spAutoFit/>
            </a:bodyPr>
            <a:lstStyle/>
            <a:p>
              <a:r>
                <a:rPr lang="en-US" sz="1200" dirty="0" smtClean="0"/>
                <a:t>Service B</a:t>
              </a:r>
              <a:endParaRPr lang="en-US" sz="1200" dirty="0"/>
            </a:p>
          </p:txBody>
        </p:sp>
        <p:sp>
          <p:nvSpPr>
            <p:cNvPr id="70" name="Rounded Rectangle 69"/>
            <p:cNvSpPr/>
            <p:nvPr/>
          </p:nvSpPr>
          <p:spPr>
            <a:xfrm>
              <a:off x="3599499" y="2231967"/>
              <a:ext cx="981075" cy="666750"/>
            </a:xfrm>
            <a:prstGeom prst="roundRect">
              <a:avLst>
                <a:gd name="adj" fmla="val 9524"/>
              </a:avLst>
            </a:prstGeom>
            <a:solidFill>
              <a:schemeClr val="bg1"/>
            </a:solidFill>
            <a:ln w="19050">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3608280" y="2356915"/>
              <a:ext cx="1028654" cy="396521"/>
            </a:xfrm>
            <a:prstGeom prst="rect">
              <a:avLst/>
            </a:prstGeom>
            <a:noFill/>
          </p:spPr>
          <p:txBody>
            <a:bodyPr wrap="square" rtlCol="0">
              <a:spAutoFit/>
            </a:bodyPr>
            <a:lstStyle/>
            <a:p>
              <a:r>
                <a:rPr lang="en-US" sz="1200" dirty="0" smtClean="0"/>
                <a:t>Service C</a:t>
              </a:r>
              <a:endParaRPr lang="en-US" sz="1200" dirty="0"/>
            </a:p>
          </p:txBody>
        </p:sp>
        <p:sp>
          <p:nvSpPr>
            <p:cNvPr id="72" name="Rounded Rectangle 71"/>
            <p:cNvSpPr/>
            <p:nvPr/>
          </p:nvSpPr>
          <p:spPr>
            <a:xfrm>
              <a:off x="4746582" y="2225559"/>
              <a:ext cx="981075" cy="666750"/>
            </a:xfrm>
            <a:prstGeom prst="roundRect">
              <a:avLst>
                <a:gd name="adj" fmla="val 9524"/>
              </a:avLst>
            </a:prstGeom>
            <a:solidFill>
              <a:schemeClr val="bg1"/>
            </a:solidFill>
            <a:ln w="19050">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4749007" y="2358242"/>
              <a:ext cx="978390" cy="396521"/>
            </a:xfrm>
            <a:prstGeom prst="rect">
              <a:avLst/>
            </a:prstGeom>
            <a:noFill/>
          </p:spPr>
          <p:txBody>
            <a:bodyPr wrap="square" rtlCol="0">
              <a:spAutoFit/>
            </a:bodyPr>
            <a:lstStyle/>
            <a:p>
              <a:r>
                <a:rPr lang="en-US" sz="1200" dirty="0" smtClean="0"/>
                <a:t>Service D</a:t>
              </a:r>
              <a:endParaRPr lang="en-US" sz="1200" dirty="0"/>
            </a:p>
          </p:txBody>
        </p:sp>
        <p:sp>
          <p:nvSpPr>
            <p:cNvPr id="74" name="Rounded Rectangle 73"/>
            <p:cNvSpPr/>
            <p:nvPr/>
          </p:nvSpPr>
          <p:spPr>
            <a:xfrm>
              <a:off x="5889208" y="2225559"/>
              <a:ext cx="981075" cy="666750"/>
            </a:xfrm>
            <a:prstGeom prst="roundRect">
              <a:avLst>
                <a:gd name="adj" fmla="val 9524"/>
              </a:avLst>
            </a:prstGeom>
            <a:solidFill>
              <a:schemeClr val="bg1"/>
            </a:solidFill>
            <a:ln w="19050">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5898732" y="2376974"/>
              <a:ext cx="971550" cy="396521"/>
            </a:xfrm>
            <a:prstGeom prst="rect">
              <a:avLst/>
            </a:prstGeom>
            <a:noFill/>
          </p:spPr>
          <p:txBody>
            <a:bodyPr wrap="square" rtlCol="0">
              <a:spAutoFit/>
            </a:bodyPr>
            <a:lstStyle/>
            <a:p>
              <a:r>
                <a:rPr lang="en-US" sz="1200" dirty="0" smtClean="0"/>
                <a:t>Service E</a:t>
              </a:r>
              <a:endParaRPr lang="en-US" sz="1200" dirty="0"/>
            </a:p>
          </p:txBody>
        </p:sp>
        <p:grpSp>
          <p:nvGrpSpPr>
            <p:cNvPr id="76" name="Group 75"/>
            <p:cNvGrpSpPr/>
            <p:nvPr/>
          </p:nvGrpSpPr>
          <p:grpSpPr>
            <a:xfrm>
              <a:off x="1299832" y="4089342"/>
              <a:ext cx="981075" cy="666750"/>
              <a:chOff x="1299832" y="4089342"/>
              <a:chExt cx="981075" cy="666750"/>
            </a:xfrm>
          </p:grpSpPr>
          <p:sp>
            <p:nvSpPr>
              <p:cNvPr id="98" name="Rounded Rectangle 97"/>
              <p:cNvSpPr/>
              <p:nvPr/>
            </p:nvSpPr>
            <p:spPr>
              <a:xfrm>
                <a:off x="1299832" y="4089342"/>
                <a:ext cx="981075" cy="666750"/>
              </a:xfrm>
              <a:prstGeom prst="roundRect">
                <a:avLst>
                  <a:gd name="adj" fmla="val 9524"/>
                </a:avLst>
              </a:prstGeom>
              <a:solidFill>
                <a:schemeClr val="bg1"/>
              </a:solidFill>
              <a:ln w="19050">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1385878" y="4150455"/>
                <a:ext cx="729495" cy="461665"/>
              </a:xfrm>
              <a:prstGeom prst="rect">
                <a:avLst/>
              </a:prstGeom>
              <a:noFill/>
            </p:spPr>
            <p:txBody>
              <a:bodyPr wrap="none" rtlCol="0">
                <a:spAutoFit/>
              </a:bodyPr>
              <a:lstStyle/>
              <a:p>
                <a:r>
                  <a:rPr lang="en-US" sz="1200" dirty="0" smtClean="0"/>
                  <a:t>Support </a:t>
                </a:r>
              </a:p>
              <a:p>
                <a:r>
                  <a:rPr lang="en-US" sz="1200" dirty="0" smtClean="0"/>
                  <a:t>Services </a:t>
                </a:r>
                <a:endParaRPr lang="en-US" sz="1200" dirty="0"/>
              </a:p>
            </p:txBody>
          </p:sp>
        </p:grpSp>
        <p:grpSp>
          <p:nvGrpSpPr>
            <p:cNvPr id="77" name="Group 76"/>
            <p:cNvGrpSpPr/>
            <p:nvPr/>
          </p:nvGrpSpPr>
          <p:grpSpPr>
            <a:xfrm>
              <a:off x="2449557" y="4087740"/>
              <a:ext cx="981075" cy="666750"/>
              <a:chOff x="2626692" y="4089342"/>
              <a:chExt cx="981075" cy="666750"/>
            </a:xfrm>
          </p:grpSpPr>
          <p:sp>
            <p:nvSpPr>
              <p:cNvPr id="96" name="Rounded Rectangle 95"/>
              <p:cNvSpPr/>
              <p:nvPr/>
            </p:nvSpPr>
            <p:spPr>
              <a:xfrm>
                <a:off x="2626692" y="4089342"/>
                <a:ext cx="981075" cy="666750"/>
              </a:xfrm>
              <a:prstGeom prst="roundRect">
                <a:avLst>
                  <a:gd name="adj" fmla="val 9524"/>
                </a:avLst>
              </a:prstGeom>
              <a:solidFill>
                <a:schemeClr val="bg1"/>
              </a:solidFill>
              <a:ln w="19050">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2672255" y="4246363"/>
                <a:ext cx="795923" cy="276999"/>
              </a:xfrm>
              <a:prstGeom prst="rect">
                <a:avLst/>
              </a:prstGeom>
              <a:noFill/>
            </p:spPr>
            <p:txBody>
              <a:bodyPr wrap="none" rtlCol="0">
                <a:spAutoFit/>
              </a:bodyPr>
              <a:lstStyle/>
              <a:p>
                <a:r>
                  <a:rPr lang="en-US" sz="1200" dirty="0" smtClean="0"/>
                  <a:t>Hardware</a:t>
                </a:r>
                <a:endParaRPr lang="en-US" sz="1200" dirty="0"/>
              </a:p>
            </p:txBody>
          </p:sp>
        </p:grpSp>
        <p:grpSp>
          <p:nvGrpSpPr>
            <p:cNvPr id="78" name="Group 77"/>
            <p:cNvGrpSpPr/>
            <p:nvPr/>
          </p:nvGrpSpPr>
          <p:grpSpPr>
            <a:xfrm>
              <a:off x="3599282" y="4086138"/>
              <a:ext cx="981075" cy="666750"/>
              <a:chOff x="4018599" y="4089342"/>
              <a:chExt cx="981075" cy="666750"/>
            </a:xfrm>
          </p:grpSpPr>
          <p:sp>
            <p:nvSpPr>
              <p:cNvPr id="94" name="Rounded Rectangle 93"/>
              <p:cNvSpPr/>
              <p:nvPr/>
            </p:nvSpPr>
            <p:spPr>
              <a:xfrm>
                <a:off x="4018599" y="4089342"/>
                <a:ext cx="981075" cy="666750"/>
              </a:xfrm>
              <a:prstGeom prst="roundRect">
                <a:avLst>
                  <a:gd name="adj" fmla="val 9524"/>
                </a:avLst>
              </a:prstGeom>
              <a:solidFill>
                <a:schemeClr val="bg1"/>
              </a:solidFill>
              <a:ln w="19050">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4059561" y="4258263"/>
                <a:ext cx="745140" cy="276999"/>
              </a:xfrm>
              <a:prstGeom prst="rect">
                <a:avLst/>
              </a:prstGeom>
              <a:noFill/>
            </p:spPr>
            <p:txBody>
              <a:bodyPr wrap="none" rtlCol="0">
                <a:spAutoFit/>
              </a:bodyPr>
              <a:lstStyle/>
              <a:p>
                <a:r>
                  <a:rPr lang="en-US" sz="1200" dirty="0" smtClean="0"/>
                  <a:t>Software</a:t>
                </a:r>
                <a:endParaRPr lang="en-US" sz="1200" dirty="0"/>
              </a:p>
            </p:txBody>
          </p:sp>
        </p:grpSp>
        <p:grpSp>
          <p:nvGrpSpPr>
            <p:cNvPr id="79" name="Group 78"/>
            <p:cNvGrpSpPr/>
            <p:nvPr/>
          </p:nvGrpSpPr>
          <p:grpSpPr>
            <a:xfrm>
              <a:off x="4682858" y="4082934"/>
              <a:ext cx="1047224" cy="666750"/>
              <a:chOff x="5261458" y="4082934"/>
              <a:chExt cx="1047224" cy="666750"/>
            </a:xfrm>
          </p:grpSpPr>
          <p:sp>
            <p:nvSpPr>
              <p:cNvPr id="92" name="Rounded Rectangle 91"/>
              <p:cNvSpPr/>
              <p:nvPr/>
            </p:nvSpPr>
            <p:spPr>
              <a:xfrm>
                <a:off x="5327607" y="4082934"/>
                <a:ext cx="981075" cy="666750"/>
              </a:xfrm>
              <a:prstGeom prst="roundRect">
                <a:avLst>
                  <a:gd name="adj" fmla="val 9524"/>
                </a:avLst>
              </a:prstGeom>
              <a:solidFill>
                <a:schemeClr val="bg1"/>
              </a:solidFill>
              <a:ln w="19050">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5261458" y="4257109"/>
                <a:ext cx="951412" cy="276999"/>
              </a:xfrm>
              <a:prstGeom prst="rect">
                <a:avLst/>
              </a:prstGeom>
              <a:noFill/>
            </p:spPr>
            <p:txBody>
              <a:bodyPr wrap="none" rtlCol="0">
                <a:spAutoFit/>
              </a:bodyPr>
              <a:lstStyle/>
              <a:p>
                <a:r>
                  <a:rPr lang="en-US" sz="1200" dirty="0" smtClean="0"/>
                  <a:t>Applications</a:t>
                </a:r>
                <a:endParaRPr lang="en-US" sz="1200" dirty="0"/>
              </a:p>
            </p:txBody>
          </p:sp>
        </p:grpSp>
        <p:grpSp>
          <p:nvGrpSpPr>
            <p:cNvPr id="80" name="Group 79"/>
            <p:cNvGrpSpPr/>
            <p:nvPr/>
          </p:nvGrpSpPr>
          <p:grpSpPr>
            <a:xfrm>
              <a:off x="5898733" y="4084536"/>
              <a:ext cx="981075" cy="666750"/>
              <a:chOff x="6384508" y="4082934"/>
              <a:chExt cx="981075" cy="666750"/>
            </a:xfrm>
          </p:grpSpPr>
          <p:sp>
            <p:nvSpPr>
              <p:cNvPr id="90" name="Rounded Rectangle 89"/>
              <p:cNvSpPr/>
              <p:nvPr/>
            </p:nvSpPr>
            <p:spPr>
              <a:xfrm>
                <a:off x="6384508" y="4082934"/>
                <a:ext cx="981075" cy="666750"/>
              </a:xfrm>
              <a:prstGeom prst="roundRect">
                <a:avLst>
                  <a:gd name="adj" fmla="val 9524"/>
                </a:avLst>
              </a:prstGeom>
              <a:solidFill>
                <a:schemeClr val="bg1"/>
              </a:solidFill>
              <a:ln w="19050">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6557283" y="4251528"/>
                <a:ext cx="474746" cy="276999"/>
              </a:xfrm>
              <a:prstGeom prst="rect">
                <a:avLst/>
              </a:prstGeom>
              <a:noFill/>
            </p:spPr>
            <p:txBody>
              <a:bodyPr wrap="none" rtlCol="0">
                <a:spAutoFit/>
              </a:bodyPr>
              <a:lstStyle/>
              <a:p>
                <a:r>
                  <a:rPr lang="en-US" sz="1200" dirty="0" smtClean="0"/>
                  <a:t>Data</a:t>
                </a:r>
                <a:endParaRPr lang="en-US" sz="1200" dirty="0"/>
              </a:p>
            </p:txBody>
          </p:sp>
        </p:grpSp>
        <p:sp>
          <p:nvSpPr>
            <p:cNvPr id="81" name="Rounded Rectangle 80"/>
            <p:cNvSpPr/>
            <p:nvPr/>
          </p:nvSpPr>
          <p:spPr>
            <a:xfrm>
              <a:off x="2841575" y="1488863"/>
              <a:ext cx="3079033" cy="282767"/>
            </a:xfrm>
            <a:prstGeom prst="roundRect">
              <a:avLst>
                <a:gd name="adj" fmla="val 9524"/>
              </a:avLst>
            </a:prstGeom>
            <a:solidFill>
              <a:schemeClr val="bg1"/>
            </a:solidFill>
            <a:ln w="19050">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2" name="TextBox 81"/>
            <p:cNvSpPr txBox="1"/>
            <p:nvPr/>
          </p:nvSpPr>
          <p:spPr>
            <a:xfrm>
              <a:off x="3065630" y="1443424"/>
              <a:ext cx="2392018" cy="378593"/>
            </a:xfrm>
            <a:prstGeom prst="rect">
              <a:avLst/>
            </a:prstGeom>
            <a:noFill/>
          </p:spPr>
          <p:txBody>
            <a:bodyPr wrap="square" rtlCol="0">
              <a:spAutoFit/>
            </a:bodyPr>
            <a:lstStyle/>
            <a:p>
              <a:r>
                <a:rPr lang="en-US" sz="1200" b="1" dirty="0" smtClean="0"/>
                <a:t>Business Service Catalogue</a:t>
              </a:r>
              <a:endParaRPr lang="en-US" sz="1200" b="1" dirty="0"/>
            </a:p>
          </p:txBody>
        </p:sp>
        <p:cxnSp>
          <p:nvCxnSpPr>
            <p:cNvPr id="83" name="Straight Connector 82"/>
            <p:cNvCxnSpPr/>
            <p:nvPr/>
          </p:nvCxnSpPr>
          <p:spPr>
            <a:xfrm flipV="1">
              <a:off x="1790700" y="965142"/>
              <a:ext cx="938890" cy="1266825"/>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74" idx="0"/>
            </p:cNvCxnSpPr>
            <p:nvPr/>
          </p:nvCxnSpPr>
          <p:spPr>
            <a:xfrm flipH="1" flipV="1">
              <a:off x="6135918" y="950472"/>
              <a:ext cx="243828" cy="1275087"/>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sp>
          <p:nvSpPr>
            <p:cNvPr id="85" name="Rounded Rectangle 84"/>
            <p:cNvSpPr/>
            <p:nvPr/>
          </p:nvSpPr>
          <p:spPr>
            <a:xfrm>
              <a:off x="2763606" y="3346904"/>
              <a:ext cx="3079033" cy="282767"/>
            </a:xfrm>
            <a:prstGeom prst="roundRect">
              <a:avLst>
                <a:gd name="adj" fmla="val 9524"/>
              </a:avLst>
            </a:prstGeom>
            <a:solidFill>
              <a:schemeClr val="bg1"/>
            </a:solidFill>
            <a:ln w="19050">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6" name="TextBox 85"/>
            <p:cNvSpPr txBox="1"/>
            <p:nvPr/>
          </p:nvSpPr>
          <p:spPr>
            <a:xfrm>
              <a:off x="3005992" y="3315134"/>
              <a:ext cx="2671163" cy="378593"/>
            </a:xfrm>
            <a:prstGeom prst="rect">
              <a:avLst/>
            </a:prstGeom>
            <a:noFill/>
          </p:spPr>
          <p:txBody>
            <a:bodyPr wrap="square" rtlCol="0">
              <a:spAutoFit/>
            </a:bodyPr>
            <a:lstStyle/>
            <a:p>
              <a:r>
                <a:rPr lang="en-US" sz="1200" b="1" dirty="0" smtClean="0"/>
                <a:t>Technical Service Catalogue</a:t>
              </a:r>
              <a:endParaRPr lang="en-US" sz="1200" b="1" dirty="0"/>
            </a:p>
          </p:txBody>
        </p:sp>
        <p:sp>
          <p:nvSpPr>
            <p:cNvPr id="87" name="Rounded Rectangle 86"/>
            <p:cNvSpPr/>
            <p:nvPr/>
          </p:nvSpPr>
          <p:spPr>
            <a:xfrm>
              <a:off x="1140470" y="2047566"/>
              <a:ext cx="5908029" cy="1057583"/>
            </a:xfrm>
            <a:prstGeom prst="roundRect">
              <a:avLst>
                <a:gd name="adj" fmla="val 7388"/>
              </a:avLst>
            </a:prstGeom>
            <a:noFill/>
            <a:ln w="19050">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p:nvPr/>
          </p:nvCxnSpPr>
          <p:spPr>
            <a:xfrm>
              <a:off x="1985526" y="2897319"/>
              <a:ext cx="691736" cy="1201742"/>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2284467" y="3622652"/>
              <a:ext cx="753113" cy="514011"/>
            </a:xfrm>
            <a:prstGeom prst="line">
              <a:avLst/>
            </a:prstGeom>
            <a:ln w="19050">
              <a:solidFill>
                <a:srgbClr val="61B4DF"/>
              </a:solidFill>
            </a:ln>
          </p:spPr>
          <p:style>
            <a:lnRef idx="1">
              <a:schemeClr val="accent1"/>
            </a:lnRef>
            <a:fillRef idx="0">
              <a:schemeClr val="accent1"/>
            </a:fillRef>
            <a:effectRef idx="0">
              <a:schemeClr val="accent1"/>
            </a:effectRef>
            <a:fontRef idx="minor">
              <a:schemeClr val="tx1"/>
            </a:fontRef>
          </p:style>
        </p:cxnSp>
      </p:grpSp>
      <p:sp>
        <p:nvSpPr>
          <p:cNvPr id="108" name="Rectangle 107"/>
          <p:cNvSpPr>
            <a:spLocks noChangeArrowheads="1"/>
          </p:cNvSpPr>
          <p:nvPr/>
        </p:nvSpPr>
        <p:spPr bwMode="auto">
          <a:xfrm>
            <a:off x="2394027" y="3964004"/>
            <a:ext cx="33985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900" dirty="0" smtClean="0">
                <a:latin typeface="Calibri" pitchFamily="34" charset="0"/>
              </a:rPr>
              <a:t>© Crown Copyright 2011. Reproduced under </a:t>
            </a:r>
            <a:r>
              <a:rPr lang="en-US" sz="900" dirty="0" err="1" smtClean="0">
                <a:latin typeface="Calibri" pitchFamily="34" charset="0"/>
              </a:rPr>
              <a:t>licence</a:t>
            </a:r>
            <a:r>
              <a:rPr lang="en-US" sz="900" dirty="0" smtClean="0">
                <a:latin typeface="Calibri" pitchFamily="34" charset="0"/>
              </a:rPr>
              <a:t> from AXELOS</a:t>
            </a:r>
            <a:r>
              <a:rPr lang="en-GB" sz="900" dirty="0" smtClean="0">
                <a:latin typeface="Calibri" pitchFamily="34" charset="0"/>
              </a:rPr>
              <a:t>. </a:t>
            </a:r>
            <a:endParaRPr lang="en-GB" sz="900" dirty="0"/>
          </a:p>
        </p:txBody>
      </p:sp>
    </p:spTree>
    <p:extLst>
      <p:ext uri="{BB962C8B-B14F-4D97-AF65-F5344CB8AC3E}">
        <p14:creationId xmlns:p14="http://schemas.microsoft.com/office/powerpoint/2010/main" val="1816613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a:bodyPr>
          <a:lstStyle/>
          <a:p>
            <a:pPr marL="0" indent="0">
              <a:lnSpc>
                <a:spcPct val="150000"/>
              </a:lnSpc>
              <a:buSzPct val="80000"/>
              <a:buNone/>
            </a:pPr>
            <a:r>
              <a:rPr lang="en-US" sz="1400" dirty="0" smtClean="0"/>
              <a:t>The three view structure of service catalogue management includes the following: </a:t>
            </a:r>
          </a:p>
          <a:p>
            <a:pPr marL="218445" indent="-218445">
              <a:lnSpc>
                <a:spcPct val="150000"/>
              </a:lnSpc>
              <a:buSzPct val="80000"/>
              <a:buFont typeface="Calibri" panose="020F0502020204030204" pitchFamily="34" charset="0"/>
              <a:buChar char="●"/>
            </a:pPr>
            <a:r>
              <a:rPr lang="en-US" sz="1400" dirty="0" smtClean="0"/>
              <a:t>Wholesale customer view: It includes details of IT services offered to wholesale customers, and relationship between the </a:t>
            </a:r>
            <a:r>
              <a:rPr lang="en-US" sz="1400" dirty="0" err="1" smtClean="0"/>
              <a:t>organisation</a:t>
            </a:r>
            <a:r>
              <a:rPr lang="en-US" sz="1400" dirty="0" smtClean="0"/>
              <a:t> and their customers (customer-facing services). </a:t>
            </a:r>
          </a:p>
          <a:p>
            <a:pPr marL="218445" indent="-218445">
              <a:lnSpc>
                <a:spcPct val="150000"/>
              </a:lnSpc>
              <a:buSzPct val="80000"/>
              <a:buFont typeface="Calibri" panose="020F0502020204030204" pitchFamily="34" charset="0"/>
              <a:buChar char="●"/>
            </a:pPr>
            <a:r>
              <a:rPr lang="en-US" sz="1400" dirty="0" smtClean="0"/>
              <a:t>Retail customer view: It includes details of IT services offered to retail customers and relationship between the </a:t>
            </a:r>
            <a:r>
              <a:rPr lang="en-US" sz="1400" dirty="0" err="1" smtClean="0"/>
              <a:t>organisation</a:t>
            </a:r>
            <a:r>
              <a:rPr lang="en-US" sz="1400" dirty="0" smtClean="0"/>
              <a:t> and their customers (customer-facing services). </a:t>
            </a:r>
          </a:p>
          <a:p>
            <a:pPr marL="218445" indent="-218445">
              <a:lnSpc>
                <a:spcPct val="150000"/>
              </a:lnSpc>
              <a:buSzPct val="80000"/>
              <a:buFont typeface="Calibri" panose="020F0502020204030204" pitchFamily="34" charset="0"/>
              <a:buChar char="●"/>
            </a:pPr>
            <a:r>
              <a:rPr lang="en-US" sz="1400" dirty="0" smtClean="0"/>
              <a:t>Supporting services view: It comprises the details of IT support services, Configuration Items (CIs), components and so on. It also includes details of the relationship with customer-facing services underpinned by the </a:t>
            </a:r>
            <a:r>
              <a:rPr lang="en-US" sz="1400" dirty="0" err="1" smtClean="0"/>
              <a:t>organisation</a:t>
            </a:r>
            <a:r>
              <a:rPr lang="en-US" sz="1400" dirty="0" smtClean="0"/>
              <a:t> providing IT services.  </a:t>
            </a:r>
            <a:endParaRPr lang="en-US" sz="1400" dirty="0"/>
          </a:p>
        </p:txBody>
      </p:sp>
      <p:sp>
        <p:nvSpPr>
          <p:cNvPr id="3" name="Text Placeholder 2"/>
          <p:cNvSpPr>
            <a:spLocks noGrp="1"/>
          </p:cNvSpPr>
          <p:nvPr>
            <p:ph type="body" sz="quarter" idx="10"/>
          </p:nvPr>
        </p:nvSpPr>
        <p:spPr/>
        <p:txBody>
          <a:bodyPr>
            <a:normAutofit/>
          </a:bodyPr>
          <a:lstStyle/>
          <a:p>
            <a:r>
              <a:rPr lang="en-US" sz="1600" dirty="0" smtClean="0">
                <a:latin typeface="Calibri (headings)"/>
              </a:rPr>
              <a:t>Service Catalogue Management—Three View Structure  </a:t>
            </a:r>
            <a:endParaRPr lang="en-US" sz="1600" dirty="0">
              <a:latin typeface="Calibri (headings)"/>
            </a:endParaRPr>
          </a:p>
        </p:txBody>
      </p:sp>
      <p:sp>
        <p:nvSpPr>
          <p:cNvPr id="2" name="Slide Number Placeholder 1"/>
          <p:cNvSpPr>
            <a:spLocks noGrp="1"/>
          </p:cNvSpPr>
          <p:nvPr>
            <p:ph type="sldNum" sz="quarter" idx="12"/>
          </p:nvPr>
        </p:nvSpPr>
        <p:spPr/>
        <p:txBody>
          <a:bodyPr/>
          <a:lstStyle/>
          <a:p>
            <a:fld id="{8524A6C9-6CE9-4945-93D4-91E4A7F47F6F}" type="slidenum">
              <a:rPr lang="en-US" smtClean="0"/>
              <a:pPr/>
              <a:t>24</a:t>
            </a:fld>
            <a:endParaRPr lang="en-US"/>
          </a:p>
        </p:txBody>
      </p:sp>
    </p:spTree>
    <p:extLst>
      <p:ext uri="{BB962C8B-B14F-4D97-AF65-F5344CB8AC3E}">
        <p14:creationId xmlns:p14="http://schemas.microsoft.com/office/powerpoint/2010/main" val="514510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marL="0" indent="0">
              <a:buNone/>
            </a:pPr>
            <a:r>
              <a:rPr lang="en-US" dirty="0" smtClean="0">
                <a:solidFill>
                  <a:prstClr val="black"/>
                </a:solidFill>
              </a:rPr>
              <a:t>The image illustrates the three view structure of service catalogue management. </a:t>
            </a:r>
          </a:p>
          <a:p>
            <a:endParaRPr lang="en-US" dirty="0"/>
          </a:p>
        </p:txBody>
      </p:sp>
      <p:sp>
        <p:nvSpPr>
          <p:cNvPr id="4" name="Text Placeholder 3"/>
          <p:cNvSpPr>
            <a:spLocks noGrp="1"/>
          </p:cNvSpPr>
          <p:nvPr>
            <p:ph type="body" sz="quarter" idx="10"/>
          </p:nvPr>
        </p:nvSpPr>
        <p:spPr/>
        <p:txBody>
          <a:bodyPr>
            <a:normAutofit/>
          </a:bodyPr>
          <a:lstStyle/>
          <a:p>
            <a:r>
              <a:rPr lang="en-US" sz="1600" dirty="0" smtClean="0">
                <a:latin typeface="Calibri (headings)"/>
              </a:rPr>
              <a:t>Service Catalogue Management—Three View Structure (contd.)</a:t>
            </a:r>
            <a:endParaRPr lang="en-US" sz="1600" dirty="0">
              <a:latin typeface="Calibri (headings)"/>
            </a:endParaRPr>
          </a:p>
        </p:txBody>
      </p:sp>
      <p:sp>
        <p:nvSpPr>
          <p:cNvPr id="8" name="Rectangle 12"/>
          <p:cNvSpPr>
            <a:spLocks noChangeArrowheads="1"/>
          </p:cNvSpPr>
          <p:nvPr/>
        </p:nvSpPr>
        <p:spPr bwMode="auto">
          <a:xfrm>
            <a:off x="2276750" y="3605186"/>
            <a:ext cx="332611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559393"/>
            <a:r>
              <a:rPr lang="en-US" sz="900" dirty="0">
                <a:solidFill>
                  <a:prstClr val="black"/>
                </a:solidFill>
                <a:latin typeface="Calibri" panose="020F0502020204030204" pitchFamily="34" charset="0"/>
              </a:rPr>
              <a:t>© Crown Copyright 2011. Reproduced under </a:t>
            </a:r>
            <a:r>
              <a:rPr lang="en-US" sz="900" dirty="0" err="1">
                <a:solidFill>
                  <a:prstClr val="black"/>
                </a:solidFill>
                <a:latin typeface="Calibri" panose="020F0502020204030204" pitchFamily="34" charset="0"/>
              </a:rPr>
              <a:t>licence</a:t>
            </a:r>
            <a:r>
              <a:rPr lang="en-US" sz="900" dirty="0">
                <a:solidFill>
                  <a:prstClr val="black"/>
                </a:solidFill>
                <a:latin typeface="Calibri" panose="020F0502020204030204" pitchFamily="34" charset="0"/>
              </a:rPr>
              <a:t> from AXELOS</a:t>
            </a:r>
            <a:r>
              <a:rPr lang="en-GB" sz="900" dirty="0">
                <a:solidFill>
                  <a:prstClr val="black"/>
                </a:solidFill>
                <a:latin typeface="Calibri" panose="020F0502020204030204" pitchFamily="34" charset="0"/>
              </a:rPr>
              <a:t>. </a:t>
            </a:r>
          </a:p>
        </p:txBody>
      </p:sp>
      <p:sp>
        <p:nvSpPr>
          <p:cNvPr id="2" name="Slide Number Placeholder 1"/>
          <p:cNvSpPr>
            <a:spLocks noGrp="1"/>
          </p:cNvSpPr>
          <p:nvPr>
            <p:ph type="sldNum" sz="quarter" idx="12"/>
          </p:nvPr>
        </p:nvSpPr>
        <p:spPr/>
        <p:txBody>
          <a:bodyPr/>
          <a:lstStyle/>
          <a:p>
            <a:fld id="{8524A6C9-6CE9-4945-93D4-91E4A7F47F6F}" type="slidenum">
              <a:rPr lang="en-US" smtClean="0"/>
              <a:pPr/>
              <a:t>25</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780" y="1109545"/>
            <a:ext cx="5267364" cy="2543407"/>
          </a:xfrm>
          <a:prstGeom prst="rect">
            <a:avLst/>
          </a:prstGeom>
        </p:spPr>
      </p:pic>
    </p:spTree>
    <p:extLst>
      <p:ext uri="{BB962C8B-B14F-4D97-AF65-F5344CB8AC3E}">
        <p14:creationId xmlns:p14="http://schemas.microsoft.com/office/powerpoint/2010/main" val="3612873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a:bodyPr>
          <a:lstStyle/>
          <a:p>
            <a:pPr marL="0" indent="0">
              <a:lnSpc>
                <a:spcPct val="150000"/>
              </a:lnSpc>
              <a:buNone/>
            </a:pPr>
            <a:r>
              <a:rPr lang="en-US" sz="1400" dirty="0"/>
              <a:t>The </a:t>
            </a:r>
            <a:r>
              <a:rPr lang="en-US" sz="1400" dirty="0" smtClean="0"/>
              <a:t>responsibilities of the Service Catalogue Manager are: </a:t>
            </a:r>
            <a:endParaRPr lang="en-US" sz="1400" dirty="0"/>
          </a:p>
          <a:p>
            <a:pPr marL="218445" indent="-218445">
              <a:lnSpc>
                <a:spcPct val="150000"/>
              </a:lnSpc>
            </a:pPr>
            <a:r>
              <a:rPr lang="en-US" sz="1400" dirty="0"/>
              <a:t>producing and maintaining the service </a:t>
            </a:r>
            <a:r>
              <a:rPr lang="en-US" sz="1400" dirty="0" smtClean="0"/>
              <a:t>catalogue;</a:t>
            </a:r>
          </a:p>
          <a:p>
            <a:pPr marL="218445" indent="-218445">
              <a:lnSpc>
                <a:spcPct val="150000"/>
              </a:lnSpc>
            </a:pPr>
            <a:r>
              <a:rPr lang="en-US" dirty="0" smtClean="0"/>
              <a:t>ensuring that all </a:t>
            </a:r>
            <a:r>
              <a:rPr lang="en-US" dirty="0"/>
              <a:t>operational services are recorded within the service catalogue; </a:t>
            </a:r>
          </a:p>
          <a:p>
            <a:pPr marL="218445" indent="-218445">
              <a:lnSpc>
                <a:spcPct val="150000"/>
              </a:lnSpc>
            </a:pPr>
            <a:r>
              <a:rPr lang="en-US" sz="1400" dirty="0" smtClean="0"/>
              <a:t>making </a:t>
            </a:r>
            <a:r>
              <a:rPr lang="en-US" sz="1400" dirty="0"/>
              <a:t>sure that information in the service catalogue is accurate and </a:t>
            </a:r>
            <a:r>
              <a:rPr lang="en-US" sz="1400" dirty="0" smtClean="0"/>
              <a:t>updated;</a:t>
            </a:r>
          </a:p>
          <a:p>
            <a:pPr marL="218445" indent="-218445">
              <a:lnSpc>
                <a:spcPct val="150000"/>
              </a:lnSpc>
            </a:pPr>
            <a:r>
              <a:rPr lang="en-US" sz="1400" dirty="0" smtClean="0"/>
              <a:t>ensuring </a:t>
            </a:r>
            <a:r>
              <a:rPr lang="en-US" sz="1400" dirty="0"/>
              <a:t>that information in the service catalogue matches the one in the service portfolio; and </a:t>
            </a:r>
            <a:endParaRPr lang="en-US" sz="1400" dirty="0" smtClean="0"/>
          </a:p>
          <a:p>
            <a:pPr marL="218445" indent="-218445">
              <a:lnSpc>
                <a:spcPct val="150000"/>
              </a:lnSpc>
            </a:pPr>
            <a:r>
              <a:rPr lang="en-US" sz="1400" dirty="0" smtClean="0"/>
              <a:t>making </a:t>
            </a:r>
            <a:r>
              <a:rPr lang="en-US" sz="1400" dirty="0"/>
              <a:t>sure that information in the service catalogue is protected and has appropriate backup. </a:t>
            </a:r>
          </a:p>
        </p:txBody>
      </p:sp>
      <p:sp>
        <p:nvSpPr>
          <p:cNvPr id="3" name="Text Placeholder 2"/>
          <p:cNvSpPr>
            <a:spLocks noGrp="1"/>
          </p:cNvSpPr>
          <p:nvPr>
            <p:ph type="body" sz="quarter" idx="10"/>
          </p:nvPr>
        </p:nvSpPr>
        <p:spPr/>
        <p:txBody>
          <a:bodyPr>
            <a:normAutofit/>
          </a:bodyPr>
          <a:lstStyle/>
          <a:p>
            <a:r>
              <a:rPr lang="en-US" sz="1600" dirty="0" smtClean="0">
                <a:latin typeface="Calibri (headings)"/>
              </a:rPr>
              <a:t>Role of Service Catalogue Manager </a:t>
            </a:r>
            <a:endParaRPr lang="en-US" sz="1600" dirty="0">
              <a:latin typeface="Calibri (headings)"/>
            </a:endParaRPr>
          </a:p>
        </p:txBody>
      </p:sp>
      <p:sp>
        <p:nvSpPr>
          <p:cNvPr id="2" name="Slide Number Placeholder 1"/>
          <p:cNvSpPr>
            <a:spLocks noGrp="1"/>
          </p:cNvSpPr>
          <p:nvPr>
            <p:ph type="sldNum" sz="quarter" idx="12"/>
          </p:nvPr>
        </p:nvSpPr>
        <p:spPr/>
        <p:txBody>
          <a:bodyPr/>
          <a:lstStyle/>
          <a:p>
            <a:fld id="{8524A6C9-6CE9-4945-93D4-91E4A7F47F6F}" type="slidenum">
              <a:rPr lang="en-US" smtClean="0"/>
              <a:pPr/>
              <a:t>26</a:t>
            </a:fld>
            <a:endParaRPr lang="en-US"/>
          </a:p>
        </p:txBody>
      </p:sp>
    </p:spTree>
    <p:extLst>
      <p:ext uri="{BB962C8B-B14F-4D97-AF65-F5344CB8AC3E}">
        <p14:creationId xmlns:p14="http://schemas.microsoft.com/office/powerpoint/2010/main" val="253651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1600" dirty="0">
                <a:latin typeface="Calibri (headings)"/>
              </a:rPr>
              <a:t>Service Catalogue—Example</a:t>
            </a:r>
          </a:p>
        </p:txBody>
      </p:sp>
      <p:sp>
        <p:nvSpPr>
          <p:cNvPr id="4" name="Rounded Rectangle 3"/>
          <p:cNvSpPr/>
          <p:nvPr/>
        </p:nvSpPr>
        <p:spPr>
          <a:xfrm>
            <a:off x="1821131" y="673945"/>
            <a:ext cx="1185111" cy="188917"/>
          </a:xfrm>
          <a:prstGeom prst="roundRect">
            <a:avLst/>
          </a:prstGeom>
          <a:solidFill>
            <a:srgbClr val="F2F2F2"/>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688">
                <a:solidFill>
                  <a:sysClr val="windowText" lastClr="000000"/>
                </a:solidFill>
              </a:rPr>
              <a:t>Email Service</a:t>
            </a:r>
          </a:p>
        </p:txBody>
      </p:sp>
      <p:sp>
        <p:nvSpPr>
          <p:cNvPr id="5" name="Rounded Rectangle 4"/>
          <p:cNvSpPr/>
          <p:nvPr/>
        </p:nvSpPr>
        <p:spPr>
          <a:xfrm>
            <a:off x="3113437" y="673945"/>
            <a:ext cx="1167245" cy="188917"/>
          </a:xfrm>
          <a:prstGeom prst="roundRect">
            <a:avLst/>
          </a:prstGeom>
          <a:solidFill>
            <a:srgbClr val="F2F2F2"/>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688">
                <a:solidFill>
                  <a:sysClr val="windowText" lastClr="000000"/>
                </a:solidFill>
              </a:rPr>
              <a:t>Data Center Service</a:t>
            </a:r>
          </a:p>
        </p:txBody>
      </p:sp>
      <p:sp>
        <p:nvSpPr>
          <p:cNvPr id="6" name="Rounded Rectangle 5"/>
          <p:cNvSpPr/>
          <p:nvPr/>
        </p:nvSpPr>
        <p:spPr>
          <a:xfrm>
            <a:off x="4387877" y="673945"/>
            <a:ext cx="1186435" cy="188917"/>
          </a:xfrm>
          <a:prstGeom prst="roundRect">
            <a:avLst/>
          </a:prstGeom>
          <a:solidFill>
            <a:srgbClr val="F2F2F2"/>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688">
                <a:solidFill>
                  <a:sysClr val="windowText" lastClr="000000"/>
                </a:solidFill>
              </a:rPr>
              <a:t>Software Service</a:t>
            </a:r>
          </a:p>
        </p:txBody>
      </p:sp>
      <p:sp>
        <p:nvSpPr>
          <p:cNvPr id="8" name="Rounded Rectangle 7"/>
          <p:cNvSpPr/>
          <p:nvPr/>
        </p:nvSpPr>
        <p:spPr>
          <a:xfrm>
            <a:off x="5681508" y="673945"/>
            <a:ext cx="1184450" cy="188917"/>
          </a:xfrm>
          <a:prstGeom prst="roundRect">
            <a:avLst/>
          </a:prstGeom>
          <a:solidFill>
            <a:srgbClr val="F2F2F2"/>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688" dirty="0">
                <a:solidFill>
                  <a:sysClr val="windowText" lastClr="000000"/>
                </a:solidFill>
              </a:rPr>
              <a:t>End User Service</a:t>
            </a:r>
          </a:p>
        </p:txBody>
      </p:sp>
      <p:graphicFrame>
        <p:nvGraphicFramePr>
          <p:cNvPr id="13" name="Table 12"/>
          <p:cNvGraphicFramePr>
            <a:graphicFrameLocks noGrp="1"/>
          </p:cNvGraphicFramePr>
          <p:nvPr>
            <p:extLst/>
          </p:nvPr>
        </p:nvGraphicFramePr>
        <p:xfrm>
          <a:off x="1821131" y="1046153"/>
          <a:ext cx="1185111" cy="657945"/>
        </p:xfrm>
        <a:graphic>
          <a:graphicData uri="http://schemas.openxmlformats.org/drawingml/2006/table">
            <a:tbl>
              <a:tblPr firstRow="1" bandRow="1" bandCol="1">
                <a:tableStyleId>{9D7B26C5-4107-4FEC-AEDC-1716B250A1EF}</a:tableStyleId>
              </a:tblPr>
              <a:tblGrid>
                <a:gridCol w="1185111"/>
              </a:tblGrid>
              <a:tr h="215583">
                <a:tc>
                  <a:txBody>
                    <a:bodyPr/>
                    <a:lstStyle/>
                    <a:p>
                      <a:pPr algn="l" fontAlgn="b"/>
                      <a:r>
                        <a:rPr lang="en-US" sz="700" b="0" u="none" strike="noStrike" dirty="0">
                          <a:effectLst/>
                        </a:rPr>
                        <a:t>Mail Box </a:t>
                      </a:r>
                      <a:r>
                        <a:rPr lang="en-US" sz="700" b="0" u="none" strike="noStrike" dirty="0" smtClean="0">
                          <a:effectLst/>
                        </a:rPr>
                        <a:t>creation</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r>
              <a:tr h="215583">
                <a:tc>
                  <a:txBody>
                    <a:bodyPr/>
                    <a:lstStyle/>
                    <a:p>
                      <a:pPr algn="l" fontAlgn="b"/>
                      <a:r>
                        <a:rPr lang="en-US" sz="700" b="0" u="none" strike="noStrike" dirty="0">
                          <a:effectLst/>
                        </a:rPr>
                        <a:t>Mail box </a:t>
                      </a:r>
                      <a:r>
                        <a:rPr lang="en-US" sz="700" b="0" u="none" strike="noStrike" dirty="0" smtClean="0">
                          <a:effectLst/>
                        </a:rPr>
                        <a:t>modification</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2F2F2"/>
                    </a:solidFill>
                  </a:tcPr>
                </a:tc>
              </a:tr>
              <a:tr h="215583">
                <a:tc>
                  <a:txBody>
                    <a:bodyPr/>
                    <a:lstStyle/>
                    <a:p>
                      <a:pPr algn="l" fontAlgn="b"/>
                      <a:r>
                        <a:rPr lang="en-US" sz="700" b="0" u="none" strike="noStrike" dirty="0">
                          <a:effectLst/>
                        </a:rPr>
                        <a:t>Mail box </a:t>
                      </a:r>
                      <a:r>
                        <a:rPr lang="en-US" sz="700" b="0" u="none" strike="noStrike" dirty="0" smtClean="0">
                          <a:effectLst/>
                        </a:rPr>
                        <a:t>deletion</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r>
            </a:tbl>
          </a:graphicData>
        </a:graphic>
      </p:graphicFrame>
      <p:graphicFrame>
        <p:nvGraphicFramePr>
          <p:cNvPr id="14" name="Table 13"/>
          <p:cNvGraphicFramePr>
            <a:graphicFrameLocks noGrp="1"/>
          </p:cNvGraphicFramePr>
          <p:nvPr>
            <p:extLst/>
          </p:nvPr>
        </p:nvGraphicFramePr>
        <p:xfrm>
          <a:off x="3107482" y="1046153"/>
          <a:ext cx="1185111" cy="657945"/>
        </p:xfrm>
        <a:graphic>
          <a:graphicData uri="http://schemas.openxmlformats.org/drawingml/2006/table">
            <a:tbl>
              <a:tblPr firstRow="1" bandRow="1" bandCol="1">
                <a:tableStyleId>{9D7B26C5-4107-4FEC-AEDC-1716B250A1EF}</a:tableStyleId>
              </a:tblPr>
              <a:tblGrid>
                <a:gridCol w="1185111"/>
              </a:tblGrid>
              <a:tr h="215583">
                <a:tc>
                  <a:txBody>
                    <a:bodyPr/>
                    <a:lstStyle/>
                    <a:p>
                      <a:pPr algn="l" fontAlgn="b"/>
                      <a:r>
                        <a:rPr lang="en-US" sz="700" b="0" u="none" strike="noStrike" dirty="0">
                          <a:effectLst/>
                        </a:rPr>
                        <a:t>Providing DC to </a:t>
                      </a:r>
                      <a:r>
                        <a:rPr lang="en-US" sz="700" b="0" u="none" strike="noStrike" dirty="0" smtClean="0">
                          <a:effectLst/>
                        </a:rPr>
                        <a:t>services</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r>
              <a:tr h="215583">
                <a:tc>
                  <a:txBody>
                    <a:bodyPr/>
                    <a:lstStyle/>
                    <a:p>
                      <a:pPr algn="l" fontAlgn="b"/>
                      <a:r>
                        <a:rPr lang="en-US" sz="700" b="0" u="none" strike="noStrike" dirty="0">
                          <a:effectLst/>
                        </a:rPr>
                        <a:t>Connection </a:t>
                      </a:r>
                      <a:r>
                        <a:rPr lang="en-US" sz="700" b="0" u="none" strike="noStrike" dirty="0" smtClean="0">
                          <a:effectLst/>
                        </a:rPr>
                        <a:t>applications</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2F2F2"/>
                    </a:solidFill>
                  </a:tcPr>
                </a:tc>
              </a:tr>
              <a:tr h="215583">
                <a:tc>
                  <a:txBody>
                    <a:bodyPr/>
                    <a:lstStyle/>
                    <a:p>
                      <a:pPr algn="l" fontAlgn="b"/>
                      <a:r>
                        <a:rPr lang="en-US" sz="700" b="0" u="none" strike="noStrike" dirty="0">
                          <a:effectLst/>
                        </a:rPr>
                        <a:t>Providing Server </a:t>
                      </a:r>
                      <a:r>
                        <a:rPr lang="en-US" sz="700" b="0" u="none" strike="noStrike" dirty="0" smtClean="0">
                          <a:effectLst/>
                        </a:rPr>
                        <a:t>Support</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r>
            </a:tbl>
          </a:graphicData>
        </a:graphic>
      </p:graphicFrame>
      <p:graphicFrame>
        <p:nvGraphicFramePr>
          <p:cNvPr id="15" name="Table 14"/>
          <p:cNvGraphicFramePr>
            <a:graphicFrameLocks noGrp="1"/>
          </p:cNvGraphicFramePr>
          <p:nvPr>
            <p:extLst/>
          </p:nvPr>
        </p:nvGraphicFramePr>
        <p:xfrm>
          <a:off x="4393832" y="1046153"/>
          <a:ext cx="1185111" cy="657945"/>
        </p:xfrm>
        <a:graphic>
          <a:graphicData uri="http://schemas.openxmlformats.org/drawingml/2006/table">
            <a:tbl>
              <a:tblPr firstRow="1" bandRow="1" bandCol="1">
                <a:tableStyleId>{9D7B26C5-4107-4FEC-AEDC-1716B250A1EF}</a:tableStyleId>
              </a:tblPr>
              <a:tblGrid>
                <a:gridCol w="1185111"/>
              </a:tblGrid>
              <a:tr h="215583">
                <a:tc>
                  <a:txBody>
                    <a:bodyPr/>
                    <a:lstStyle/>
                    <a:p>
                      <a:pPr algn="l" fontAlgn="b"/>
                      <a:r>
                        <a:rPr lang="en-US" sz="700" b="0" u="none" strike="noStrike" dirty="0">
                          <a:effectLst/>
                        </a:rPr>
                        <a:t>Installing the </a:t>
                      </a:r>
                      <a:r>
                        <a:rPr lang="en-US" sz="700" b="0" u="none" strike="noStrike" dirty="0" smtClean="0">
                          <a:effectLst/>
                        </a:rPr>
                        <a:t>application</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r>
              <a:tr h="215583">
                <a:tc>
                  <a:txBody>
                    <a:bodyPr/>
                    <a:lstStyle/>
                    <a:p>
                      <a:pPr algn="l" fontAlgn="b"/>
                      <a:r>
                        <a:rPr lang="en-US" sz="700" b="0" u="none" strike="noStrike" dirty="0">
                          <a:effectLst/>
                        </a:rPr>
                        <a:t>Build the </a:t>
                      </a:r>
                      <a:r>
                        <a:rPr lang="en-US" sz="700" b="0" u="none" strike="noStrike" dirty="0" smtClean="0">
                          <a:effectLst/>
                        </a:rPr>
                        <a:t>application</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2F2F2"/>
                    </a:solidFill>
                  </a:tcPr>
                </a:tc>
              </a:tr>
              <a:tr h="215583">
                <a:tc>
                  <a:txBody>
                    <a:bodyPr/>
                    <a:lstStyle/>
                    <a:p>
                      <a:pPr algn="l" fontAlgn="b"/>
                      <a:r>
                        <a:rPr lang="en-US" sz="700" b="0" u="none" strike="noStrike" dirty="0">
                          <a:effectLst/>
                        </a:rPr>
                        <a:t>Modify the </a:t>
                      </a:r>
                      <a:r>
                        <a:rPr lang="en-US" sz="700" b="0" u="none" strike="noStrike" dirty="0" smtClean="0">
                          <a:effectLst/>
                        </a:rPr>
                        <a:t>application</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r>
            </a:tbl>
          </a:graphicData>
        </a:graphic>
      </p:graphicFrame>
      <p:graphicFrame>
        <p:nvGraphicFramePr>
          <p:cNvPr id="16" name="Table 15"/>
          <p:cNvGraphicFramePr>
            <a:graphicFrameLocks noGrp="1"/>
          </p:cNvGraphicFramePr>
          <p:nvPr>
            <p:extLst/>
          </p:nvPr>
        </p:nvGraphicFramePr>
        <p:xfrm>
          <a:off x="5680183" y="1046153"/>
          <a:ext cx="1185111" cy="657945"/>
        </p:xfrm>
        <a:graphic>
          <a:graphicData uri="http://schemas.openxmlformats.org/drawingml/2006/table">
            <a:tbl>
              <a:tblPr firstRow="1" bandRow="1" bandCol="1">
                <a:tableStyleId>{9D7B26C5-4107-4FEC-AEDC-1716B250A1EF}</a:tableStyleId>
              </a:tblPr>
              <a:tblGrid>
                <a:gridCol w="1185111"/>
              </a:tblGrid>
              <a:tr h="215583">
                <a:tc>
                  <a:txBody>
                    <a:bodyPr/>
                    <a:lstStyle/>
                    <a:p>
                      <a:pPr algn="l" fontAlgn="b"/>
                      <a:r>
                        <a:rPr lang="en-US" sz="700" b="0" u="none" strike="noStrike" dirty="0">
                          <a:effectLst/>
                        </a:rPr>
                        <a:t>Provisioning Printer</a:t>
                      </a:r>
                      <a:r>
                        <a:rPr lang="en-US" sz="700" b="0" u="none" strike="noStrike" dirty="0" smtClean="0">
                          <a:effectLst/>
                        </a:rPr>
                        <a:t>, Scanner, Desktops</a:t>
                      </a:r>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r>
              <a:tr h="215583">
                <a:tc>
                  <a:txBody>
                    <a:bodyPr/>
                    <a:lstStyle/>
                    <a:p>
                      <a:pPr algn="l" fontAlgn="b"/>
                      <a:r>
                        <a:rPr lang="en-US" sz="700" b="0" u="none" strike="noStrike" dirty="0">
                          <a:effectLst/>
                        </a:rPr>
                        <a:t>Modifying the </a:t>
                      </a:r>
                      <a:r>
                        <a:rPr lang="en-US" sz="700" b="0" u="none" strike="noStrike" dirty="0" smtClean="0">
                          <a:effectLst/>
                        </a:rPr>
                        <a:t>rights</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2F2F2"/>
                    </a:solidFill>
                  </a:tcPr>
                </a:tc>
              </a:tr>
              <a:tr h="215583">
                <a:tc>
                  <a:txBody>
                    <a:bodyPr/>
                    <a:lstStyle/>
                    <a:p>
                      <a:pPr algn="l" fontAlgn="b"/>
                      <a:r>
                        <a:rPr lang="en-US" sz="700" b="0" u="none" strike="noStrike" dirty="0">
                          <a:effectLst/>
                        </a:rPr>
                        <a:t>Decommission of the </a:t>
                      </a:r>
                      <a:r>
                        <a:rPr lang="en-US" sz="700" b="0" u="none" strike="noStrike" dirty="0" smtClean="0">
                          <a:effectLst/>
                        </a:rPr>
                        <a:t>Printer</a:t>
                      </a:r>
                      <a:r>
                        <a:rPr lang="en-US" sz="700" b="0" u="none" strike="noStrike" dirty="0">
                          <a:effectLst/>
                        </a:rPr>
                        <a:t>, Scanner</a:t>
                      </a:r>
                      <a:r>
                        <a:rPr lang="en-US" sz="700" b="0" u="none" strike="noStrike" dirty="0" smtClean="0">
                          <a:effectLst/>
                        </a:rPr>
                        <a:t>, Desktops</a:t>
                      </a:r>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r>
            </a:tbl>
          </a:graphicData>
        </a:graphic>
      </p:graphicFrame>
      <p:graphicFrame>
        <p:nvGraphicFramePr>
          <p:cNvPr id="18" name="Table 17"/>
          <p:cNvGraphicFramePr>
            <a:graphicFrameLocks noGrp="1"/>
          </p:cNvGraphicFramePr>
          <p:nvPr>
            <p:extLst/>
          </p:nvPr>
        </p:nvGraphicFramePr>
        <p:xfrm>
          <a:off x="1821131" y="1935483"/>
          <a:ext cx="1185111" cy="219315"/>
        </p:xfrm>
        <a:graphic>
          <a:graphicData uri="http://schemas.openxmlformats.org/drawingml/2006/table">
            <a:tbl>
              <a:tblPr firstRow="1" bandRow="1" bandCol="1">
                <a:tableStyleId>{9D7B26C5-4107-4FEC-AEDC-1716B250A1EF}</a:tableStyleId>
              </a:tblPr>
              <a:tblGrid>
                <a:gridCol w="1185111"/>
              </a:tblGrid>
              <a:tr h="215583">
                <a:tc>
                  <a:txBody>
                    <a:bodyPr/>
                    <a:lstStyle/>
                    <a:p>
                      <a:pPr algn="l" fontAlgn="b"/>
                      <a:r>
                        <a:rPr lang="en-US" sz="700" b="0" u="none" strike="noStrike" kern="1200" dirty="0" smtClean="0">
                          <a:solidFill>
                            <a:schemeClr val="tx1"/>
                          </a:solidFill>
                          <a:effectLst/>
                          <a:latin typeface="+mn-lt"/>
                          <a:ea typeface="+mn-ea"/>
                          <a:cs typeface="+mn-cs"/>
                        </a:rPr>
                        <a:t>Network Team</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2F2F2"/>
                    </a:solidFill>
                  </a:tcPr>
                </a:tc>
              </a:tr>
            </a:tbl>
          </a:graphicData>
        </a:graphic>
      </p:graphicFrame>
      <p:graphicFrame>
        <p:nvGraphicFramePr>
          <p:cNvPr id="19" name="Table 18"/>
          <p:cNvGraphicFramePr>
            <a:graphicFrameLocks noGrp="1"/>
          </p:cNvGraphicFramePr>
          <p:nvPr>
            <p:extLst/>
          </p:nvPr>
        </p:nvGraphicFramePr>
        <p:xfrm>
          <a:off x="3113437" y="1940777"/>
          <a:ext cx="1185111" cy="219315"/>
        </p:xfrm>
        <a:graphic>
          <a:graphicData uri="http://schemas.openxmlformats.org/drawingml/2006/table">
            <a:tbl>
              <a:tblPr firstRow="1" bandRow="1" bandCol="1">
                <a:tableStyleId>{9D7B26C5-4107-4FEC-AEDC-1716B250A1EF}</a:tableStyleId>
              </a:tblPr>
              <a:tblGrid>
                <a:gridCol w="1185111"/>
              </a:tblGrid>
              <a:tr h="215583">
                <a:tc>
                  <a:txBody>
                    <a:bodyPr/>
                    <a:lstStyle/>
                    <a:p>
                      <a:pPr algn="l" fontAlgn="b"/>
                      <a:r>
                        <a:rPr lang="en-US" sz="700" b="0" u="none" strike="noStrike" dirty="0" smtClean="0">
                          <a:effectLst/>
                        </a:rPr>
                        <a:t>Data Center Team</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2F2F2"/>
                    </a:solidFill>
                  </a:tcPr>
                </a:tc>
              </a:tr>
            </a:tbl>
          </a:graphicData>
        </a:graphic>
      </p:graphicFrame>
      <p:graphicFrame>
        <p:nvGraphicFramePr>
          <p:cNvPr id="20" name="Table 19"/>
          <p:cNvGraphicFramePr>
            <a:graphicFrameLocks noGrp="1"/>
          </p:cNvGraphicFramePr>
          <p:nvPr>
            <p:extLst/>
          </p:nvPr>
        </p:nvGraphicFramePr>
        <p:xfrm>
          <a:off x="4389201" y="1935483"/>
          <a:ext cx="1185111" cy="219315"/>
        </p:xfrm>
        <a:graphic>
          <a:graphicData uri="http://schemas.openxmlformats.org/drawingml/2006/table">
            <a:tbl>
              <a:tblPr firstRow="1" bandRow="1" bandCol="1">
                <a:tableStyleId>{9D7B26C5-4107-4FEC-AEDC-1716B250A1EF}</a:tableStyleId>
              </a:tblPr>
              <a:tblGrid>
                <a:gridCol w="1185111"/>
              </a:tblGrid>
              <a:tr h="215583">
                <a:tc>
                  <a:txBody>
                    <a:bodyPr/>
                    <a:lstStyle/>
                    <a:p>
                      <a:pPr algn="l" fontAlgn="b"/>
                      <a:r>
                        <a:rPr lang="en-US" sz="700" b="0" u="none" strike="noStrike" dirty="0" smtClean="0">
                          <a:effectLst/>
                        </a:rPr>
                        <a:t>Application Team</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2F2F2"/>
                    </a:solidFill>
                  </a:tcPr>
                </a:tc>
              </a:tr>
            </a:tbl>
          </a:graphicData>
        </a:graphic>
      </p:graphicFrame>
      <p:graphicFrame>
        <p:nvGraphicFramePr>
          <p:cNvPr id="21" name="Table 20"/>
          <p:cNvGraphicFramePr>
            <a:graphicFrameLocks noGrp="1"/>
          </p:cNvGraphicFramePr>
          <p:nvPr>
            <p:extLst/>
          </p:nvPr>
        </p:nvGraphicFramePr>
        <p:xfrm>
          <a:off x="5681508" y="1940777"/>
          <a:ext cx="1185111" cy="219315"/>
        </p:xfrm>
        <a:graphic>
          <a:graphicData uri="http://schemas.openxmlformats.org/drawingml/2006/table">
            <a:tbl>
              <a:tblPr firstRow="1" bandRow="1" bandCol="1">
                <a:tableStyleId>{9D7B26C5-4107-4FEC-AEDC-1716B250A1EF}</a:tableStyleId>
              </a:tblPr>
              <a:tblGrid>
                <a:gridCol w="1185111"/>
              </a:tblGrid>
              <a:tr h="215583">
                <a:tc>
                  <a:txBody>
                    <a:bodyPr/>
                    <a:lstStyle/>
                    <a:p>
                      <a:pPr algn="l" fontAlgn="b"/>
                      <a:r>
                        <a:rPr lang="en-US" sz="700" b="0" u="none" strike="noStrike" dirty="0" smtClean="0">
                          <a:effectLst/>
                        </a:rPr>
                        <a:t>Service Desk Team</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2F2F2"/>
                    </a:solidFill>
                  </a:tcPr>
                </a:tc>
              </a:tr>
            </a:tbl>
          </a:graphicData>
        </a:graphic>
      </p:graphicFrame>
      <p:graphicFrame>
        <p:nvGraphicFramePr>
          <p:cNvPr id="22" name="Table 21"/>
          <p:cNvGraphicFramePr>
            <a:graphicFrameLocks noGrp="1"/>
          </p:cNvGraphicFramePr>
          <p:nvPr>
            <p:extLst/>
          </p:nvPr>
        </p:nvGraphicFramePr>
        <p:xfrm>
          <a:off x="1815176" y="2343092"/>
          <a:ext cx="1185111" cy="657945"/>
        </p:xfrm>
        <a:graphic>
          <a:graphicData uri="http://schemas.openxmlformats.org/drawingml/2006/table">
            <a:tbl>
              <a:tblPr firstRow="1" bandRow="1" bandCol="1">
                <a:tableStyleId>{9D7B26C5-4107-4FEC-AEDC-1716B250A1EF}</a:tableStyleId>
              </a:tblPr>
              <a:tblGrid>
                <a:gridCol w="1185111"/>
              </a:tblGrid>
              <a:tr h="215583">
                <a:tc>
                  <a:txBody>
                    <a:bodyPr/>
                    <a:lstStyle/>
                    <a:p>
                      <a:pPr algn="l" fontAlgn="b"/>
                      <a:r>
                        <a:rPr lang="en-US" sz="700" b="0" i="0" u="none" strike="noStrike" dirty="0">
                          <a:solidFill>
                            <a:srgbClr val="000000"/>
                          </a:solidFill>
                          <a:effectLst/>
                          <a:latin typeface="Calibri" panose="020F0502020204030204" pitchFamily="34" charset="0"/>
                        </a:rPr>
                        <a:t>Email </a:t>
                      </a:r>
                      <a:r>
                        <a:rPr lang="en-US" sz="700" b="0" i="0" u="none" strike="noStrike" dirty="0" smtClean="0">
                          <a:solidFill>
                            <a:srgbClr val="000000"/>
                          </a:solidFill>
                          <a:effectLst/>
                          <a:latin typeface="Calibri" panose="020F0502020204030204" pitchFamily="34" charset="0"/>
                        </a:rPr>
                        <a:t>Server-1</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r>
              <a:tr h="215583">
                <a:tc>
                  <a:txBody>
                    <a:bodyPr/>
                    <a:lstStyle/>
                    <a:p>
                      <a:pPr algn="l" fontAlgn="b"/>
                      <a:r>
                        <a:rPr lang="en-US" sz="700" b="0" i="0" u="none" strike="noStrike" dirty="0">
                          <a:solidFill>
                            <a:srgbClr val="000000"/>
                          </a:solidFill>
                          <a:effectLst/>
                          <a:latin typeface="Calibri" panose="020F0502020204030204" pitchFamily="34" charset="0"/>
                        </a:rPr>
                        <a:t>Email </a:t>
                      </a:r>
                      <a:r>
                        <a:rPr lang="en-US" sz="700" b="0" i="0" u="none" strike="noStrike" dirty="0" smtClean="0">
                          <a:solidFill>
                            <a:srgbClr val="000000"/>
                          </a:solidFill>
                          <a:effectLst/>
                          <a:latin typeface="Calibri" panose="020F0502020204030204" pitchFamily="34" charset="0"/>
                        </a:rPr>
                        <a:t>Server-2</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2F2F2"/>
                    </a:solidFill>
                  </a:tcPr>
                </a:tc>
              </a:tr>
              <a:tr h="215583">
                <a:tc>
                  <a:txBody>
                    <a:bodyPr/>
                    <a:lstStyle/>
                    <a:p>
                      <a:pPr algn="l" fontAlgn="b"/>
                      <a:r>
                        <a:rPr lang="en-US" sz="700" b="0" i="0" u="none" strike="noStrike" dirty="0">
                          <a:solidFill>
                            <a:srgbClr val="000000"/>
                          </a:solidFill>
                          <a:effectLst/>
                          <a:latin typeface="Calibri" panose="020F0502020204030204" pitchFamily="34" charset="0"/>
                        </a:rPr>
                        <a:t>Switch -</a:t>
                      </a:r>
                      <a:r>
                        <a:rPr lang="en-US" sz="700" b="0" i="0" u="none" strike="noStrike" dirty="0" smtClean="0">
                          <a:solidFill>
                            <a:srgbClr val="000000"/>
                          </a:solidFill>
                          <a:effectLst/>
                          <a:latin typeface="Calibri" panose="020F0502020204030204" pitchFamily="34" charset="0"/>
                        </a:rPr>
                        <a:t>1</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r>
            </a:tbl>
          </a:graphicData>
        </a:graphic>
      </p:graphicFrame>
      <p:graphicFrame>
        <p:nvGraphicFramePr>
          <p:cNvPr id="23" name="Table 22"/>
          <p:cNvGraphicFramePr>
            <a:graphicFrameLocks noGrp="1"/>
          </p:cNvGraphicFramePr>
          <p:nvPr>
            <p:extLst/>
          </p:nvPr>
        </p:nvGraphicFramePr>
        <p:xfrm>
          <a:off x="3101526" y="2343092"/>
          <a:ext cx="1185111" cy="1096575"/>
        </p:xfrm>
        <a:graphic>
          <a:graphicData uri="http://schemas.openxmlformats.org/drawingml/2006/table">
            <a:tbl>
              <a:tblPr firstRow="1" bandRow="1" bandCol="1">
                <a:tableStyleId>{9D7B26C5-4107-4FEC-AEDC-1716B250A1EF}</a:tableStyleId>
              </a:tblPr>
              <a:tblGrid>
                <a:gridCol w="1185111"/>
              </a:tblGrid>
              <a:tr h="215583">
                <a:tc>
                  <a:txBody>
                    <a:bodyPr/>
                    <a:lstStyle/>
                    <a:p>
                      <a:pPr algn="l" fontAlgn="b"/>
                      <a:r>
                        <a:rPr lang="en-US" sz="700" b="0" i="0" u="none" strike="noStrike" dirty="0" smtClean="0">
                          <a:solidFill>
                            <a:srgbClr val="000000"/>
                          </a:solidFill>
                          <a:effectLst/>
                          <a:latin typeface="Calibri" panose="020F0502020204030204" pitchFamily="34" charset="0"/>
                        </a:rPr>
                        <a:t>Servers</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r>
              <a:tr h="215583">
                <a:tc>
                  <a:txBody>
                    <a:bodyPr/>
                    <a:lstStyle/>
                    <a:p>
                      <a:pPr algn="l" fontAlgn="b"/>
                      <a:r>
                        <a:rPr lang="en-US" sz="700" b="0" i="0" u="none" strike="noStrike" dirty="0" smtClean="0">
                          <a:solidFill>
                            <a:srgbClr val="000000"/>
                          </a:solidFill>
                          <a:effectLst/>
                          <a:latin typeface="Calibri" panose="020F0502020204030204" pitchFamily="34" charset="0"/>
                        </a:rPr>
                        <a:t>Routers</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2F2F2"/>
                    </a:solidFill>
                  </a:tcPr>
                </a:tc>
              </a:tr>
              <a:tr h="215583">
                <a:tc>
                  <a:txBody>
                    <a:bodyPr/>
                    <a:lstStyle/>
                    <a:p>
                      <a:pPr algn="l" fontAlgn="b"/>
                      <a:r>
                        <a:rPr lang="en-US" sz="700" b="0" i="0" u="none" strike="noStrike" dirty="0" smtClean="0">
                          <a:solidFill>
                            <a:srgbClr val="000000"/>
                          </a:solidFill>
                          <a:effectLst/>
                          <a:latin typeface="Calibri" panose="020F0502020204030204" pitchFamily="34" charset="0"/>
                        </a:rPr>
                        <a:t>Switches</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r>
              <a:tr h="215583">
                <a:tc>
                  <a:txBody>
                    <a:bodyPr/>
                    <a:lstStyle/>
                    <a:p>
                      <a:pPr algn="l" fontAlgn="b"/>
                      <a:r>
                        <a:rPr lang="en-US" sz="700" b="0" i="0" u="none" strike="noStrike" dirty="0">
                          <a:solidFill>
                            <a:srgbClr val="000000"/>
                          </a:solidFill>
                          <a:effectLst/>
                          <a:latin typeface="Calibri" panose="020F0502020204030204" pitchFamily="34" charset="0"/>
                        </a:rPr>
                        <a:t>Voice </a:t>
                      </a:r>
                      <a:r>
                        <a:rPr lang="en-US" sz="700" b="0" i="0" u="none" strike="noStrike" dirty="0" smtClean="0">
                          <a:solidFill>
                            <a:srgbClr val="000000"/>
                          </a:solidFill>
                          <a:effectLst/>
                          <a:latin typeface="Calibri" panose="020F0502020204030204" pitchFamily="34" charset="0"/>
                        </a:rPr>
                        <a:t>Gateways</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2F2F2"/>
                    </a:solidFill>
                  </a:tcPr>
                </a:tc>
              </a:tr>
              <a:tr h="215583">
                <a:tc>
                  <a:txBody>
                    <a:bodyPr/>
                    <a:lstStyle/>
                    <a:p>
                      <a:pPr algn="l" fontAlgn="b"/>
                      <a:r>
                        <a:rPr lang="en-US" sz="700" b="0" i="0" u="none" strike="noStrike" dirty="0">
                          <a:solidFill>
                            <a:srgbClr val="000000"/>
                          </a:solidFill>
                          <a:effectLst/>
                          <a:latin typeface="Calibri" panose="020F0502020204030204" pitchFamily="34" charset="0"/>
                        </a:rPr>
                        <a:t>Video </a:t>
                      </a:r>
                      <a:r>
                        <a:rPr lang="en-US" sz="700" b="0" i="0" u="none" strike="noStrike" dirty="0" smtClean="0">
                          <a:solidFill>
                            <a:srgbClr val="000000"/>
                          </a:solidFill>
                          <a:effectLst/>
                          <a:latin typeface="Calibri" panose="020F0502020204030204" pitchFamily="34" charset="0"/>
                        </a:rPr>
                        <a:t>Conferencing</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r>
            </a:tbl>
          </a:graphicData>
        </a:graphic>
      </p:graphicFrame>
      <p:graphicFrame>
        <p:nvGraphicFramePr>
          <p:cNvPr id="24" name="Table 23"/>
          <p:cNvGraphicFramePr>
            <a:graphicFrameLocks noGrp="1"/>
          </p:cNvGraphicFramePr>
          <p:nvPr>
            <p:extLst/>
          </p:nvPr>
        </p:nvGraphicFramePr>
        <p:xfrm>
          <a:off x="4387877" y="2343092"/>
          <a:ext cx="1185111" cy="657945"/>
        </p:xfrm>
        <a:graphic>
          <a:graphicData uri="http://schemas.openxmlformats.org/drawingml/2006/table">
            <a:tbl>
              <a:tblPr firstRow="1" bandRow="1" bandCol="1">
                <a:tableStyleId>{9D7B26C5-4107-4FEC-AEDC-1716B250A1EF}</a:tableStyleId>
              </a:tblPr>
              <a:tblGrid>
                <a:gridCol w="1185111"/>
              </a:tblGrid>
              <a:tr h="215583">
                <a:tc>
                  <a:txBody>
                    <a:bodyPr/>
                    <a:lstStyle/>
                    <a:p>
                      <a:pPr algn="l" fontAlgn="b"/>
                      <a:r>
                        <a:rPr lang="en-US" sz="700" b="0" i="0" u="none" strike="noStrike" dirty="0">
                          <a:solidFill>
                            <a:srgbClr val="000000"/>
                          </a:solidFill>
                          <a:effectLst/>
                          <a:latin typeface="Calibri" panose="020F0502020204030204" pitchFamily="34" charset="0"/>
                        </a:rPr>
                        <a:t>Monitoring </a:t>
                      </a:r>
                      <a:r>
                        <a:rPr lang="en-US" sz="700" b="0" i="0" u="none" strike="noStrike" dirty="0" smtClean="0">
                          <a:solidFill>
                            <a:srgbClr val="000000"/>
                          </a:solidFill>
                          <a:effectLst/>
                          <a:latin typeface="Calibri" panose="020F0502020204030204" pitchFamily="34" charset="0"/>
                        </a:rPr>
                        <a:t>tools</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r>
              <a:tr h="215583">
                <a:tc>
                  <a:txBody>
                    <a:bodyPr/>
                    <a:lstStyle/>
                    <a:p>
                      <a:pPr algn="l" fontAlgn="b"/>
                      <a:r>
                        <a:rPr lang="en-US" sz="700" b="0" i="0" u="none" strike="noStrike" dirty="0">
                          <a:solidFill>
                            <a:srgbClr val="000000"/>
                          </a:solidFill>
                          <a:effectLst/>
                          <a:latin typeface="Calibri" panose="020F0502020204030204" pitchFamily="34" charset="0"/>
                        </a:rPr>
                        <a:t>Billing </a:t>
                      </a:r>
                      <a:r>
                        <a:rPr lang="en-US" sz="700" b="0" i="0" u="none" strike="noStrike" dirty="0" smtClean="0">
                          <a:solidFill>
                            <a:srgbClr val="000000"/>
                          </a:solidFill>
                          <a:effectLst/>
                          <a:latin typeface="Calibri" panose="020F0502020204030204" pitchFamily="34" charset="0"/>
                        </a:rPr>
                        <a:t>Tools</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2F2F2"/>
                    </a:solidFill>
                  </a:tcPr>
                </a:tc>
              </a:tr>
              <a:tr h="215583">
                <a:tc>
                  <a:txBody>
                    <a:bodyPr/>
                    <a:lstStyle/>
                    <a:p>
                      <a:pPr algn="l" fontAlgn="b"/>
                      <a:r>
                        <a:rPr lang="en-US" sz="700" b="0" i="0" u="none" strike="noStrike" dirty="0">
                          <a:solidFill>
                            <a:srgbClr val="000000"/>
                          </a:solidFill>
                          <a:effectLst/>
                          <a:latin typeface="Calibri" panose="020F0502020204030204" pitchFamily="34" charset="0"/>
                        </a:rPr>
                        <a:t>Provisioning </a:t>
                      </a:r>
                      <a:r>
                        <a:rPr lang="en-US" sz="700" b="0" i="0" u="none" strike="noStrike" dirty="0" smtClean="0">
                          <a:solidFill>
                            <a:srgbClr val="000000"/>
                          </a:solidFill>
                          <a:effectLst/>
                          <a:latin typeface="Calibri" panose="020F0502020204030204" pitchFamily="34" charset="0"/>
                        </a:rPr>
                        <a:t>Tools</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r>
            </a:tbl>
          </a:graphicData>
        </a:graphic>
      </p:graphicFrame>
      <p:graphicFrame>
        <p:nvGraphicFramePr>
          <p:cNvPr id="25" name="Table 24"/>
          <p:cNvGraphicFramePr>
            <a:graphicFrameLocks noGrp="1"/>
          </p:cNvGraphicFramePr>
          <p:nvPr>
            <p:extLst/>
          </p:nvPr>
        </p:nvGraphicFramePr>
        <p:xfrm>
          <a:off x="5674228" y="2343092"/>
          <a:ext cx="1185111" cy="657945"/>
        </p:xfrm>
        <a:graphic>
          <a:graphicData uri="http://schemas.openxmlformats.org/drawingml/2006/table">
            <a:tbl>
              <a:tblPr firstRow="1" bandRow="1" bandCol="1">
                <a:tableStyleId>{9D7B26C5-4107-4FEC-AEDC-1716B250A1EF}</a:tableStyleId>
              </a:tblPr>
              <a:tblGrid>
                <a:gridCol w="1185111"/>
              </a:tblGrid>
              <a:tr h="215583">
                <a:tc>
                  <a:txBody>
                    <a:bodyPr/>
                    <a:lstStyle/>
                    <a:p>
                      <a:pPr algn="l" fontAlgn="b"/>
                      <a:r>
                        <a:rPr lang="en-US" sz="700" b="0" i="0" u="none" strike="noStrike" dirty="0" smtClean="0">
                          <a:solidFill>
                            <a:srgbClr val="000000"/>
                          </a:solidFill>
                          <a:effectLst/>
                          <a:latin typeface="Calibri" panose="020F0502020204030204" pitchFamily="34" charset="0"/>
                        </a:rPr>
                        <a:t>Printers</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r>
              <a:tr h="215583">
                <a:tc>
                  <a:txBody>
                    <a:bodyPr/>
                    <a:lstStyle/>
                    <a:p>
                      <a:pPr algn="l" fontAlgn="b"/>
                      <a:r>
                        <a:rPr lang="en-US" sz="700" b="0" i="0" u="none" strike="noStrike" dirty="0" smtClean="0">
                          <a:solidFill>
                            <a:srgbClr val="000000"/>
                          </a:solidFill>
                          <a:effectLst/>
                          <a:latin typeface="Calibri" panose="020F0502020204030204" pitchFamily="34" charset="0"/>
                        </a:rPr>
                        <a:t>Scanners</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2F2F2"/>
                    </a:solidFill>
                  </a:tcPr>
                </a:tc>
              </a:tr>
              <a:tr h="215583">
                <a:tc>
                  <a:txBody>
                    <a:bodyPr/>
                    <a:lstStyle/>
                    <a:p>
                      <a:pPr algn="l" fontAlgn="b"/>
                      <a:r>
                        <a:rPr lang="en-US" sz="700" b="0" i="0" u="none" strike="noStrike" dirty="0" smtClean="0">
                          <a:solidFill>
                            <a:srgbClr val="000000"/>
                          </a:solidFill>
                          <a:effectLst/>
                          <a:latin typeface="Calibri" panose="020F0502020204030204" pitchFamily="34" charset="0"/>
                        </a:rPr>
                        <a:t>Desktops</a:t>
                      </a:r>
                    </a:p>
                    <a:p>
                      <a:pPr algn="l" fontAlgn="b"/>
                      <a:endParaRPr lang="en-US" sz="700" b="0" i="0" u="none" strike="noStrike" dirty="0">
                        <a:solidFill>
                          <a:srgbClr val="000000"/>
                        </a:solidFill>
                        <a:effectLst/>
                        <a:latin typeface="Calibri" panose="020F0502020204030204" pitchFamily="34" charset="0"/>
                      </a:endParaRPr>
                    </a:p>
                  </a:txBody>
                  <a:tcPr marL="5955" marR="5955" marT="595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r>
            </a:tbl>
          </a:graphicData>
        </a:graphic>
      </p:graphicFrame>
      <p:sp>
        <p:nvSpPr>
          <p:cNvPr id="27" name="Rounded Rectangle 26"/>
          <p:cNvSpPr/>
          <p:nvPr/>
        </p:nvSpPr>
        <p:spPr>
          <a:xfrm>
            <a:off x="418320" y="673945"/>
            <a:ext cx="1185111" cy="188917"/>
          </a:xfrm>
          <a:prstGeom prst="roundRect">
            <a:avLst/>
          </a:prstGeom>
          <a:solidFill>
            <a:srgbClr val="61B4D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688" dirty="0">
                <a:solidFill>
                  <a:sysClr val="windowText" lastClr="000000"/>
                </a:solidFill>
              </a:rPr>
              <a:t>Business Catalogue</a:t>
            </a:r>
          </a:p>
        </p:txBody>
      </p:sp>
      <p:sp>
        <p:nvSpPr>
          <p:cNvPr id="28" name="Rounded Rectangle 27"/>
          <p:cNvSpPr/>
          <p:nvPr/>
        </p:nvSpPr>
        <p:spPr>
          <a:xfrm>
            <a:off x="418320" y="1060380"/>
            <a:ext cx="1185111" cy="188917"/>
          </a:xfrm>
          <a:prstGeom prst="roundRect">
            <a:avLst/>
          </a:prstGeom>
          <a:solidFill>
            <a:srgbClr val="61B4D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688" dirty="0">
                <a:solidFill>
                  <a:sysClr val="windowText" lastClr="000000"/>
                </a:solidFill>
              </a:rPr>
              <a:t>Types of Services</a:t>
            </a:r>
          </a:p>
        </p:txBody>
      </p:sp>
      <p:sp>
        <p:nvSpPr>
          <p:cNvPr id="29" name="Rounded Rectangle 28"/>
          <p:cNvSpPr/>
          <p:nvPr/>
        </p:nvSpPr>
        <p:spPr>
          <a:xfrm>
            <a:off x="418320" y="1944415"/>
            <a:ext cx="1185111" cy="188917"/>
          </a:xfrm>
          <a:prstGeom prst="roundRect">
            <a:avLst/>
          </a:prstGeom>
          <a:solidFill>
            <a:srgbClr val="61B4D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688" dirty="0">
                <a:solidFill>
                  <a:sysClr val="windowText" lastClr="000000"/>
                </a:solidFill>
              </a:rPr>
              <a:t>Technical Catalogue</a:t>
            </a:r>
          </a:p>
        </p:txBody>
      </p:sp>
      <p:sp>
        <p:nvSpPr>
          <p:cNvPr id="30" name="Rounded Rectangle 29"/>
          <p:cNvSpPr/>
          <p:nvPr/>
        </p:nvSpPr>
        <p:spPr>
          <a:xfrm>
            <a:off x="418320" y="2330850"/>
            <a:ext cx="1185111" cy="188917"/>
          </a:xfrm>
          <a:prstGeom prst="roundRect">
            <a:avLst/>
          </a:prstGeom>
          <a:solidFill>
            <a:srgbClr val="61B4D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688">
                <a:solidFill>
                  <a:sysClr val="windowText" lastClr="000000"/>
                </a:solidFill>
              </a:rPr>
              <a:t>CIs involved</a:t>
            </a:r>
            <a:endParaRPr lang="en-US" sz="688" dirty="0">
              <a:solidFill>
                <a:sysClr val="windowText" lastClr="000000"/>
              </a:solidFill>
            </a:endParaRPr>
          </a:p>
        </p:txBody>
      </p:sp>
      <p:sp>
        <p:nvSpPr>
          <p:cNvPr id="2" name="Slide Number Placeholder 1"/>
          <p:cNvSpPr>
            <a:spLocks noGrp="1"/>
          </p:cNvSpPr>
          <p:nvPr>
            <p:ph type="sldNum" sz="quarter" idx="12"/>
          </p:nvPr>
        </p:nvSpPr>
        <p:spPr/>
        <p:txBody>
          <a:bodyPr/>
          <a:lstStyle/>
          <a:p>
            <a:fld id="{8524A6C9-6CE9-4945-93D4-91E4A7F47F6F}" type="slidenum">
              <a:rPr lang="en-US" smtClean="0"/>
              <a:pPr/>
              <a:t>27</a:t>
            </a:fld>
            <a:endParaRPr lang="en-US"/>
          </a:p>
        </p:txBody>
      </p:sp>
    </p:spTree>
    <p:extLst>
      <p:ext uri="{BB962C8B-B14F-4D97-AF65-F5344CB8AC3E}">
        <p14:creationId xmlns:p14="http://schemas.microsoft.com/office/powerpoint/2010/main" val="38624326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lnSpc>
                <a:spcPct val="150000"/>
              </a:lnSpc>
              <a:buNone/>
            </a:pPr>
            <a:r>
              <a:rPr lang="en-US" dirty="0" smtClean="0"/>
              <a:t>Service Level Management negotiates</a:t>
            </a:r>
            <a:r>
              <a:rPr lang="en-US" dirty="0"/>
              <a:t>, agrees and documents appropriate IT service targets. </a:t>
            </a:r>
          </a:p>
        </p:txBody>
      </p:sp>
      <p:sp>
        <p:nvSpPr>
          <p:cNvPr id="3" name="Text Placeholder 2"/>
          <p:cNvSpPr>
            <a:spLocks noGrp="1"/>
          </p:cNvSpPr>
          <p:nvPr>
            <p:ph type="body" sz="quarter" idx="10"/>
          </p:nvPr>
        </p:nvSpPr>
        <p:spPr>
          <a:xfrm>
            <a:off x="0" y="89225"/>
            <a:ext cx="6143223" cy="314325"/>
          </a:xfrm>
        </p:spPr>
        <p:txBody>
          <a:bodyPr/>
          <a:lstStyle/>
          <a:p>
            <a:r>
              <a:rPr lang="en-US" dirty="0" smtClean="0">
                <a:latin typeface="Calibri (headings)"/>
              </a:rPr>
              <a:t/>
            </a:r>
            <a:br>
              <a:rPr lang="en-US" dirty="0" smtClean="0">
                <a:latin typeface="Calibri (headings)"/>
              </a:rPr>
            </a:br>
            <a:r>
              <a:rPr lang="en-US" dirty="0" smtClean="0">
                <a:latin typeface="Calibri (headings)"/>
              </a:rPr>
              <a:t/>
            </a:r>
            <a:br>
              <a:rPr lang="en-US" dirty="0" smtClean="0">
                <a:latin typeface="Calibri (headings)"/>
              </a:rPr>
            </a:br>
            <a:r>
              <a:rPr lang="en-US" dirty="0" smtClean="0">
                <a:latin typeface="Calibri (headings)"/>
              </a:rPr>
              <a:t>Service Level Management—Purpose</a:t>
            </a:r>
          </a:p>
          <a:p>
            <a:pPr>
              <a:lnSpc>
                <a:spcPct val="150000"/>
              </a:lnSpc>
            </a:pPr>
            <a:endParaRPr lang="en-US" dirty="0"/>
          </a:p>
        </p:txBody>
      </p:sp>
      <p:grpSp>
        <p:nvGrpSpPr>
          <p:cNvPr id="20" name="Group 19"/>
          <p:cNvGrpSpPr/>
          <p:nvPr/>
        </p:nvGrpSpPr>
        <p:grpSpPr>
          <a:xfrm>
            <a:off x="250905" y="1175862"/>
            <a:ext cx="7408365" cy="2631752"/>
            <a:chOff x="307025" y="1248052"/>
            <a:chExt cx="7408365" cy="2631752"/>
          </a:xfrm>
        </p:grpSpPr>
        <p:grpSp>
          <p:nvGrpSpPr>
            <p:cNvPr id="23" name="Group 22"/>
            <p:cNvGrpSpPr/>
            <p:nvPr/>
          </p:nvGrpSpPr>
          <p:grpSpPr>
            <a:xfrm>
              <a:off x="307025" y="1248052"/>
              <a:ext cx="7408365" cy="2631752"/>
              <a:chOff x="307026" y="1344304"/>
              <a:chExt cx="7408365" cy="2631752"/>
            </a:xfrm>
          </p:grpSpPr>
          <p:grpSp>
            <p:nvGrpSpPr>
              <p:cNvPr id="25" name="Group 24"/>
              <p:cNvGrpSpPr/>
              <p:nvPr/>
            </p:nvGrpSpPr>
            <p:grpSpPr>
              <a:xfrm>
                <a:off x="460976" y="1344304"/>
                <a:ext cx="7254415" cy="2631752"/>
                <a:chOff x="160279" y="943284"/>
                <a:chExt cx="7555735" cy="3145674"/>
              </a:xfrm>
            </p:grpSpPr>
            <p:grpSp>
              <p:nvGrpSpPr>
                <p:cNvPr id="40" name="Group 39"/>
                <p:cNvGrpSpPr/>
                <p:nvPr/>
              </p:nvGrpSpPr>
              <p:grpSpPr>
                <a:xfrm>
                  <a:off x="184344" y="1975357"/>
                  <a:ext cx="1344363" cy="2085333"/>
                  <a:chOff x="180114" y="1801524"/>
                  <a:chExt cx="1212027" cy="1551180"/>
                </a:xfrm>
              </p:grpSpPr>
              <p:sp>
                <p:nvSpPr>
                  <p:cNvPr id="45" name="Rectangle 44"/>
                  <p:cNvSpPr/>
                  <p:nvPr/>
                </p:nvSpPr>
                <p:spPr>
                  <a:xfrm>
                    <a:off x="180114" y="1801524"/>
                    <a:ext cx="1212027" cy="752875"/>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46" name="Rectangle 45"/>
                  <p:cNvSpPr/>
                  <p:nvPr/>
                </p:nvSpPr>
                <p:spPr>
                  <a:xfrm>
                    <a:off x="180114" y="2555610"/>
                    <a:ext cx="1212027" cy="797094"/>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grpSp>
            <p:sp>
              <p:nvSpPr>
                <p:cNvPr id="41" name="Rounded Rectangle 40"/>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37" name="TextBox 36"/>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38" name="TextBox 37"/>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39" name="TextBox 38"/>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24" name="Rectangle 23"/>
            <p:cNvSpPr/>
            <p:nvPr/>
          </p:nvSpPr>
          <p:spPr>
            <a:xfrm>
              <a:off x="2679032" y="1257708"/>
              <a:ext cx="5036358" cy="1384995"/>
            </a:xfrm>
            <a:prstGeom prst="rect">
              <a:avLst/>
            </a:prstGeom>
          </p:spPr>
          <p:txBody>
            <a:bodyPr wrap="square">
              <a:spAutoFit/>
            </a:bodyPr>
            <a:lstStyle/>
            <a:p>
              <a:pPr>
                <a:lnSpc>
                  <a:spcPct val="150000"/>
                </a:lnSpc>
                <a:buSzPct val="80000"/>
              </a:pPr>
              <a:r>
                <a:rPr lang="en-US" sz="1400" dirty="0"/>
                <a:t>The purpose of Service Level Management is to:</a:t>
              </a:r>
            </a:p>
            <a:p>
              <a:pPr marL="228600" lvl="0" indent="-228600">
                <a:lnSpc>
                  <a:spcPct val="150000"/>
                </a:lnSpc>
                <a:buSzPct val="80000"/>
                <a:buFont typeface="Georgia" panose="02040502050405020303" pitchFamily="18" charset="0"/>
                <a:buChar char="●"/>
              </a:pPr>
              <a:r>
                <a:rPr lang="en-US" sz="1400" dirty="0"/>
                <a:t>make sure that all existing and planned IT services are offered to the agreed targets; and</a:t>
              </a:r>
            </a:p>
            <a:p>
              <a:pPr marL="228600" lvl="0" indent="-228600">
                <a:lnSpc>
                  <a:spcPct val="150000"/>
                </a:lnSpc>
                <a:buSzPct val="80000"/>
                <a:buFont typeface="Georgia" panose="02040502050405020303" pitchFamily="18" charset="0"/>
                <a:buChar char="●"/>
              </a:pPr>
              <a:r>
                <a:rPr lang="en-US" sz="1400" dirty="0"/>
                <a:t>improve the level of service offered. </a:t>
              </a:r>
            </a:p>
          </p:txBody>
        </p:sp>
      </p:grpSp>
      <p:sp>
        <p:nvSpPr>
          <p:cNvPr id="4" name="Slide Number Placeholder 3"/>
          <p:cNvSpPr>
            <a:spLocks noGrp="1"/>
          </p:cNvSpPr>
          <p:nvPr>
            <p:ph type="sldNum" sz="quarter" idx="12"/>
          </p:nvPr>
        </p:nvSpPr>
        <p:spPr/>
        <p:txBody>
          <a:bodyPr/>
          <a:lstStyle/>
          <a:p>
            <a:fld id="{8524A6C9-6CE9-4945-93D4-91E4A7F47F6F}" type="slidenum">
              <a:rPr lang="en-US" smtClean="0"/>
              <a:pPr/>
              <a:t>28</a:t>
            </a:fld>
            <a:endParaRPr lang="en-US"/>
          </a:p>
        </p:txBody>
      </p:sp>
    </p:spTree>
    <p:extLst>
      <p:ext uri="{BB962C8B-B14F-4D97-AF65-F5344CB8AC3E}">
        <p14:creationId xmlns:p14="http://schemas.microsoft.com/office/powerpoint/2010/main" val="33418098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latin typeface="Calibri (headings)"/>
              </a:rPr>
              <a:t/>
            </a:r>
            <a:br>
              <a:rPr lang="en-US" dirty="0" smtClean="0">
                <a:latin typeface="Calibri (headings)"/>
              </a:rPr>
            </a:br>
            <a:r>
              <a:rPr lang="en-US" dirty="0" smtClean="0">
                <a:latin typeface="Calibri (headings)"/>
              </a:rPr>
              <a:t/>
            </a:r>
            <a:br>
              <a:rPr lang="en-US" dirty="0" smtClean="0">
                <a:latin typeface="Calibri (headings)"/>
              </a:rPr>
            </a:br>
            <a:r>
              <a:rPr lang="en-US" dirty="0" smtClean="0">
                <a:latin typeface="Calibri (headings)"/>
              </a:rPr>
              <a:t>Service Level Management—Objective</a:t>
            </a:r>
            <a:endParaRPr lang="en-US" dirty="0">
              <a:latin typeface="Calibri (headings)"/>
            </a:endParaRPr>
          </a:p>
          <a:p>
            <a:pPr>
              <a:lnSpc>
                <a:spcPct val="150000"/>
              </a:lnSpc>
            </a:pPr>
            <a:endParaRPr lang="en-US" dirty="0"/>
          </a:p>
        </p:txBody>
      </p:sp>
      <p:sp>
        <p:nvSpPr>
          <p:cNvPr id="17" name="Rectangle 16"/>
          <p:cNvSpPr/>
          <p:nvPr/>
        </p:nvSpPr>
        <p:spPr>
          <a:xfrm>
            <a:off x="203905" y="1905721"/>
            <a:ext cx="1413873" cy="670914"/>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lumMod val="95000"/>
                  <a:lumOff val="5000"/>
                </a:schemeClr>
              </a:solidFill>
            </a:endParaRPr>
          </a:p>
        </p:txBody>
      </p:sp>
      <p:grpSp>
        <p:nvGrpSpPr>
          <p:cNvPr id="26" name="Group 25"/>
          <p:cNvGrpSpPr/>
          <p:nvPr/>
        </p:nvGrpSpPr>
        <p:grpSpPr>
          <a:xfrm>
            <a:off x="234836" y="806894"/>
            <a:ext cx="7408365" cy="2700542"/>
            <a:chOff x="307026" y="1223989"/>
            <a:chExt cx="7408365" cy="2700542"/>
          </a:xfrm>
        </p:grpSpPr>
        <p:grpSp>
          <p:nvGrpSpPr>
            <p:cNvPr id="28" name="Group 27"/>
            <p:cNvGrpSpPr/>
            <p:nvPr/>
          </p:nvGrpSpPr>
          <p:grpSpPr>
            <a:xfrm>
              <a:off x="307026" y="1223989"/>
              <a:ext cx="7408365" cy="2631752"/>
              <a:chOff x="307026" y="1344304"/>
              <a:chExt cx="7408365" cy="2631752"/>
            </a:xfrm>
          </p:grpSpPr>
          <p:grpSp>
            <p:nvGrpSpPr>
              <p:cNvPr id="33" name="Group 32"/>
              <p:cNvGrpSpPr/>
              <p:nvPr/>
            </p:nvGrpSpPr>
            <p:grpSpPr>
              <a:xfrm>
                <a:off x="460976" y="1344304"/>
                <a:ext cx="7254415" cy="2631752"/>
                <a:chOff x="160279" y="943284"/>
                <a:chExt cx="7555735" cy="3145674"/>
              </a:xfrm>
            </p:grpSpPr>
            <p:grpSp>
              <p:nvGrpSpPr>
                <p:cNvPr id="37" name="Group 36"/>
                <p:cNvGrpSpPr/>
                <p:nvPr/>
              </p:nvGrpSpPr>
              <p:grpSpPr>
                <a:xfrm>
                  <a:off x="177536" y="956780"/>
                  <a:ext cx="1351171" cy="3103910"/>
                  <a:chOff x="173976" y="1043853"/>
                  <a:chExt cx="1218165" cy="2308851"/>
                </a:xfrm>
              </p:grpSpPr>
              <p:sp>
                <p:nvSpPr>
                  <p:cNvPr id="42" name="Rectangle 41"/>
                  <p:cNvSpPr/>
                  <p:nvPr/>
                </p:nvSpPr>
                <p:spPr>
                  <a:xfrm>
                    <a:off x="180114" y="2555610"/>
                    <a:ext cx="1212027" cy="797094"/>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43" name="Rectangle 42"/>
                  <p:cNvSpPr/>
                  <p:nvPr/>
                </p:nvSpPr>
                <p:spPr>
                  <a:xfrm>
                    <a:off x="173976" y="1043853"/>
                    <a:ext cx="1218165" cy="754721"/>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grpSp>
            <p:sp>
              <p:nvSpPr>
                <p:cNvPr id="38" name="Rounded Rectangle 37"/>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34" name="TextBox 33"/>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35" name="TextBox 34"/>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36" name="TextBox 35"/>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29" name="Rectangle 28"/>
            <p:cNvSpPr/>
            <p:nvPr/>
          </p:nvSpPr>
          <p:spPr>
            <a:xfrm>
              <a:off x="2687151" y="1246875"/>
              <a:ext cx="5028240" cy="2677656"/>
            </a:xfrm>
            <a:prstGeom prst="rect">
              <a:avLst/>
            </a:prstGeom>
          </p:spPr>
          <p:txBody>
            <a:bodyPr wrap="square">
              <a:spAutoFit/>
            </a:bodyPr>
            <a:lstStyle/>
            <a:p>
              <a:pPr lvl="0">
                <a:lnSpc>
                  <a:spcPct val="150000"/>
                </a:lnSpc>
                <a:buSzPct val="80000"/>
              </a:pPr>
              <a:r>
                <a:rPr lang="en-US" sz="1400" dirty="0"/>
                <a:t>The objective of Service Level Management is to:</a:t>
              </a:r>
            </a:p>
            <a:p>
              <a:pPr marL="228600" lvl="0" indent="-228600">
                <a:lnSpc>
                  <a:spcPct val="150000"/>
                </a:lnSpc>
                <a:buSzPct val="80000"/>
                <a:buFont typeface="Calibri" panose="020F0502020204030204" pitchFamily="34" charset="0"/>
                <a:buChar char="●"/>
              </a:pPr>
              <a:r>
                <a:rPr lang="en-US" sz="1400" dirty="0"/>
                <a:t>define, document and review the </a:t>
              </a:r>
              <a:r>
                <a:rPr lang="en-US" sz="1400" dirty="0" smtClean="0"/>
                <a:t>level </a:t>
              </a:r>
              <a:r>
                <a:rPr lang="en-US" sz="1400" dirty="0"/>
                <a:t>of </a:t>
              </a:r>
              <a:r>
                <a:rPr lang="en-US" sz="1400" dirty="0" smtClean="0"/>
                <a:t>IT </a:t>
              </a:r>
              <a:r>
                <a:rPr lang="en-US" sz="1400" dirty="0"/>
                <a:t>service offered; </a:t>
              </a:r>
            </a:p>
            <a:p>
              <a:pPr marL="228600" lvl="0" indent="-228600">
                <a:lnSpc>
                  <a:spcPct val="150000"/>
                </a:lnSpc>
                <a:buSzPct val="80000"/>
                <a:buFont typeface="Calibri" panose="020F0502020204030204" pitchFamily="34" charset="0"/>
                <a:buChar char="●"/>
              </a:pPr>
              <a:r>
                <a:rPr lang="en-US" sz="1400" dirty="0"/>
                <a:t>improve services and service providers’ relationships with the business and the customers;</a:t>
              </a:r>
            </a:p>
            <a:p>
              <a:pPr marL="228600" indent="-228600">
                <a:lnSpc>
                  <a:spcPct val="150000"/>
                </a:lnSpc>
                <a:buSzPct val="80000"/>
                <a:buFont typeface="Calibri" panose="020F0502020204030204" pitchFamily="34" charset="0"/>
                <a:buChar char="●"/>
              </a:pPr>
              <a:r>
                <a:rPr lang="en-US" sz="1400" dirty="0"/>
                <a:t>make sure that active measures are implemented to improve the service wherever the cost permits; and </a:t>
              </a:r>
            </a:p>
            <a:p>
              <a:pPr marL="228600" indent="-228600">
                <a:lnSpc>
                  <a:spcPct val="150000"/>
                </a:lnSpc>
                <a:buSzPct val="80000"/>
                <a:buFont typeface="Calibri" panose="020F0502020204030204" pitchFamily="34" charset="0"/>
                <a:buChar char="●"/>
              </a:pPr>
              <a:r>
                <a:rPr lang="en-US" sz="1400" dirty="0">
                  <a:cs typeface="Arial" pitchFamily="34" charset="0"/>
                </a:rPr>
                <a:t>ensure that specific and measurable targets are developed for all IT services.</a:t>
              </a:r>
              <a:r>
                <a:rPr lang="en-US" sz="1400" dirty="0"/>
                <a:t> </a:t>
              </a:r>
              <a:endParaRPr lang="en-GB" sz="1400" dirty="0">
                <a:cs typeface="Arial" pitchFamily="34" charset="0"/>
              </a:endParaRPr>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29</a:t>
            </a:fld>
            <a:endParaRPr lang="en-US"/>
          </a:p>
        </p:txBody>
      </p:sp>
    </p:spTree>
    <p:extLst>
      <p:ext uri="{BB962C8B-B14F-4D97-AF65-F5344CB8AC3E}">
        <p14:creationId xmlns:p14="http://schemas.microsoft.com/office/powerpoint/2010/main" val="3070951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1989734" y="589003"/>
            <a:ext cx="5747900" cy="3401325"/>
          </a:xfrm>
        </p:spPr>
        <p:txBody>
          <a:bodyPr/>
          <a:lstStyle/>
          <a:p>
            <a:pPr>
              <a:lnSpc>
                <a:spcPct val="150000"/>
              </a:lnSpc>
              <a:buFont typeface="Calibri" panose="020F0502020204030204" pitchFamily="34" charset="0"/>
              <a:buChar char="●"/>
            </a:pPr>
            <a:r>
              <a:rPr lang="en-US" dirty="0" smtClean="0"/>
              <a:t>Explain the purpose, objective, scope and value of service design</a:t>
            </a:r>
          </a:p>
          <a:p>
            <a:pPr>
              <a:lnSpc>
                <a:spcPct val="150000"/>
              </a:lnSpc>
              <a:buFont typeface="Calibri" panose="020F0502020204030204" pitchFamily="34" charset="0"/>
              <a:buChar char="●"/>
            </a:pPr>
            <a:r>
              <a:rPr lang="en-US" dirty="0" smtClean="0"/>
              <a:t>List the roles and responsibilities of service design</a:t>
            </a:r>
          </a:p>
          <a:p>
            <a:pPr>
              <a:lnSpc>
                <a:spcPct val="150000"/>
              </a:lnSpc>
              <a:buFont typeface="Calibri" panose="020F0502020204030204" pitchFamily="34" charset="0"/>
              <a:buChar char="●"/>
            </a:pPr>
            <a:endParaRPr lang="en-US" dirty="0" smtClean="0"/>
          </a:p>
          <a:p>
            <a:pPr>
              <a:lnSpc>
                <a:spcPct val="150000"/>
              </a:lnSpc>
              <a:buFont typeface="Calibri" panose="020F0502020204030204" pitchFamily="34" charset="0"/>
              <a:buChar char="●"/>
            </a:pPr>
            <a:endParaRPr lang="en-US" dirty="0" smtClean="0"/>
          </a:p>
          <a:p>
            <a:pPr>
              <a:lnSpc>
                <a:spcPct val="150000"/>
              </a:lnSpc>
              <a:buFont typeface="Calibri" panose="020F0502020204030204" pitchFamily="34" charset="0"/>
              <a:buChar char="●"/>
            </a:pPr>
            <a:endParaRPr lang="en-US" dirty="0" smtClean="0"/>
          </a:p>
          <a:p>
            <a:pPr>
              <a:lnSpc>
                <a:spcPct val="150000"/>
              </a:lnSpc>
              <a:buFont typeface="Calibri" panose="020F0502020204030204" pitchFamily="34" charset="0"/>
              <a:buChar char="●"/>
            </a:pPr>
            <a:endParaRPr lang="en-US" dirty="0" smtClean="0"/>
          </a:p>
          <a:p>
            <a:pPr>
              <a:lnSpc>
                <a:spcPct val="150000"/>
              </a:lnSpc>
              <a:buFont typeface="Calibri" panose="020F0502020204030204" pitchFamily="34" charset="0"/>
              <a:buChar char="●"/>
            </a:pPr>
            <a:endParaRPr lang="en-US" dirty="0"/>
          </a:p>
        </p:txBody>
      </p:sp>
      <p:sp>
        <p:nvSpPr>
          <p:cNvPr id="6" name="Text Placeholder 5"/>
          <p:cNvSpPr>
            <a:spLocks noGrp="1"/>
          </p:cNvSpPr>
          <p:nvPr>
            <p:ph type="body" sz="quarter" idx="13"/>
          </p:nvPr>
        </p:nvSpPr>
        <p:spPr/>
        <p:txBody>
          <a:bodyPr/>
          <a:lstStyle/>
          <a:p>
            <a:pPr marL="0" indent="0">
              <a:buNone/>
              <a:defRPr/>
            </a:pPr>
            <a:r>
              <a:rPr lang="en-US" sz="1400" dirty="0">
                <a:latin typeface="Calibri" panose="020F0502020204030204" pitchFamily="34" charset="0"/>
              </a:rPr>
              <a:t>After completing this </a:t>
            </a:r>
            <a:r>
              <a:rPr lang="en-US" sz="1400" dirty="0" smtClean="0">
                <a:latin typeface="Calibri" panose="020F0502020204030204" pitchFamily="34" charset="0"/>
              </a:rPr>
              <a:t>lesson, </a:t>
            </a:r>
            <a:r>
              <a:rPr lang="en-US" sz="1400" dirty="0">
                <a:latin typeface="Calibri" panose="020F0502020204030204" pitchFamily="34" charset="0"/>
              </a:rPr>
              <a:t>you will be able to:</a:t>
            </a:r>
          </a:p>
        </p:txBody>
      </p:sp>
      <p:sp>
        <p:nvSpPr>
          <p:cNvPr id="8" name="Text Placeholder 6"/>
          <p:cNvSpPr txBox="1">
            <a:spLocks/>
          </p:cNvSpPr>
          <p:nvPr/>
        </p:nvSpPr>
        <p:spPr>
          <a:xfrm>
            <a:off x="-1" y="93334"/>
            <a:ext cx="7908925" cy="345758"/>
          </a:xfrm>
          <a:prstGeom prst="rect">
            <a:avLst/>
          </a:prstGeom>
        </p:spPr>
        <p:txBody>
          <a:bodyPr/>
          <a:lstStyle>
            <a:lvl1pPr marL="142921" indent="-142921" algn="l" defTabSz="571683" rtl="0" eaLnBrk="1" latinLnBrk="0" hangingPunct="1">
              <a:lnSpc>
                <a:spcPct val="90000"/>
              </a:lnSpc>
              <a:spcBef>
                <a:spcPts val="625"/>
              </a:spcBef>
              <a:buFont typeface="Arial" panose="020B0604020202020204" pitchFamily="34" charset="0"/>
              <a:buChar char="•"/>
              <a:defRPr sz="1751" kern="1200">
                <a:solidFill>
                  <a:schemeClr val="tx1"/>
                </a:solidFill>
                <a:latin typeface="+mn-lt"/>
                <a:ea typeface="+mn-ea"/>
                <a:cs typeface="+mn-cs"/>
              </a:defRPr>
            </a:lvl1pPr>
            <a:lvl2pPr marL="428762" indent="-142921" algn="l" defTabSz="571683"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604" indent="-142921" algn="l" defTabSz="571683"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445"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6286"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a:lstStyle>
          <a:p>
            <a:pPr marL="0" indent="0">
              <a:buNone/>
            </a:pPr>
            <a:r>
              <a:rPr lang="en-US" sz="1600" dirty="0" smtClean="0">
                <a:latin typeface="Calibri (headings)"/>
              </a:rPr>
              <a:t>Objectives</a:t>
            </a:r>
            <a:endParaRPr lang="en-US" sz="1600" dirty="0">
              <a:latin typeface="Calibri (headings)"/>
            </a:endParaRPr>
          </a:p>
        </p:txBody>
      </p:sp>
      <p:sp>
        <p:nvSpPr>
          <p:cNvPr id="2" name="Slide Number Placeholder 1"/>
          <p:cNvSpPr>
            <a:spLocks noGrp="1"/>
          </p:cNvSpPr>
          <p:nvPr>
            <p:ph type="sldNum" sz="quarter" idx="11"/>
          </p:nvPr>
        </p:nvSpPr>
        <p:spPr/>
        <p:txBody>
          <a:bodyPr/>
          <a:lstStyle/>
          <a:p>
            <a:fld id="{8524A6C9-6CE9-4945-93D4-91E4A7F47F6F}" type="slidenum">
              <a:rPr lang="en-US" smtClean="0"/>
              <a:pPr/>
              <a:t>3</a:t>
            </a:fld>
            <a:endParaRPr lang="en-US"/>
          </a:p>
        </p:txBody>
      </p:sp>
    </p:spTree>
    <p:extLst>
      <p:ext uri="{BB962C8B-B14F-4D97-AF65-F5344CB8AC3E}">
        <p14:creationId xmlns:p14="http://schemas.microsoft.com/office/powerpoint/2010/main" val="22387280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5355" y="1668746"/>
            <a:ext cx="1294976" cy="846773"/>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 name="Text Placeholder 2"/>
          <p:cNvSpPr>
            <a:spLocks noGrp="1"/>
          </p:cNvSpPr>
          <p:nvPr>
            <p:ph type="body" sz="quarter" idx="10"/>
          </p:nvPr>
        </p:nvSpPr>
        <p:spPr/>
        <p:txBody>
          <a:bodyPr/>
          <a:lstStyle/>
          <a:p>
            <a:r>
              <a:rPr lang="en-US" dirty="0" smtClean="0">
                <a:latin typeface="Calibri (headings)"/>
              </a:rPr>
              <a:t>Service Level Management—Scope</a:t>
            </a:r>
            <a:endParaRPr lang="en-US" dirty="0">
              <a:latin typeface="Calibri (headings)"/>
            </a:endParaRPr>
          </a:p>
        </p:txBody>
      </p:sp>
      <p:grpSp>
        <p:nvGrpSpPr>
          <p:cNvPr id="20" name="Group 19"/>
          <p:cNvGrpSpPr/>
          <p:nvPr/>
        </p:nvGrpSpPr>
        <p:grpSpPr>
          <a:xfrm>
            <a:off x="234836" y="806894"/>
            <a:ext cx="7408365" cy="2700542"/>
            <a:chOff x="307026" y="1223989"/>
            <a:chExt cx="7408365" cy="2700542"/>
          </a:xfrm>
        </p:grpSpPr>
        <p:grpSp>
          <p:nvGrpSpPr>
            <p:cNvPr id="26" name="Group 25"/>
            <p:cNvGrpSpPr/>
            <p:nvPr/>
          </p:nvGrpSpPr>
          <p:grpSpPr>
            <a:xfrm>
              <a:off x="307026" y="1223989"/>
              <a:ext cx="7408365" cy="2631752"/>
              <a:chOff x="307026" y="1344304"/>
              <a:chExt cx="7408365" cy="2631752"/>
            </a:xfrm>
          </p:grpSpPr>
          <p:grpSp>
            <p:nvGrpSpPr>
              <p:cNvPr id="28" name="Group 27"/>
              <p:cNvGrpSpPr/>
              <p:nvPr/>
            </p:nvGrpSpPr>
            <p:grpSpPr>
              <a:xfrm>
                <a:off x="460976" y="1344304"/>
                <a:ext cx="7254415" cy="2631752"/>
                <a:chOff x="160279" y="943284"/>
                <a:chExt cx="7555735" cy="3145674"/>
              </a:xfrm>
            </p:grpSpPr>
            <p:sp>
              <p:nvSpPr>
                <p:cNvPr id="39" name="Rectangle 38"/>
                <p:cNvSpPr/>
                <p:nvPr/>
              </p:nvSpPr>
              <p:spPr>
                <a:xfrm>
                  <a:off x="177536" y="956780"/>
                  <a:ext cx="1351171" cy="1014611"/>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4" name="Rounded Rectangle 33"/>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29" name="TextBox 28"/>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31" name="TextBox 30"/>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32" name="TextBox 31"/>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27" name="Rectangle 26"/>
            <p:cNvSpPr/>
            <p:nvPr/>
          </p:nvSpPr>
          <p:spPr>
            <a:xfrm>
              <a:off x="2815390" y="1246875"/>
              <a:ext cx="4900001" cy="2677656"/>
            </a:xfrm>
            <a:prstGeom prst="rect">
              <a:avLst/>
            </a:prstGeom>
          </p:spPr>
          <p:txBody>
            <a:bodyPr wrap="square">
              <a:spAutoFit/>
            </a:bodyPr>
            <a:lstStyle/>
            <a:p>
              <a:pPr>
                <a:lnSpc>
                  <a:spcPct val="150000"/>
                </a:lnSpc>
                <a:buSzPct val="80000"/>
              </a:pPr>
              <a:r>
                <a:rPr lang="en-US" sz="1400" dirty="0">
                  <a:ea typeface="Calibri" panose="020F0502020204030204" pitchFamily="34" charset="0"/>
                  <a:cs typeface="Times New Roman" panose="02020603050405020304" pitchFamily="18" charset="0"/>
                </a:rPr>
                <a:t>The scope of Service Level Management is to:</a:t>
              </a:r>
            </a:p>
            <a:p>
              <a:pPr marL="228600" indent="-228600">
                <a:lnSpc>
                  <a:spcPct val="150000"/>
                </a:lnSpc>
                <a:buSzPct val="80000"/>
                <a:buFont typeface="Georgia" panose="02040502050405020303" pitchFamily="18" charset="0"/>
                <a:buChar char="●"/>
              </a:pPr>
              <a:r>
                <a:rPr lang="en-GB" sz="1400" dirty="0" smtClean="0">
                  <a:cs typeface="Arial" pitchFamily="34" charset="0"/>
                </a:rPr>
                <a:t>provide </a:t>
              </a:r>
              <a:r>
                <a:rPr lang="en-GB" sz="1400" dirty="0">
                  <a:cs typeface="Arial" pitchFamily="34" charset="0"/>
                </a:rPr>
                <a:t>a point of regular contact and communication to the customers and business managers of an organisation in relation to service </a:t>
              </a:r>
              <a:r>
                <a:rPr lang="en-GB" sz="1400" dirty="0" smtClean="0">
                  <a:cs typeface="Arial" pitchFamily="34" charset="0"/>
                </a:rPr>
                <a:t>levels;</a:t>
              </a:r>
              <a:endParaRPr lang="en-US" sz="1400" dirty="0"/>
            </a:p>
            <a:p>
              <a:pPr marL="228600" indent="-228600">
                <a:lnSpc>
                  <a:spcPct val="150000"/>
                </a:lnSpc>
                <a:buSzPct val="80000"/>
                <a:buFont typeface="Georgia" panose="02040502050405020303" pitchFamily="18" charset="0"/>
                <a:buChar char="●"/>
              </a:pPr>
              <a:r>
                <a:rPr lang="en-US" sz="1400" dirty="0"/>
                <a:t>manage the perception and exception of the business, users and </a:t>
              </a:r>
              <a:r>
                <a:rPr lang="en-US" sz="1400" dirty="0" smtClean="0"/>
                <a:t>customers; and </a:t>
              </a:r>
            </a:p>
            <a:p>
              <a:pPr marL="228600" indent="-228600">
                <a:lnSpc>
                  <a:spcPct val="150000"/>
                </a:lnSpc>
                <a:buSzPct val="80000"/>
                <a:buFont typeface="Georgia" panose="02040502050405020303" pitchFamily="18" charset="0"/>
                <a:buChar char="●"/>
              </a:pPr>
              <a:r>
                <a:rPr lang="en-GB" sz="1400" dirty="0" smtClean="0">
                  <a:cs typeface="Arial" pitchFamily="34" charset="0"/>
                </a:rPr>
                <a:t>ensure </a:t>
              </a:r>
              <a:r>
                <a:rPr lang="en-GB" sz="1400" dirty="0">
                  <a:cs typeface="Arial" pitchFamily="34" charset="0"/>
                </a:rPr>
                <a:t>that the quality of service delivered by the service provider is matched to those expectations and needs</a:t>
              </a:r>
              <a:r>
                <a:rPr lang="en-GB" sz="1400" dirty="0" smtClean="0">
                  <a:cs typeface="Arial" pitchFamily="34" charset="0"/>
                </a:rPr>
                <a:t>.</a:t>
              </a:r>
              <a:endParaRPr lang="en-US" sz="1400" dirty="0"/>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30</a:t>
            </a:fld>
            <a:endParaRPr lang="en-US"/>
          </a:p>
        </p:txBody>
      </p:sp>
    </p:spTree>
    <p:extLst>
      <p:ext uri="{BB962C8B-B14F-4D97-AF65-F5344CB8AC3E}">
        <p14:creationId xmlns:p14="http://schemas.microsoft.com/office/powerpoint/2010/main" val="5615701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latin typeface="Calibri (headings)"/>
              </a:rPr>
              <a:t>Service Level Management—Process Activities </a:t>
            </a:r>
            <a:endParaRPr lang="en-US" dirty="0">
              <a:latin typeface="Calibri (heading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694" y="1161996"/>
            <a:ext cx="4881536" cy="2464204"/>
          </a:xfrm>
          <a:prstGeom prst="rect">
            <a:avLst/>
          </a:prstGeom>
        </p:spPr>
      </p:pic>
      <p:sp>
        <p:nvSpPr>
          <p:cNvPr id="9" name="TextBox 8"/>
          <p:cNvSpPr txBox="1"/>
          <p:nvPr/>
        </p:nvSpPr>
        <p:spPr>
          <a:xfrm>
            <a:off x="231820" y="585989"/>
            <a:ext cx="7386034" cy="415498"/>
          </a:xfrm>
          <a:prstGeom prst="rect">
            <a:avLst/>
          </a:prstGeom>
          <a:noFill/>
        </p:spPr>
        <p:txBody>
          <a:bodyPr wrap="square" rtlCol="0">
            <a:spAutoFit/>
          </a:bodyPr>
          <a:lstStyle/>
          <a:p>
            <a:pPr>
              <a:lnSpc>
                <a:spcPct val="150000"/>
              </a:lnSpc>
            </a:pPr>
            <a:r>
              <a:rPr lang="en-US" sz="1400" dirty="0" smtClean="0"/>
              <a:t>The image demonstrates the activities related to Service Level Management.</a:t>
            </a:r>
            <a:endParaRPr lang="en-US" sz="1400" dirty="0"/>
          </a:p>
        </p:txBody>
      </p:sp>
      <p:sp>
        <p:nvSpPr>
          <p:cNvPr id="5" name="Rectangle 12"/>
          <p:cNvSpPr>
            <a:spLocks noChangeArrowheads="1"/>
          </p:cNvSpPr>
          <p:nvPr/>
        </p:nvSpPr>
        <p:spPr bwMode="auto">
          <a:xfrm>
            <a:off x="2405354" y="3854590"/>
            <a:ext cx="338240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900" dirty="0" smtClean="0">
                <a:latin typeface="Calibri" pitchFamily="34" charset="0"/>
              </a:rPr>
              <a:t>© Crown Copyright 2011. Reproduced under </a:t>
            </a:r>
            <a:r>
              <a:rPr lang="en-US" sz="900" dirty="0" err="1" smtClean="0">
                <a:latin typeface="Calibri" pitchFamily="34" charset="0"/>
              </a:rPr>
              <a:t>licence</a:t>
            </a:r>
            <a:r>
              <a:rPr lang="en-US" sz="900" dirty="0" smtClean="0">
                <a:latin typeface="Calibri" pitchFamily="34" charset="0"/>
              </a:rPr>
              <a:t> from AXELOS</a:t>
            </a:r>
            <a:r>
              <a:rPr lang="en-GB" sz="900" dirty="0" smtClean="0">
                <a:latin typeface="Calibri" pitchFamily="34" charset="0"/>
              </a:rPr>
              <a:t>. </a:t>
            </a:r>
            <a:endParaRPr lang="en-GB" sz="900" dirty="0"/>
          </a:p>
        </p:txBody>
      </p:sp>
      <p:sp>
        <p:nvSpPr>
          <p:cNvPr id="2" name="Slide Number Placeholder 1"/>
          <p:cNvSpPr>
            <a:spLocks noGrp="1"/>
          </p:cNvSpPr>
          <p:nvPr>
            <p:ph type="sldNum" sz="quarter" idx="11"/>
          </p:nvPr>
        </p:nvSpPr>
        <p:spPr/>
        <p:txBody>
          <a:bodyPr/>
          <a:lstStyle/>
          <a:p>
            <a:fld id="{8524A6C9-6CE9-4945-93D4-91E4A7F47F6F}" type="slidenum">
              <a:rPr lang="en-US" smtClean="0"/>
              <a:pPr/>
              <a:t>31</a:t>
            </a:fld>
            <a:endParaRPr lang="en-US"/>
          </a:p>
        </p:txBody>
      </p:sp>
    </p:spTree>
    <p:extLst>
      <p:ext uri="{BB962C8B-B14F-4D97-AF65-F5344CB8AC3E}">
        <p14:creationId xmlns:p14="http://schemas.microsoft.com/office/powerpoint/2010/main" val="41211337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pPr marL="0" indent="0">
              <a:lnSpc>
                <a:spcPct val="150000"/>
              </a:lnSpc>
              <a:buNone/>
            </a:pPr>
            <a:r>
              <a:rPr lang="en-US" dirty="0"/>
              <a:t>Some of the key terms related to service level management are: </a:t>
            </a:r>
          </a:p>
          <a:p>
            <a:pPr marL="228600" lvl="1" indent="-228600">
              <a:lnSpc>
                <a:spcPct val="150000"/>
              </a:lnSpc>
              <a:spcBef>
                <a:spcPts val="625"/>
              </a:spcBef>
              <a:buSzPct val="80000"/>
              <a:buFont typeface="Calibri Light" panose="020F0302020204030204" pitchFamily="34" charset="0"/>
              <a:buChar char="●"/>
            </a:pPr>
            <a:r>
              <a:rPr lang="en-GB" sz="1400" dirty="0"/>
              <a:t>Service Level Requirements (SLR): Detailed recording of the customer’s needs, forming the basis for design criteria for a new or modified service</a:t>
            </a:r>
          </a:p>
          <a:p>
            <a:pPr marL="228600" lvl="1" indent="-228600">
              <a:lnSpc>
                <a:spcPct val="150000"/>
              </a:lnSpc>
              <a:spcBef>
                <a:spcPts val="625"/>
              </a:spcBef>
              <a:buSzPct val="80000"/>
              <a:buFont typeface="Calibri Light" panose="020F0302020204030204" pitchFamily="34" charset="0"/>
              <a:buChar char="●"/>
            </a:pPr>
            <a:r>
              <a:rPr lang="en-GB" sz="1400" dirty="0"/>
              <a:t>Operational Level Agreement (OLA): Internal agreement with another function of the same organisation which supports the IT service provider in their delivery of services</a:t>
            </a:r>
          </a:p>
          <a:p>
            <a:pPr marL="228600" lvl="1" indent="-228600">
              <a:lnSpc>
                <a:spcPct val="150000"/>
              </a:lnSpc>
              <a:spcBef>
                <a:spcPts val="625"/>
              </a:spcBef>
              <a:buSzPct val="80000"/>
              <a:buFont typeface="Calibri Light" panose="020F0302020204030204" pitchFamily="34" charset="0"/>
              <a:buChar char="●"/>
            </a:pPr>
            <a:r>
              <a:rPr lang="en-GB" sz="1400" dirty="0"/>
              <a:t>Service Level Agreement Monitoring (SLAM): A chart used to monitor and report achievements against service level targets	</a:t>
            </a:r>
          </a:p>
          <a:p>
            <a:pPr marL="0" indent="0">
              <a:buNone/>
            </a:pPr>
            <a:endParaRPr lang="en-US" dirty="0"/>
          </a:p>
        </p:txBody>
      </p:sp>
      <p:sp>
        <p:nvSpPr>
          <p:cNvPr id="4" name="Text Placeholder 1"/>
          <p:cNvSpPr>
            <a:spLocks noGrp="1"/>
          </p:cNvSpPr>
          <p:nvPr>
            <p:ph type="body" sz="quarter" idx="10"/>
          </p:nvPr>
        </p:nvSpPr>
        <p:spPr/>
        <p:txBody>
          <a:bodyPr/>
          <a:lstStyle/>
          <a:p>
            <a:r>
              <a:rPr lang="en-US" dirty="0" smtClean="0">
                <a:latin typeface="Calibri (headings)"/>
              </a:rPr>
              <a:t>Service Level Management—Key Terms </a:t>
            </a:r>
            <a:endParaRPr lang="en-US" dirty="0">
              <a:latin typeface="Calibri (headings)"/>
            </a:endParaRPr>
          </a:p>
        </p:txBody>
      </p:sp>
      <p:sp>
        <p:nvSpPr>
          <p:cNvPr id="3" name="Slide Number Placeholder 2"/>
          <p:cNvSpPr>
            <a:spLocks noGrp="1"/>
          </p:cNvSpPr>
          <p:nvPr>
            <p:ph type="sldNum" sz="quarter" idx="12"/>
          </p:nvPr>
        </p:nvSpPr>
        <p:spPr/>
        <p:txBody>
          <a:bodyPr/>
          <a:lstStyle/>
          <a:p>
            <a:fld id="{8524A6C9-6CE9-4945-93D4-91E4A7F47F6F}" type="slidenum">
              <a:rPr lang="en-US" smtClean="0"/>
              <a:pPr/>
              <a:t>32</a:t>
            </a:fld>
            <a:endParaRPr lang="en-US"/>
          </a:p>
        </p:txBody>
      </p:sp>
    </p:spTree>
    <p:extLst>
      <p:ext uri="{BB962C8B-B14F-4D97-AF65-F5344CB8AC3E}">
        <p14:creationId xmlns:p14="http://schemas.microsoft.com/office/powerpoint/2010/main" val="4254981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latin typeface="Calibri (headings)"/>
              </a:rPr>
              <a:t>Relationship between Service Catalogues and Agreements </a:t>
            </a:r>
            <a:endParaRPr lang="en-US" dirty="0">
              <a:latin typeface="Calibri (hea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052" y="1300483"/>
            <a:ext cx="5126820" cy="2619485"/>
          </a:xfrm>
          <a:prstGeom prst="rect">
            <a:avLst/>
          </a:prstGeom>
        </p:spPr>
      </p:pic>
      <p:sp>
        <p:nvSpPr>
          <p:cNvPr id="6" name="Rectangle 12"/>
          <p:cNvSpPr>
            <a:spLocks noChangeArrowheads="1"/>
          </p:cNvSpPr>
          <p:nvPr/>
        </p:nvSpPr>
        <p:spPr bwMode="auto">
          <a:xfrm>
            <a:off x="2277527" y="3919968"/>
            <a:ext cx="33500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900" dirty="0" smtClean="0">
                <a:latin typeface="Calibri" pitchFamily="34" charset="0"/>
              </a:rPr>
              <a:t>© Crown Copyright 2011. Reproduced under </a:t>
            </a:r>
            <a:r>
              <a:rPr lang="en-US" sz="900" dirty="0" err="1" smtClean="0">
                <a:latin typeface="Calibri" pitchFamily="34" charset="0"/>
              </a:rPr>
              <a:t>licence</a:t>
            </a:r>
            <a:r>
              <a:rPr lang="en-US" sz="900" dirty="0" smtClean="0">
                <a:latin typeface="Calibri" pitchFamily="34" charset="0"/>
              </a:rPr>
              <a:t> from AXELOS</a:t>
            </a:r>
            <a:r>
              <a:rPr lang="en-GB" sz="900" dirty="0" smtClean="0">
                <a:latin typeface="Calibri" pitchFamily="34" charset="0"/>
              </a:rPr>
              <a:t>. </a:t>
            </a:r>
            <a:endParaRPr lang="en-GB" sz="900" dirty="0"/>
          </a:p>
        </p:txBody>
      </p:sp>
      <p:sp>
        <p:nvSpPr>
          <p:cNvPr id="7" name="TextBox 6"/>
          <p:cNvSpPr txBox="1"/>
          <p:nvPr/>
        </p:nvSpPr>
        <p:spPr>
          <a:xfrm>
            <a:off x="235974" y="575187"/>
            <a:ext cx="7433187" cy="738664"/>
          </a:xfrm>
          <a:prstGeom prst="rect">
            <a:avLst/>
          </a:prstGeom>
          <a:noFill/>
        </p:spPr>
        <p:txBody>
          <a:bodyPr wrap="square" rtlCol="0">
            <a:spAutoFit/>
          </a:bodyPr>
          <a:lstStyle/>
          <a:p>
            <a:pPr>
              <a:lnSpc>
                <a:spcPct val="150000"/>
              </a:lnSpc>
            </a:pPr>
            <a:r>
              <a:rPr lang="en-US" sz="1400" dirty="0" smtClean="0"/>
              <a:t>The image shows the relationship between catalogues and agreements in Service Level Management. </a:t>
            </a:r>
            <a:endParaRPr lang="en-US" sz="1400" dirty="0"/>
          </a:p>
        </p:txBody>
      </p:sp>
      <p:sp>
        <p:nvSpPr>
          <p:cNvPr id="2" name="Slide Number Placeholder 1"/>
          <p:cNvSpPr>
            <a:spLocks noGrp="1"/>
          </p:cNvSpPr>
          <p:nvPr>
            <p:ph type="sldNum" sz="quarter" idx="11"/>
          </p:nvPr>
        </p:nvSpPr>
        <p:spPr/>
        <p:txBody>
          <a:bodyPr/>
          <a:lstStyle/>
          <a:p>
            <a:fld id="{8524A6C9-6CE9-4945-93D4-91E4A7F47F6F}" type="slidenum">
              <a:rPr lang="en-US" smtClean="0"/>
              <a:pPr/>
              <a:t>33</a:t>
            </a:fld>
            <a:endParaRPr lang="en-US"/>
          </a:p>
        </p:txBody>
      </p:sp>
    </p:spTree>
    <p:extLst>
      <p:ext uri="{BB962C8B-B14F-4D97-AF65-F5344CB8AC3E}">
        <p14:creationId xmlns:p14="http://schemas.microsoft.com/office/powerpoint/2010/main" val="38125634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pPr marL="0" indent="0">
              <a:lnSpc>
                <a:spcPct val="150000"/>
              </a:lnSpc>
              <a:buNone/>
            </a:pPr>
            <a:r>
              <a:rPr lang="en-US" dirty="0"/>
              <a:t>There are </a:t>
            </a:r>
            <a:r>
              <a:rPr lang="en-US" dirty="0" smtClean="0"/>
              <a:t>multiple ways </a:t>
            </a:r>
            <a:r>
              <a:rPr lang="en-US" dirty="0"/>
              <a:t>in which SLAs can be structured. The important factors to consider when choosing the SLA structure are:</a:t>
            </a:r>
          </a:p>
          <a:p>
            <a:pPr marL="228600" lvl="0" indent="-228600">
              <a:lnSpc>
                <a:spcPct val="150000"/>
              </a:lnSpc>
              <a:buSzPct val="80000"/>
              <a:buFont typeface="Georgia" panose="02040502050405020303" pitchFamily="18" charset="0"/>
              <a:buChar char="●"/>
            </a:pPr>
            <a:r>
              <a:rPr lang="en-US" dirty="0" smtClean="0"/>
              <a:t>whether the </a:t>
            </a:r>
            <a:r>
              <a:rPr lang="en-US" dirty="0"/>
              <a:t>SLA structure </a:t>
            </a:r>
            <a:r>
              <a:rPr lang="en-US" dirty="0" smtClean="0"/>
              <a:t>will allow </a:t>
            </a:r>
            <a:r>
              <a:rPr lang="en-US" dirty="0"/>
              <a:t>flexibility in the levels of service </a:t>
            </a:r>
            <a:r>
              <a:rPr lang="en-US" dirty="0" smtClean="0"/>
              <a:t>delivered to </a:t>
            </a:r>
            <a:r>
              <a:rPr lang="en-US" dirty="0"/>
              <a:t>various </a:t>
            </a:r>
            <a:r>
              <a:rPr lang="en-US" dirty="0" smtClean="0"/>
              <a:t>customers; </a:t>
            </a:r>
            <a:endParaRPr lang="en-US" dirty="0"/>
          </a:p>
          <a:p>
            <a:pPr marL="228600" lvl="0" indent="-228600">
              <a:lnSpc>
                <a:spcPct val="150000"/>
              </a:lnSpc>
              <a:buSzPct val="80000"/>
              <a:buFont typeface="Georgia" panose="02040502050405020303" pitchFamily="18" charset="0"/>
              <a:buChar char="●"/>
            </a:pPr>
            <a:r>
              <a:rPr lang="en-US" dirty="0" smtClean="0"/>
              <a:t>whether </a:t>
            </a:r>
            <a:r>
              <a:rPr lang="en-US" dirty="0"/>
              <a:t>the SLA structure </a:t>
            </a:r>
            <a:r>
              <a:rPr lang="en-US" dirty="0" smtClean="0"/>
              <a:t>will require duplication </a:t>
            </a:r>
            <a:r>
              <a:rPr lang="en-US" dirty="0"/>
              <a:t>of </a:t>
            </a:r>
            <a:r>
              <a:rPr lang="en-US" dirty="0" smtClean="0"/>
              <a:t>effort; and </a:t>
            </a:r>
            <a:endParaRPr lang="en-US" dirty="0"/>
          </a:p>
          <a:p>
            <a:pPr marL="228600" lvl="0" indent="-228600">
              <a:lnSpc>
                <a:spcPct val="150000"/>
              </a:lnSpc>
              <a:buSzPct val="80000"/>
              <a:buFont typeface="Georgia" panose="02040502050405020303" pitchFamily="18" charset="0"/>
              <a:buChar char="●"/>
            </a:pPr>
            <a:r>
              <a:rPr lang="en-US" dirty="0" smtClean="0"/>
              <a:t>by whom the SLAs will be signed.</a:t>
            </a:r>
            <a:endParaRPr lang="en-US" dirty="0"/>
          </a:p>
        </p:txBody>
      </p:sp>
      <p:sp>
        <p:nvSpPr>
          <p:cNvPr id="3" name="Text Placeholder 2"/>
          <p:cNvSpPr>
            <a:spLocks noGrp="1"/>
          </p:cNvSpPr>
          <p:nvPr>
            <p:ph type="body" sz="quarter" idx="10"/>
          </p:nvPr>
        </p:nvSpPr>
        <p:spPr/>
        <p:txBody>
          <a:bodyPr/>
          <a:lstStyle/>
          <a:p>
            <a:endParaRPr lang="en-US" dirty="0" smtClean="0">
              <a:latin typeface="Calibri (headings)"/>
            </a:endParaRPr>
          </a:p>
          <a:p>
            <a:r>
              <a:rPr lang="en-US" dirty="0" smtClean="0">
                <a:latin typeface="Calibri (headings)"/>
              </a:rPr>
              <a:t>Service </a:t>
            </a:r>
            <a:r>
              <a:rPr lang="en-US" dirty="0">
                <a:latin typeface="Calibri (headings)"/>
              </a:rPr>
              <a:t>Level Management—Designing SLA Structures </a:t>
            </a:r>
          </a:p>
          <a:p>
            <a:endParaRPr lang="en-US" dirty="0"/>
          </a:p>
        </p:txBody>
      </p:sp>
      <p:sp>
        <p:nvSpPr>
          <p:cNvPr id="2" name="Slide Number Placeholder 1"/>
          <p:cNvSpPr>
            <a:spLocks noGrp="1"/>
          </p:cNvSpPr>
          <p:nvPr>
            <p:ph type="sldNum" sz="quarter" idx="12"/>
          </p:nvPr>
        </p:nvSpPr>
        <p:spPr/>
        <p:txBody>
          <a:bodyPr/>
          <a:lstStyle/>
          <a:p>
            <a:fld id="{8524A6C9-6CE9-4945-93D4-91E4A7F47F6F}" type="slidenum">
              <a:rPr lang="en-US" smtClean="0"/>
              <a:pPr/>
              <a:t>34</a:t>
            </a:fld>
            <a:endParaRPr lang="en-US"/>
          </a:p>
        </p:txBody>
      </p:sp>
    </p:spTree>
    <p:extLst>
      <p:ext uri="{BB962C8B-B14F-4D97-AF65-F5344CB8AC3E}">
        <p14:creationId xmlns:p14="http://schemas.microsoft.com/office/powerpoint/2010/main" val="30079971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latin typeface="Calibri (headings)"/>
              </a:rPr>
              <a:t>Service Level Management—Designing SLA Structures (contd.)  </a:t>
            </a:r>
            <a:endParaRPr lang="en-US" dirty="0">
              <a:latin typeface="Calibri (headings)"/>
            </a:endParaRPr>
          </a:p>
        </p:txBody>
      </p:sp>
      <p:sp>
        <p:nvSpPr>
          <p:cNvPr id="6" name="Rectangle 12"/>
          <p:cNvSpPr>
            <a:spLocks noChangeArrowheads="1"/>
          </p:cNvSpPr>
          <p:nvPr/>
        </p:nvSpPr>
        <p:spPr bwMode="auto">
          <a:xfrm>
            <a:off x="2181664" y="3743932"/>
            <a:ext cx="455056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900" dirty="0" smtClean="0">
                <a:latin typeface="Calibri" pitchFamily="34" charset="0"/>
              </a:rPr>
              <a:t>© Crown Copyright 2011. Reproduced under </a:t>
            </a:r>
            <a:r>
              <a:rPr lang="en-US" sz="900" dirty="0" err="1" smtClean="0">
                <a:latin typeface="Calibri" pitchFamily="34" charset="0"/>
              </a:rPr>
              <a:t>licence</a:t>
            </a:r>
            <a:r>
              <a:rPr lang="en-US" sz="900" dirty="0" smtClean="0">
                <a:latin typeface="Calibri" pitchFamily="34" charset="0"/>
              </a:rPr>
              <a:t> from AXELOS</a:t>
            </a:r>
            <a:r>
              <a:rPr lang="en-GB" sz="900" dirty="0" smtClean="0">
                <a:latin typeface="Calibri" pitchFamily="34" charset="0"/>
              </a:rPr>
              <a:t>. </a:t>
            </a:r>
            <a:endParaRPr lang="en-GB" sz="900" dirty="0"/>
          </a:p>
        </p:txBody>
      </p:sp>
      <p:sp>
        <p:nvSpPr>
          <p:cNvPr id="7" name="TextBox 6"/>
          <p:cNvSpPr txBox="1"/>
          <p:nvPr/>
        </p:nvSpPr>
        <p:spPr>
          <a:xfrm>
            <a:off x="235974" y="575187"/>
            <a:ext cx="7433187" cy="738664"/>
          </a:xfrm>
          <a:prstGeom prst="rect">
            <a:avLst/>
          </a:prstGeom>
          <a:noFill/>
        </p:spPr>
        <p:txBody>
          <a:bodyPr wrap="square" rtlCol="0">
            <a:spAutoFit/>
          </a:bodyPr>
          <a:lstStyle/>
          <a:p>
            <a:pPr>
              <a:lnSpc>
                <a:spcPct val="150000"/>
              </a:lnSpc>
            </a:pPr>
            <a:r>
              <a:rPr lang="en-US" sz="1400" dirty="0" smtClean="0"/>
              <a:t>According to ITIL</a:t>
            </a:r>
            <a:r>
              <a:rPr lang="en-US" sz="1400" b="1" baseline="30000" dirty="0" smtClean="0"/>
              <a:t>®</a:t>
            </a:r>
            <a:r>
              <a:rPr lang="en-US" sz="1400" b="1" dirty="0" smtClean="0"/>
              <a:t>, </a:t>
            </a:r>
            <a:r>
              <a:rPr lang="en-US" sz="1400" dirty="0" smtClean="0"/>
              <a:t>there are three </a:t>
            </a:r>
            <a:r>
              <a:rPr lang="en-US" sz="1400" dirty="0"/>
              <a:t>types </a:t>
            </a:r>
            <a:r>
              <a:rPr lang="en-US" sz="1400"/>
              <a:t>of </a:t>
            </a:r>
            <a:r>
              <a:rPr lang="en-US" sz="1400" smtClean="0"/>
              <a:t>SLA </a:t>
            </a:r>
            <a:r>
              <a:rPr lang="en-US" sz="1400" dirty="0"/>
              <a:t>structures </a:t>
            </a:r>
            <a:r>
              <a:rPr lang="en-US" sz="1400" dirty="0" smtClean="0"/>
              <a:t>such as customer-based, </a:t>
            </a:r>
            <a:br>
              <a:rPr lang="en-US" sz="1400" dirty="0" smtClean="0"/>
            </a:br>
            <a:r>
              <a:rPr lang="en-US" sz="1400" dirty="0" smtClean="0"/>
              <a:t>service-based </a:t>
            </a:r>
            <a:r>
              <a:rPr lang="en-US" sz="1400" dirty="0"/>
              <a:t> and multi-level or hierarchical SLAs.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665" y="1585575"/>
            <a:ext cx="5095594" cy="2002049"/>
          </a:xfrm>
          <a:prstGeom prst="rect">
            <a:avLst/>
          </a:prstGeom>
        </p:spPr>
      </p:pic>
      <p:sp>
        <p:nvSpPr>
          <p:cNvPr id="3" name="Slide Number Placeholder 2"/>
          <p:cNvSpPr>
            <a:spLocks noGrp="1"/>
          </p:cNvSpPr>
          <p:nvPr>
            <p:ph type="sldNum" sz="quarter" idx="11"/>
          </p:nvPr>
        </p:nvSpPr>
        <p:spPr/>
        <p:txBody>
          <a:bodyPr/>
          <a:lstStyle/>
          <a:p>
            <a:fld id="{8524A6C9-6CE9-4945-93D4-91E4A7F47F6F}" type="slidenum">
              <a:rPr lang="en-US" smtClean="0"/>
              <a:pPr/>
              <a:t>35</a:t>
            </a:fld>
            <a:endParaRPr lang="en-US"/>
          </a:p>
        </p:txBody>
      </p:sp>
    </p:spTree>
    <p:extLst>
      <p:ext uri="{BB962C8B-B14F-4D97-AF65-F5344CB8AC3E}">
        <p14:creationId xmlns:p14="http://schemas.microsoft.com/office/powerpoint/2010/main" val="33347805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1600" dirty="0" smtClean="0">
                <a:latin typeface="Calibri (headings)"/>
              </a:rPr>
              <a:t>Content of an SLA</a:t>
            </a:r>
            <a:endParaRPr lang="en-US" sz="1600" dirty="0">
              <a:latin typeface="Calibri (headings)"/>
            </a:endParaRPr>
          </a:p>
        </p:txBody>
      </p:sp>
      <p:sp>
        <p:nvSpPr>
          <p:cNvPr id="4" name="Text Placeholder 3"/>
          <p:cNvSpPr>
            <a:spLocks noGrp="1"/>
          </p:cNvSpPr>
          <p:nvPr>
            <p:ph type="body" sz="quarter" idx="12"/>
          </p:nvPr>
        </p:nvSpPr>
        <p:spPr>
          <a:xfrm>
            <a:off x="314162" y="642951"/>
            <a:ext cx="7198419" cy="3285066"/>
          </a:xfrm>
        </p:spPr>
        <p:txBody>
          <a:bodyPr/>
          <a:lstStyle/>
          <a:p>
            <a:pPr marL="0" indent="0">
              <a:lnSpc>
                <a:spcPct val="150000"/>
              </a:lnSpc>
              <a:buNone/>
            </a:pPr>
            <a:r>
              <a:rPr lang="en-US" sz="1400" dirty="0" smtClean="0"/>
              <a:t>An SLA includes components such as:</a:t>
            </a:r>
          </a:p>
          <a:p>
            <a:pPr marL="228600" indent="-228600">
              <a:lnSpc>
                <a:spcPct val="150000"/>
              </a:lnSpc>
              <a:buSzPct val="80000"/>
              <a:buFont typeface="Georgia" panose="02040502050405020303" pitchFamily="18" charset="0"/>
              <a:buChar char="●"/>
            </a:pPr>
            <a:r>
              <a:rPr lang="en-US" sz="1400" dirty="0"/>
              <a:t>an introduction to the agreement and what it proposes;</a:t>
            </a:r>
          </a:p>
          <a:p>
            <a:pPr marL="228600" indent="-228600">
              <a:lnSpc>
                <a:spcPct val="150000"/>
              </a:lnSpc>
              <a:buSzPct val="80000"/>
              <a:buFont typeface="Georgia" panose="02040502050405020303" pitchFamily="18" charset="0"/>
              <a:buChar char="●"/>
            </a:pPr>
            <a:r>
              <a:rPr lang="en-US" sz="1400" dirty="0"/>
              <a:t>a description of the service supported by the SLA;</a:t>
            </a:r>
          </a:p>
          <a:p>
            <a:pPr marL="228600" indent="-228600">
              <a:lnSpc>
                <a:spcPct val="150000"/>
              </a:lnSpc>
              <a:buSzPct val="80000"/>
              <a:buFont typeface="Georgia" panose="02040502050405020303" pitchFamily="18" charset="0"/>
              <a:buChar char="●"/>
            </a:pPr>
            <a:r>
              <a:rPr lang="en-US" sz="1400" dirty="0"/>
              <a:t>who’s responsible for what part of the service;</a:t>
            </a:r>
          </a:p>
          <a:p>
            <a:pPr marL="228600" indent="-228600">
              <a:lnSpc>
                <a:spcPct val="150000"/>
              </a:lnSpc>
              <a:buSzPct val="80000"/>
              <a:buFont typeface="Georgia" panose="02040502050405020303" pitchFamily="18" charset="0"/>
              <a:buChar char="●"/>
            </a:pPr>
            <a:r>
              <a:rPr lang="en-US" sz="1400" dirty="0"/>
              <a:t>the scope of the agreement;</a:t>
            </a:r>
          </a:p>
          <a:p>
            <a:pPr marL="228600" indent="-228600">
              <a:lnSpc>
                <a:spcPct val="150000"/>
              </a:lnSpc>
              <a:buSzPct val="80000"/>
              <a:buFont typeface="Georgia" panose="02040502050405020303" pitchFamily="18" charset="0"/>
              <a:buChar char="●"/>
            </a:pPr>
            <a:r>
              <a:rPr lang="en-US" sz="1400" dirty="0"/>
              <a:t>applicable duration for which the service is available according to the agreement</a:t>
            </a:r>
            <a:r>
              <a:rPr lang="en-US" sz="1400" dirty="0" smtClean="0"/>
              <a:t>; and </a:t>
            </a:r>
          </a:p>
          <a:p>
            <a:pPr marL="228600" indent="-228600">
              <a:lnSpc>
                <a:spcPct val="150000"/>
              </a:lnSpc>
              <a:buSzPct val="80000"/>
              <a:buFont typeface="Georgia" panose="02040502050405020303" pitchFamily="18" charset="0"/>
              <a:buChar char="●"/>
            </a:pPr>
            <a:r>
              <a:rPr lang="en-US" sz="1400" dirty="0"/>
              <a:t>reliability of the </a:t>
            </a:r>
            <a:r>
              <a:rPr lang="en-US" sz="1400" dirty="0" smtClean="0"/>
              <a:t>service.</a:t>
            </a:r>
            <a:endParaRPr lang="en-US" sz="1400" dirty="0"/>
          </a:p>
          <a:p>
            <a:pPr marL="220312" indent="-220312">
              <a:lnSpc>
                <a:spcPct val="150000"/>
              </a:lnSpc>
            </a:pPr>
            <a:endParaRPr lang="en-US" dirty="0"/>
          </a:p>
          <a:p>
            <a:pPr>
              <a:lnSpc>
                <a:spcPct val="150000"/>
              </a:lnSpc>
            </a:pPr>
            <a:endParaRPr lang="en-US" dirty="0" smtClean="0"/>
          </a:p>
          <a:p>
            <a:pPr marL="0" indent="0">
              <a:lnSpc>
                <a:spcPct val="150000"/>
              </a:lnSpc>
              <a:buNone/>
            </a:pPr>
            <a:endParaRPr lang="en-US" dirty="0"/>
          </a:p>
          <a:p>
            <a:pPr marL="0" indent="0">
              <a:lnSpc>
                <a:spcPct val="150000"/>
              </a:lnSpc>
              <a:buNone/>
            </a:pPr>
            <a:endParaRPr lang="en-US" dirty="0"/>
          </a:p>
        </p:txBody>
      </p:sp>
      <p:sp>
        <p:nvSpPr>
          <p:cNvPr id="2" name="Slide Number Placeholder 1"/>
          <p:cNvSpPr>
            <a:spLocks noGrp="1"/>
          </p:cNvSpPr>
          <p:nvPr>
            <p:ph type="sldNum" sz="quarter" idx="13"/>
          </p:nvPr>
        </p:nvSpPr>
        <p:spPr/>
        <p:txBody>
          <a:bodyPr/>
          <a:lstStyle/>
          <a:p>
            <a:fld id="{8524A6C9-6CE9-4945-93D4-91E4A7F47F6F}" type="slidenum">
              <a:rPr lang="en-US" smtClean="0"/>
              <a:pPr/>
              <a:t>36</a:t>
            </a:fld>
            <a:endParaRPr lang="en-US"/>
          </a:p>
        </p:txBody>
      </p:sp>
    </p:spTree>
    <p:extLst>
      <p:ext uri="{BB962C8B-B14F-4D97-AF65-F5344CB8AC3E}">
        <p14:creationId xmlns:p14="http://schemas.microsoft.com/office/powerpoint/2010/main" val="4614383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1600" dirty="0" smtClean="0">
                <a:latin typeface="Calibri (headings)"/>
              </a:rPr>
              <a:t>Content of an SLA (contd.)</a:t>
            </a:r>
            <a:endParaRPr lang="en-US" sz="1600" dirty="0">
              <a:latin typeface="Calibri (headings)"/>
            </a:endParaRPr>
          </a:p>
        </p:txBody>
      </p:sp>
      <p:sp>
        <p:nvSpPr>
          <p:cNvPr id="4" name="Text Placeholder 3"/>
          <p:cNvSpPr>
            <a:spLocks noGrp="1"/>
          </p:cNvSpPr>
          <p:nvPr>
            <p:ph type="body" sz="quarter" idx="12"/>
          </p:nvPr>
        </p:nvSpPr>
        <p:spPr>
          <a:xfrm>
            <a:off x="314162" y="642951"/>
            <a:ext cx="6940546" cy="3285066"/>
          </a:xfrm>
        </p:spPr>
        <p:txBody>
          <a:bodyPr/>
          <a:lstStyle/>
          <a:p>
            <a:pPr marL="0" indent="0">
              <a:lnSpc>
                <a:spcPct val="150000"/>
              </a:lnSpc>
              <a:buNone/>
            </a:pPr>
            <a:r>
              <a:rPr lang="en-US" sz="1400" dirty="0" smtClean="0"/>
              <a:t>Other components of an SLA are:</a:t>
            </a:r>
          </a:p>
          <a:p>
            <a:pPr marL="228600" indent="-228600">
              <a:lnSpc>
                <a:spcPct val="150000"/>
              </a:lnSpc>
              <a:buSzPct val="80000"/>
              <a:buFont typeface="Calibri" panose="020F0502020204030204" pitchFamily="34" charset="0"/>
              <a:buChar char="●"/>
            </a:pPr>
            <a:r>
              <a:rPr lang="en-US" sz="1400" dirty="0"/>
              <a:t>service availability, that is, how much service is available during the service window  and outside the service window;</a:t>
            </a:r>
          </a:p>
          <a:p>
            <a:pPr marL="228600" indent="-228600">
              <a:lnSpc>
                <a:spcPct val="150000"/>
              </a:lnSpc>
              <a:buSzPct val="80000"/>
              <a:buFont typeface="Calibri" panose="020F0502020204030204" pitchFamily="34" charset="0"/>
              <a:buChar char="●"/>
            </a:pPr>
            <a:r>
              <a:rPr lang="en-US" sz="1400" dirty="0" smtClean="0"/>
              <a:t>customer </a:t>
            </a:r>
            <a:r>
              <a:rPr lang="en-US" sz="1400" dirty="0"/>
              <a:t>support arrangements;</a:t>
            </a:r>
          </a:p>
          <a:p>
            <a:pPr marL="228600" indent="-228600">
              <a:lnSpc>
                <a:spcPct val="150000"/>
              </a:lnSpc>
              <a:buSzPct val="80000"/>
              <a:buFont typeface="Calibri" panose="020F0502020204030204" pitchFamily="34" charset="0"/>
              <a:buChar char="●"/>
            </a:pPr>
            <a:r>
              <a:rPr lang="en-US" sz="1400" dirty="0"/>
              <a:t>contact points and escalation, a communication matrix. </a:t>
            </a:r>
          </a:p>
          <a:p>
            <a:pPr marL="228600" indent="-228600">
              <a:lnSpc>
                <a:spcPct val="150000"/>
              </a:lnSpc>
              <a:buSzPct val="80000"/>
              <a:buFont typeface="Calibri" panose="020F0502020204030204" pitchFamily="34" charset="0"/>
              <a:buChar char="●"/>
            </a:pPr>
            <a:r>
              <a:rPr lang="en-US" sz="1400" dirty="0"/>
              <a:t>service performance;</a:t>
            </a:r>
          </a:p>
          <a:p>
            <a:pPr marL="228600" indent="-228600">
              <a:lnSpc>
                <a:spcPct val="150000"/>
              </a:lnSpc>
              <a:buSzPct val="80000"/>
              <a:buFont typeface="Calibri" panose="020F0502020204030204" pitchFamily="34" charset="0"/>
              <a:buChar char="●"/>
            </a:pPr>
            <a:r>
              <a:rPr lang="en-US" sz="1400" dirty="0"/>
              <a:t>security </a:t>
            </a:r>
            <a:r>
              <a:rPr lang="en-US" sz="1400" dirty="0" smtClean="0"/>
              <a:t>measures; </a:t>
            </a:r>
            <a:r>
              <a:rPr lang="en-US" sz="1400" dirty="0"/>
              <a:t>and </a:t>
            </a:r>
          </a:p>
          <a:p>
            <a:pPr marL="228600" indent="-228600">
              <a:lnSpc>
                <a:spcPct val="150000"/>
              </a:lnSpc>
              <a:buSzPct val="80000"/>
              <a:buFont typeface="Calibri" panose="020F0502020204030204" pitchFamily="34" charset="0"/>
              <a:buChar char="●"/>
            </a:pPr>
            <a:r>
              <a:rPr lang="en-US" sz="1400" dirty="0"/>
              <a:t>costs and charging method used.</a:t>
            </a:r>
          </a:p>
          <a:p>
            <a:pPr>
              <a:lnSpc>
                <a:spcPct val="150000"/>
              </a:lnSpc>
            </a:pPr>
            <a:endParaRPr lang="en-US" dirty="0" smtClean="0"/>
          </a:p>
          <a:p>
            <a:pPr marL="0" indent="0">
              <a:lnSpc>
                <a:spcPct val="150000"/>
              </a:lnSpc>
              <a:buNone/>
            </a:pPr>
            <a:endParaRPr lang="en-US" dirty="0"/>
          </a:p>
          <a:p>
            <a:pPr marL="0" indent="0">
              <a:lnSpc>
                <a:spcPct val="150000"/>
              </a:lnSpc>
              <a:buNone/>
            </a:pPr>
            <a:endParaRPr lang="en-US" dirty="0"/>
          </a:p>
        </p:txBody>
      </p:sp>
      <p:sp>
        <p:nvSpPr>
          <p:cNvPr id="2" name="Slide Number Placeholder 1"/>
          <p:cNvSpPr>
            <a:spLocks noGrp="1"/>
          </p:cNvSpPr>
          <p:nvPr>
            <p:ph type="sldNum" sz="quarter" idx="13"/>
          </p:nvPr>
        </p:nvSpPr>
        <p:spPr/>
        <p:txBody>
          <a:bodyPr/>
          <a:lstStyle/>
          <a:p>
            <a:fld id="{8524A6C9-6CE9-4945-93D4-91E4A7F47F6F}" type="slidenum">
              <a:rPr lang="en-US" smtClean="0"/>
              <a:pPr/>
              <a:t>37</a:t>
            </a:fld>
            <a:endParaRPr lang="en-US"/>
          </a:p>
        </p:txBody>
      </p:sp>
    </p:spTree>
    <p:extLst>
      <p:ext uri="{BB962C8B-B14F-4D97-AF65-F5344CB8AC3E}">
        <p14:creationId xmlns:p14="http://schemas.microsoft.com/office/powerpoint/2010/main" val="12564457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r>
              <a:rPr lang="en-US" sz="1600" dirty="0" smtClean="0">
                <a:latin typeface="Calibri (headings)"/>
              </a:rPr>
              <a:t>Service Level Management—Service Review</a:t>
            </a:r>
            <a:endParaRPr lang="en-US" sz="1600" dirty="0">
              <a:latin typeface="Calibri (headings)"/>
            </a:endParaRPr>
          </a:p>
        </p:txBody>
      </p:sp>
      <p:sp>
        <p:nvSpPr>
          <p:cNvPr id="6" name="Text Placeholder 5"/>
          <p:cNvSpPr>
            <a:spLocks noGrp="1"/>
          </p:cNvSpPr>
          <p:nvPr>
            <p:ph type="body" sz="quarter" idx="12"/>
          </p:nvPr>
        </p:nvSpPr>
        <p:spPr>
          <a:xfrm>
            <a:off x="314163" y="642951"/>
            <a:ext cx="7156451" cy="3285066"/>
          </a:xfrm>
        </p:spPr>
        <p:txBody>
          <a:bodyPr/>
          <a:lstStyle/>
          <a:p>
            <a:pPr marL="26437" indent="0">
              <a:lnSpc>
                <a:spcPct val="150000"/>
              </a:lnSpc>
              <a:spcBef>
                <a:spcPts val="578"/>
              </a:spcBef>
              <a:buSzPct val="80000"/>
              <a:buNone/>
              <a:defRPr/>
            </a:pPr>
            <a:r>
              <a:rPr lang="en-GB" sz="1400" dirty="0" smtClean="0">
                <a:cs typeface="Arial" pitchFamily="34" charset="0"/>
              </a:rPr>
              <a:t>Service review should be done in the following ways: </a:t>
            </a:r>
            <a:endParaRPr lang="en-GB" sz="1400" dirty="0">
              <a:cs typeface="Arial" pitchFamily="34" charset="0"/>
            </a:endParaRPr>
          </a:p>
          <a:p>
            <a:pPr marL="228600" indent="-228600">
              <a:lnSpc>
                <a:spcPct val="150000"/>
              </a:lnSpc>
              <a:spcBef>
                <a:spcPts val="578"/>
              </a:spcBef>
              <a:buSzPct val="80000"/>
              <a:buFont typeface="Calibri" panose="020F0502020204030204" pitchFamily="34" charset="0"/>
              <a:buChar char="●"/>
              <a:defRPr/>
            </a:pPr>
            <a:r>
              <a:rPr lang="en-GB" sz="1400" dirty="0" smtClean="0">
                <a:cs typeface="Arial" pitchFamily="34" charset="0"/>
              </a:rPr>
              <a:t>Conduct review </a:t>
            </a:r>
            <a:r>
              <a:rPr lang="en-GB" sz="1400" dirty="0">
                <a:cs typeface="Arial" pitchFamily="34" charset="0"/>
              </a:rPr>
              <a:t>meetings </a:t>
            </a:r>
            <a:r>
              <a:rPr lang="en-GB" sz="1400" dirty="0" smtClean="0">
                <a:cs typeface="Arial" pitchFamily="34" charset="0"/>
              </a:rPr>
              <a:t>with customers at regular intervals.</a:t>
            </a:r>
            <a:endParaRPr lang="en-GB" sz="1400" dirty="0">
              <a:cs typeface="Arial" pitchFamily="34" charset="0"/>
            </a:endParaRPr>
          </a:p>
          <a:p>
            <a:pPr marL="228600" indent="-228600">
              <a:lnSpc>
                <a:spcPct val="150000"/>
              </a:lnSpc>
              <a:spcBef>
                <a:spcPts val="578"/>
              </a:spcBef>
              <a:buSzPct val="80000"/>
              <a:buFont typeface="Calibri" panose="020F0502020204030204" pitchFamily="34" charset="0"/>
              <a:buChar char="●"/>
              <a:defRPr/>
            </a:pPr>
            <a:r>
              <a:rPr lang="en-GB" sz="1400" dirty="0" smtClean="0">
                <a:cs typeface="Arial" pitchFamily="34" charset="0"/>
              </a:rPr>
              <a:t>Monitor </a:t>
            </a:r>
            <a:r>
              <a:rPr lang="en-GB" sz="1400" dirty="0">
                <a:cs typeface="Arial" pitchFamily="34" charset="0"/>
              </a:rPr>
              <a:t>the service achievement in the </a:t>
            </a:r>
            <a:r>
              <a:rPr lang="en-GB" sz="1400" dirty="0" smtClean="0">
                <a:cs typeface="Arial" pitchFamily="34" charset="0"/>
              </a:rPr>
              <a:t>previous </a:t>
            </a:r>
            <a:r>
              <a:rPr lang="en-GB" sz="1400" dirty="0">
                <a:cs typeface="Arial" pitchFamily="34" charset="0"/>
              </a:rPr>
              <a:t>period and </a:t>
            </a:r>
            <a:r>
              <a:rPr lang="en-GB" sz="1400" dirty="0" smtClean="0">
                <a:cs typeface="Arial" pitchFamily="34" charset="0"/>
              </a:rPr>
              <a:t>preview issues that are likely to come up. </a:t>
            </a:r>
            <a:endParaRPr lang="en-GB" sz="1400" dirty="0">
              <a:cs typeface="Arial" pitchFamily="34" charset="0"/>
            </a:endParaRPr>
          </a:p>
          <a:p>
            <a:pPr marL="228600" indent="-228600">
              <a:lnSpc>
                <a:spcPct val="150000"/>
              </a:lnSpc>
              <a:spcBef>
                <a:spcPts val="578"/>
              </a:spcBef>
              <a:buSzPct val="80000"/>
              <a:buFont typeface="Calibri" panose="020F0502020204030204" pitchFamily="34" charset="0"/>
              <a:buChar char="●"/>
              <a:defRPr/>
            </a:pPr>
            <a:r>
              <a:rPr lang="en-GB" sz="1400" dirty="0" smtClean="0">
                <a:cs typeface="Arial" pitchFamily="34" charset="0"/>
              </a:rPr>
              <a:t>Take actions to </a:t>
            </a:r>
            <a:r>
              <a:rPr lang="en-GB" sz="1400" dirty="0">
                <a:cs typeface="Arial" pitchFamily="34" charset="0"/>
              </a:rPr>
              <a:t>improve </a:t>
            </a:r>
            <a:r>
              <a:rPr lang="en-GB" sz="1400" dirty="0" smtClean="0">
                <a:cs typeface="Arial" pitchFamily="34" charset="0"/>
              </a:rPr>
              <a:t>areas </a:t>
            </a:r>
            <a:r>
              <a:rPr lang="en-GB" sz="1400" dirty="0">
                <a:cs typeface="Arial" pitchFamily="34" charset="0"/>
              </a:rPr>
              <a:t>where targets are not </a:t>
            </a:r>
            <a:r>
              <a:rPr lang="en-GB" sz="1400" dirty="0" smtClean="0">
                <a:cs typeface="Arial" pitchFamily="34" charset="0"/>
              </a:rPr>
              <a:t>achieved.</a:t>
            </a:r>
            <a:endParaRPr lang="en-GB" sz="1400" dirty="0">
              <a:cs typeface="Arial" pitchFamily="34" charset="0"/>
            </a:endParaRPr>
          </a:p>
          <a:p>
            <a:pPr marL="228600" indent="-228600">
              <a:lnSpc>
                <a:spcPct val="150000"/>
              </a:lnSpc>
              <a:spcBef>
                <a:spcPts val="578"/>
              </a:spcBef>
              <a:buSzPct val="80000"/>
              <a:buFont typeface="Calibri" panose="020F0502020204030204" pitchFamily="34" charset="0"/>
              <a:buChar char="●"/>
              <a:defRPr/>
            </a:pPr>
            <a:r>
              <a:rPr lang="en-GB" sz="1400" dirty="0" smtClean="0">
                <a:cs typeface="Arial" pitchFamily="34" charset="0"/>
              </a:rPr>
              <a:t>Focus on any </a:t>
            </a:r>
            <a:r>
              <a:rPr lang="en-GB" sz="1400" dirty="0">
                <a:cs typeface="Arial" pitchFamily="34" charset="0"/>
              </a:rPr>
              <a:t>SLA </a:t>
            </a:r>
            <a:r>
              <a:rPr lang="en-GB" sz="1400" dirty="0" smtClean="0">
                <a:cs typeface="Arial" pitchFamily="34" charset="0"/>
              </a:rPr>
              <a:t>breach, </a:t>
            </a:r>
            <a:r>
              <a:rPr lang="en-GB" sz="1400" dirty="0">
                <a:cs typeface="Arial" pitchFamily="34" charset="0"/>
              </a:rPr>
              <a:t>the cause and </a:t>
            </a:r>
            <a:r>
              <a:rPr lang="en-GB" sz="1400" dirty="0" smtClean="0">
                <a:cs typeface="Arial" pitchFamily="34" charset="0"/>
              </a:rPr>
              <a:t>the measures that can be taken to </a:t>
            </a:r>
            <a:r>
              <a:rPr lang="en-GB" sz="1400" dirty="0">
                <a:cs typeface="Arial" pitchFamily="34" charset="0"/>
              </a:rPr>
              <a:t>prevent any recurrence.</a:t>
            </a:r>
          </a:p>
          <a:p>
            <a:endParaRPr lang="en-US" dirty="0"/>
          </a:p>
        </p:txBody>
      </p:sp>
      <p:sp>
        <p:nvSpPr>
          <p:cNvPr id="2" name="Slide Number Placeholder 1"/>
          <p:cNvSpPr>
            <a:spLocks noGrp="1"/>
          </p:cNvSpPr>
          <p:nvPr>
            <p:ph type="sldNum" sz="quarter" idx="13"/>
          </p:nvPr>
        </p:nvSpPr>
        <p:spPr/>
        <p:txBody>
          <a:bodyPr/>
          <a:lstStyle/>
          <a:p>
            <a:fld id="{8524A6C9-6CE9-4945-93D4-91E4A7F47F6F}" type="slidenum">
              <a:rPr lang="en-US" smtClean="0"/>
              <a:pPr/>
              <a:t>38</a:t>
            </a:fld>
            <a:endParaRPr lang="en-US"/>
          </a:p>
        </p:txBody>
      </p:sp>
    </p:spTree>
    <p:extLst>
      <p:ext uri="{BB962C8B-B14F-4D97-AF65-F5344CB8AC3E}">
        <p14:creationId xmlns:p14="http://schemas.microsoft.com/office/powerpoint/2010/main" val="38619688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r>
              <a:rPr lang="en-US" sz="1600" dirty="0" smtClean="0">
                <a:latin typeface="Calibri (headings)"/>
              </a:rPr>
              <a:t>Service Improvement Program</a:t>
            </a:r>
            <a:endParaRPr lang="en-US" sz="1600" dirty="0">
              <a:latin typeface="Calibri (headings)"/>
            </a:endParaRPr>
          </a:p>
        </p:txBody>
      </p:sp>
      <p:sp>
        <p:nvSpPr>
          <p:cNvPr id="6" name="Text Placeholder 5"/>
          <p:cNvSpPr>
            <a:spLocks noGrp="1"/>
          </p:cNvSpPr>
          <p:nvPr>
            <p:ph type="body" sz="quarter" idx="12"/>
          </p:nvPr>
        </p:nvSpPr>
        <p:spPr>
          <a:xfrm>
            <a:off x="314163" y="642951"/>
            <a:ext cx="7298310" cy="3285066"/>
          </a:xfrm>
        </p:spPr>
        <p:txBody>
          <a:bodyPr>
            <a:normAutofit/>
          </a:bodyPr>
          <a:lstStyle/>
          <a:p>
            <a:pPr marL="0" indent="0">
              <a:lnSpc>
                <a:spcPct val="150000"/>
              </a:lnSpc>
              <a:spcBef>
                <a:spcPts val="578"/>
              </a:spcBef>
              <a:buSzPct val="80000"/>
              <a:buNone/>
              <a:defRPr/>
            </a:pPr>
            <a:r>
              <a:rPr lang="en-GB" sz="1400" dirty="0" smtClean="0">
                <a:cs typeface="Arial" pitchFamily="34" charset="0"/>
              </a:rPr>
              <a:t>The service provider should take the following measures under the Service Improvement Program (SIP): </a:t>
            </a:r>
            <a:endParaRPr lang="en-GB" sz="1400" dirty="0">
              <a:cs typeface="Arial" pitchFamily="34" charset="0"/>
            </a:endParaRPr>
          </a:p>
          <a:p>
            <a:pPr marL="228600" indent="-228600">
              <a:lnSpc>
                <a:spcPct val="150000"/>
              </a:lnSpc>
              <a:spcBef>
                <a:spcPts val="578"/>
              </a:spcBef>
              <a:buSzPct val="80000"/>
              <a:buFont typeface="Georgia" panose="02040502050405020303" pitchFamily="18" charset="0"/>
              <a:buChar char="●"/>
              <a:defRPr/>
            </a:pPr>
            <a:r>
              <a:rPr lang="en-GB" sz="1400" dirty="0" smtClean="0">
                <a:cs typeface="Arial" pitchFamily="34" charset="0"/>
              </a:rPr>
              <a:t>Identify and take actions to restore service quality. </a:t>
            </a:r>
          </a:p>
          <a:p>
            <a:pPr marL="228600" indent="-228600">
              <a:lnSpc>
                <a:spcPct val="150000"/>
              </a:lnSpc>
              <a:spcBef>
                <a:spcPts val="578"/>
              </a:spcBef>
              <a:buSzPct val="80000"/>
              <a:buFont typeface="Georgia" panose="02040502050405020303" pitchFamily="18" charset="0"/>
              <a:buChar char="●"/>
              <a:defRPr/>
            </a:pPr>
            <a:r>
              <a:rPr lang="en-GB" sz="1400" dirty="0" smtClean="0">
                <a:cs typeface="Arial" pitchFamily="34" charset="0"/>
              </a:rPr>
              <a:t>Service Level Management should collaborate with </a:t>
            </a:r>
            <a:r>
              <a:rPr lang="en-GB" sz="1400" dirty="0">
                <a:cs typeface="Arial" pitchFamily="34" charset="0"/>
              </a:rPr>
              <a:t>problem management and availability </a:t>
            </a:r>
            <a:r>
              <a:rPr lang="en-GB" sz="1400" dirty="0" smtClean="0">
                <a:cs typeface="Arial" pitchFamily="34" charset="0"/>
              </a:rPr>
              <a:t>management. </a:t>
            </a:r>
            <a:endParaRPr lang="en-GB" sz="1400" dirty="0">
              <a:cs typeface="Arial" pitchFamily="34" charset="0"/>
            </a:endParaRPr>
          </a:p>
          <a:p>
            <a:pPr marL="228600" indent="-228600">
              <a:lnSpc>
                <a:spcPct val="150000"/>
              </a:lnSpc>
              <a:spcBef>
                <a:spcPts val="578"/>
              </a:spcBef>
              <a:buSzPct val="80000"/>
              <a:buFont typeface="Georgia" panose="02040502050405020303" pitchFamily="18" charset="0"/>
              <a:buChar char="●"/>
              <a:defRPr/>
            </a:pPr>
            <a:r>
              <a:rPr lang="en-GB" sz="1400" dirty="0" smtClean="0">
                <a:cs typeface="Arial" pitchFamily="34" charset="0"/>
              </a:rPr>
              <a:t>Provide feedback to relevant people for improvement. </a:t>
            </a:r>
            <a:endParaRPr lang="en-GB" sz="1400" dirty="0">
              <a:cs typeface="Arial" pitchFamily="34" charset="0"/>
            </a:endParaRPr>
          </a:p>
          <a:p>
            <a:pPr marL="228600" indent="-228600">
              <a:lnSpc>
                <a:spcPct val="150000"/>
              </a:lnSpc>
              <a:spcBef>
                <a:spcPts val="578"/>
              </a:spcBef>
              <a:buSzPct val="80000"/>
              <a:buFont typeface="Georgia" panose="02040502050405020303" pitchFamily="18" charset="0"/>
              <a:buChar char="●"/>
              <a:defRPr/>
            </a:pPr>
            <a:r>
              <a:rPr lang="en-GB" sz="1400" dirty="0" smtClean="0">
                <a:cs typeface="Arial" pitchFamily="34" charset="0"/>
              </a:rPr>
              <a:t>Set up an </a:t>
            </a:r>
            <a:r>
              <a:rPr lang="en-GB" sz="1400" dirty="0">
                <a:cs typeface="Arial" pitchFamily="34" charset="0"/>
              </a:rPr>
              <a:t>up-front </a:t>
            </a:r>
            <a:r>
              <a:rPr lang="en-GB" sz="1400" dirty="0" smtClean="0">
                <a:cs typeface="Arial" pitchFamily="34" charset="0"/>
              </a:rPr>
              <a:t>yearly </a:t>
            </a:r>
            <a:r>
              <a:rPr lang="en-GB" sz="1400" dirty="0">
                <a:cs typeface="Arial" pitchFamily="34" charset="0"/>
              </a:rPr>
              <a:t>budget </a:t>
            </a:r>
            <a:r>
              <a:rPr lang="en-GB" sz="1400" dirty="0" smtClean="0">
                <a:cs typeface="Arial" pitchFamily="34" charset="0"/>
              </a:rPr>
              <a:t>to fund the </a:t>
            </a:r>
            <a:r>
              <a:rPr lang="en-GB" sz="1400" dirty="0">
                <a:cs typeface="Arial" pitchFamily="34" charset="0"/>
              </a:rPr>
              <a:t>initiatives </a:t>
            </a:r>
            <a:r>
              <a:rPr lang="en-GB" sz="1400" dirty="0" smtClean="0">
                <a:cs typeface="Arial" pitchFamily="34" charset="0"/>
              </a:rPr>
              <a:t>under the SIP. </a:t>
            </a:r>
          </a:p>
          <a:p>
            <a:pPr marL="228600" indent="-228600">
              <a:lnSpc>
                <a:spcPct val="150000"/>
              </a:lnSpc>
              <a:spcBef>
                <a:spcPts val="578"/>
              </a:spcBef>
              <a:buSzPct val="80000"/>
              <a:buFont typeface="Georgia" panose="02040502050405020303" pitchFamily="18" charset="0"/>
              <a:buChar char="●"/>
              <a:defRPr/>
            </a:pPr>
            <a:r>
              <a:rPr lang="en-GB" sz="1400" dirty="0" smtClean="0">
                <a:cs typeface="Arial" pitchFamily="34" charset="0"/>
              </a:rPr>
              <a:t>Any third-party </a:t>
            </a:r>
            <a:r>
              <a:rPr lang="en-GB" sz="1400" dirty="0">
                <a:cs typeface="Arial" pitchFamily="34" charset="0"/>
              </a:rPr>
              <a:t>contract should </a:t>
            </a:r>
            <a:r>
              <a:rPr lang="en-GB" sz="1400" dirty="0" smtClean="0">
                <a:cs typeface="Arial" pitchFamily="34" charset="0"/>
              </a:rPr>
              <a:t>include </a:t>
            </a:r>
            <a:r>
              <a:rPr lang="en-GB" sz="1400" dirty="0">
                <a:cs typeface="Arial" pitchFamily="34" charset="0"/>
              </a:rPr>
              <a:t>an SIP </a:t>
            </a:r>
            <a:r>
              <a:rPr lang="en-GB" sz="1400" dirty="0" smtClean="0">
                <a:cs typeface="Arial" pitchFamily="34" charset="0"/>
              </a:rPr>
              <a:t>clause. </a:t>
            </a:r>
            <a:endParaRPr lang="en-US" sz="1400" dirty="0"/>
          </a:p>
        </p:txBody>
      </p:sp>
      <p:sp>
        <p:nvSpPr>
          <p:cNvPr id="2" name="Slide Number Placeholder 1"/>
          <p:cNvSpPr>
            <a:spLocks noGrp="1"/>
          </p:cNvSpPr>
          <p:nvPr>
            <p:ph type="sldNum" sz="quarter" idx="13"/>
          </p:nvPr>
        </p:nvSpPr>
        <p:spPr/>
        <p:txBody>
          <a:bodyPr/>
          <a:lstStyle/>
          <a:p>
            <a:fld id="{8524A6C9-6CE9-4945-93D4-91E4A7F47F6F}" type="slidenum">
              <a:rPr lang="en-US" smtClean="0"/>
              <a:pPr/>
              <a:t>39</a:t>
            </a:fld>
            <a:endParaRPr lang="en-US"/>
          </a:p>
        </p:txBody>
      </p:sp>
    </p:spTree>
    <p:extLst>
      <p:ext uri="{BB962C8B-B14F-4D97-AF65-F5344CB8AC3E}">
        <p14:creationId xmlns:p14="http://schemas.microsoft.com/office/powerpoint/2010/main" val="443652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a:latin typeface="Calibri (headings)"/>
              </a:rPr>
              <a:t>Service </a:t>
            </a:r>
            <a:r>
              <a:rPr lang="en-GB" dirty="0" smtClean="0">
                <a:latin typeface="Calibri (headings)"/>
              </a:rPr>
              <a:t>Design—Purpose</a:t>
            </a:r>
            <a:endParaRPr lang="en-US" dirty="0">
              <a:latin typeface="Calibri (headings)"/>
            </a:endParaRPr>
          </a:p>
        </p:txBody>
      </p:sp>
      <p:grpSp>
        <p:nvGrpSpPr>
          <p:cNvPr id="7" name="Group 6"/>
          <p:cNvGrpSpPr/>
          <p:nvPr/>
        </p:nvGrpSpPr>
        <p:grpSpPr>
          <a:xfrm>
            <a:off x="6924" y="796200"/>
            <a:ext cx="7716632" cy="3025966"/>
            <a:chOff x="6924" y="796200"/>
            <a:chExt cx="7716632" cy="3025966"/>
          </a:xfrm>
        </p:grpSpPr>
        <p:sp>
          <p:nvSpPr>
            <p:cNvPr id="19" name="Rectangle 18"/>
            <p:cNvSpPr/>
            <p:nvPr/>
          </p:nvSpPr>
          <p:spPr>
            <a:xfrm>
              <a:off x="2473779" y="808128"/>
              <a:ext cx="5249777" cy="2031325"/>
            </a:xfrm>
            <a:prstGeom prst="rect">
              <a:avLst/>
            </a:prstGeom>
          </p:spPr>
          <p:txBody>
            <a:bodyPr wrap="square">
              <a:spAutoFit/>
            </a:bodyPr>
            <a:lstStyle/>
            <a:p>
              <a:pPr>
                <a:lnSpc>
                  <a:spcPct val="150000"/>
                </a:lnSpc>
                <a:buSzPct val="80000"/>
              </a:pPr>
              <a:r>
                <a:rPr lang="en-US" sz="1400" dirty="0" smtClean="0"/>
                <a:t>The </a:t>
              </a:r>
              <a:r>
                <a:rPr lang="en-US" sz="1400" dirty="0"/>
                <a:t>purpose of service design </a:t>
              </a:r>
              <a:r>
                <a:rPr lang="en-US" sz="1400" dirty="0" smtClean="0"/>
                <a:t>includes the following:</a:t>
              </a:r>
            </a:p>
            <a:p>
              <a:pPr marL="228600" indent="-228600">
                <a:lnSpc>
                  <a:spcPct val="150000"/>
                </a:lnSpc>
                <a:buSzPct val="80000"/>
                <a:buFont typeface="Georgia" panose="02040502050405020303" pitchFamily="18" charset="0"/>
                <a:buChar char="●"/>
              </a:pPr>
              <a:r>
                <a:rPr lang="en-US" sz="1400" dirty="0" smtClean="0"/>
                <a:t>Designing </a:t>
              </a:r>
              <a:r>
                <a:rPr lang="en-US" sz="1400" dirty="0"/>
                <a:t>IT services in alignment with the governing policies, IT practices and </a:t>
              </a:r>
              <a:r>
                <a:rPr lang="en-US" sz="1400" dirty="0" smtClean="0"/>
                <a:t>processes;</a:t>
              </a:r>
            </a:p>
            <a:p>
              <a:pPr marL="228600" indent="-228600">
                <a:lnSpc>
                  <a:spcPct val="150000"/>
                </a:lnSpc>
                <a:buSzPct val="80000"/>
                <a:buFont typeface="Georgia" panose="02040502050405020303" pitchFamily="18" charset="0"/>
                <a:buChar char="●"/>
              </a:pPr>
              <a:r>
                <a:rPr lang="en-US" sz="1400" dirty="0" smtClean="0"/>
                <a:t>Understanding </a:t>
              </a:r>
              <a:r>
                <a:rPr lang="en-US" sz="1400" dirty="0"/>
                <a:t>the service provider’s </a:t>
              </a:r>
              <a:r>
                <a:rPr lang="en-US" sz="1400" dirty="0" smtClean="0"/>
                <a:t>strategy; </a:t>
              </a:r>
            </a:p>
            <a:p>
              <a:pPr marL="228600" indent="-228600">
                <a:lnSpc>
                  <a:spcPct val="150000"/>
                </a:lnSpc>
                <a:buSzPct val="80000"/>
                <a:buFont typeface="Georgia" panose="02040502050405020303" pitchFamily="18" charset="0"/>
                <a:buChar char="●"/>
              </a:pPr>
              <a:r>
                <a:rPr lang="en-US" sz="1400" dirty="0" smtClean="0"/>
                <a:t>Making sure that service delivery is of high quality; and </a:t>
              </a:r>
            </a:p>
            <a:p>
              <a:pPr marL="228600" indent="-228600">
                <a:lnSpc>
                  <a:spcPct val="150000"/>
                </a:lnSpc>
                <a:buSzPct val="80000"/>
                <a:buFont typeface="Georgia" panose="02040502050405020303" pitchFamily="18" charset="0"/>
                <a:buChar char="●"/>
              </a:pPr>
              <a:r>
                <a:rPr lang="en-US" sz="1400" dirty="0" smtClean="0"/>
                <a:t>Ensuring cost-effective </a:t>
              </a:r>
              <a:r>
                <a:rPr lang="en-US" sz="1400" dirty="0"/>
                <a:t>service provision and customer satisfaction.  </a:t>
              </a:r>
            </a:p>
          </p:txBody>
        </p:sp>
        <p:grpSp>
          <p:nvGrpSpPr>
            <p:cNvPr id="46" name="Group 45"/>
            <p:cNvGrpSpPr/>
            <p:nvPr/>
          </p:nvGrpSpPr>
          <p:grpSpPr>
            <a:xfrm>
              <a:off x="185700" y="841263"/>
              <a:ext cx="1365402" cy="2182722"/>
              <a:chOff x="173975" y="1068660"/>
              <a:chExt cx="1231097" cy="1687853"/>
            </a:xfrm>
          </p:grpSpPr>
          <p:sp>
            <p:nvSpPr>
              <p:cNvPr id="53" name="Rectangle 52"/>
              <p:cNvSpPr/>
              <p:nvPr/>
            </p:nvSpPr>
            <p:spPr>
              <a:xfrm>
                <a:off x="180575" y="1587076"/>
                <a:ext cx="1224496" cy="566747"/>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54" name="Rectangle 53"/>
              <p:cNvSpPr/>
              <p:nvPr/>
            </p:nvSpPr>
            <p:spPr>
              <a:xfrm>
                <a:off x="173975" y="2155524"/>
                <a:ext cx="1231096" cy="600989"/>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55" name="Rectangle 54"/>
              <p:cNvSpPr/>
              <p:nvPr/>
            </p:nvSpPr>
            <p:spPr>
              <a:xfrm>
                <a:off x="173976" y="1068660"/>
                <a:ext cx="1231096" cy="5373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grpSp>
        <p:sp>
          <p:nvSpPr>
            <p:cNvPr id="47" name="Rounded Rectangle 46"/>
            <p:cNvSpPr/>
            <p:nvPr/>
          </p:nvSpPr>
          <p:spPr>
            <a:xfrm>
              <a:off x="168446" y="796200"/>
              <a:ext cx="7555110" cy="3025966"/>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329" y="898545"/>
              <a:ext cx="325479" cy="434908"/>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344" y="1598768"/>
              <a:ext cx="517450" cy="450046"/>
            </a:xfrm>
            <a:prstGeom prst="rect">
              <a:avLst/>
            </a:prstGeom>
            <a:noFill/>
            <a:ln>
              <a:noFill/>
            </a:ln>
          </p:spPr>
        </p:pic>
        <p:pic>
          <p:nvPicPr>
            <p:cNvPr id="50" name="Picture 4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456" y="2397057"/>
              <a:ext cx="186435" cy="381476"/>
            </a:xfrm>
            <a:prstGeom prst="rect">
              <a:avLst/>
            </a:prstGeom>
          </p:spPr>
        </p:pic>
        <p:sp>
          <p:nvSpPr>
            <p:cNvPr id="51" name="Rectangle 50"/>
            <p:cNvSpPr/>
            <p:nvPr/>
          </p:nvSpPr>
          <p:spPr>
            <a:xfrm>
              <a:off x="185696" y="2999835"/>
              <a:ext cx="1365405" cy="805409"/>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pic>
          <p:nvPicPr>
            <p:cNvPr id="52" name="Picture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3229" y="3219186"/>
              <a:ext cx="361680" cy="308000"/>
            </a:xfrm>
            <a:prstGeom prst="rect">
              <a:avLst/>
            </a:prstGeom>
            <a:noFill/>
            <a:ln>
              <a:noFill/>
            </a:ln>
          </p:spPr>
        </p:pic>
        <p:sp>
          <p:nvSpPr>
            <p:cNvPr id="56" name="TextBox 55"/>
            <p:cNvSpPr txBox="1"/>
            <p:nvPr/>
          </p:nvSpPr>
          <p:spPr>
            <a:xfrm>
              <a:off x="6924" y="1290467"/>
              <a:ext cx="1551904" cy="276999"/>
            </a:xfrm>
            <a:prstGeom prst="rect">
              <a:avLst/>
            </a:prstGeom>
            <a:noFill/>
          </p:spPr>
          <p:txBody>
            <a:bodyPr wrap="square" rtlCol="0">
              <a:spAutoFit/>
            </a:bodyPr>
            <a:lstStyle/>
            <a:p>
              <a:pPr algn="ctr"/>
              <a:r>
                <a:rPr lang="en-US" sz="1200" dirty="0" smtClean="0"/>
                <a:t>Purpose</a:t>
              </a:r>
              <a:endParaRPr lang="en-US" sz="1200" dirty="0"/>
            </a:p>
          </p:txBody>
        </p:sp>
        <p:sp>
          <p:nvSpPr>
            <p:cNvPr id="57" name="TextBox 56"/>
            <p:cNvSpPr txBox="1"/>
            <p:nvPr/>
          </p:nvSpPr>
          <p:spPr>
            <a:xfrm>
              <a:off x="50848" y="1998893"/>
              <a:ext cx="1551904" cy="276999"/>
            </a:xfrm>
            <a:prstGeom prst="rect">
              <a:avLst/>
            </a:prstGeom>
            <a:noFill/>
          </p:spPr>
          <p:txBody>
            <a:bodyPr wrap="square" rtlCol="0">
              <a:spAutoFit/>
            </a:bodyPr>
            <a:lstStyle/>
            <a:p>
              <a:pPr algn="ctr"/>
              <a:r>
                <a:rPr lang="en-US" sz="1200" dirty="0" smtClean="0"/>
                <a:t>Objective</a:t>
              </a:r>
              <a:endParaRPr lang="en-US" sz="1200" dirty="0"/>
            </a:p>
          </p:txBody>
        </p:sp>
        <p:sp>
          <p:nvSpPr>
            <p:cNvPr id="58" name="TextBox 57"/>
            <p:cNvSpPr txBox="1"/>
            <p:nvPr/>
          </p:nvSpPr>
          <p:spPr>
            <a:xfrm>
              <a:off x="15892" y="2741228"/>
              <a:ext cx="1551904" cy="276999"/>
            </a:xfrm>
            <a:prstGeom prst="rect">
              <a:avLst/>
            </a:prstGeom>
            <a:noFill/>
          </p:spPr>
          <p:txBody>
            <a:bodyPr wrap="square" rtlCol="0">
              <a:spAutoFit/>
            </a:bodyPr>
            <a:lstStyle/>
            <a:p>
              <a:pPr algn="ctr"/>
              <a:r>
                <a:rPr lang="en-US" sz="1200" dirty="0" smtClean="0"/>
                <a:t>Scope</a:t>
              </a:r>
              <a:endParaRPr lang="en-US" sz="1200" dirty="0"/>
            </a:p>
          </p:txBody>
        </p:sp>
        <p:sp>
          <p:nvSpPr>
            <p:cNvPr id="59" name="TextBox 58"/>
            <p:cNvSpPr txBox="1"/>
            <p:nvPr/>
          </p:nvSpPr>
          <p:spPr>
            <a:xfrm>
              <a:off x="21608" y="3528245"/>
              <a:ext cx="1551904" cy="276999"/>
            </a:xfrm>
            <a:prstGeom prst="rect">
              <a:avLst/>
            </a:prstGeom>
            <a:noFill/>
          </p:spPr>
          <p:txBody>
            <a:bodyPr wrap="square" rtlCol="0">
              <a:spAutoFit/>
            </a:bodyPr>
            <a:lstStyle/>
            <a:p>
              <a:pPr algn="ctr"/>
              <a:r>
                <a:rPr lang="en-US" sz="1200" dirty="0" smtClean="0"/>
                <a:t>Value</a:t>
              </a:r>
              <a:endParaRPr lang="en-US" sz="1200" dirty="0"/>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4</a:t>
            </a:fld>
            <a:endParaRPr lang="en-US"/>
          </a:p>
        </p:txBody>
      </p:sp>
    </p:spTree>
    <p:extLst>
      <p:ext uri="{BB962C8B-B14F-4D97-AF65-F5344CB8AC3E}">
        <p14:creationId xmlns:p14="http://schemas.microsoft.com/office/powerpoint/2010/main" val="35412259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normAutofit/>
          </a:bodyPr>
          <a:lstStyle/>
          <a:p>
            <a:pPr marL="26437" indent="0">
              <a:lnSpc>
                <a:spcPct val="150000"/>
              </a:lnSpc>
              <a:spcBef>
                <a:spcPts val="578"/>
              </a:spcBef>
              <a:buSzPct val="80000"/>
              <a:buNone/>
              <a:defRPr/>
            </a:pPr>
            <a:r>
              <a:rPr lang="en-US" sz="1400" dirty="0" smtClean="0">
                <a:cs typeface="Arial" pitchFamily="34" charset="0"/>
              </a:rPr>
              <a:t>Following are the interfaces to Service Level Management:</a:t>
            </a:r>
          </a:p>
          <a:p>
            <a:pPr marL="228600" indent="-228600">
              <a:lnSpc>
                <a:spcPct val="150000"/>
              </a:lnSpc>
              <a:spcBef>
                <a:spcPts val="578"/>
              </a:spcBef>
              <a:buSzPct val="80000"/>
              <a:buFont typeface="Calibri" panose="020F0502020204030204" pitchFamily="34" charset="0"/>
              <a:buChar char="●"/>
              <a:defRPr/>
            </a:pPr>
            <a:r>
              <a:rPr lang="en-US" sz="1400" dirty="0" smtClean="0">
                <a:cs typeface="Arial" pitchFamily="34" charset="0"/>
              </a:rPr>
              <a:t>Business </a:t>
            </a:r>
            <a:r>
              <a:rPr lang="en-US" sz="1400" dirty="0">
                <a:cs typeface="Arial" pitchFamily="34" charset="0"/>
              </a:rPr>
              <a:t>relationship management </a:t>
            </a:r>
            <a:r>
              <a:rPr lang="en-US" sz="1400" dirty="0" smtClean="0">
                <a:cs typeface="Arial" pitchFamily="34" charset="0"/>
              </a:rPr>
              <a:t>or IT </a:t>
            </a:r>
            <a:r>
              <a:rPr lang="en-US" sz="1400" dirty="0">
                <a:cs typeface="Arial" pitchFamily="34" charset="0"/>
              </a:rPr>
              <a:t>service </a:t>
            </a:r>
            <a:r>
              <a:rPr lang="en-US" sz="1400" dirty="0" smtClean="0">
                <a:cs typeface="Arial" pitchFamily="34" charset="0"/>
              </a:rPr>
              <a:t>strategy </a:t>
            </a:r>
            <a:r>
              <a:rPr lang="en-US" sz="1400" dirty="0">
                <a:cs typeface="Arial" pitchFamily="34" charset="0"/>
              </a:rPr>
              <a:t>identifies business needs and focuses on the relationship between customer and provider.</a:t>
            </a:r>
          </a:p>
          <a:p>
            <a:pPr marL="228600" indent="-228600">
              <a:lnSpc>
                <a:spcPct val="150000"/>
              </a:lnSpc>
              <a:spcBef>
                <a:spcPts val="578"/>
              </a:spcBef>
              <a:buSzPct val="80000"/>
              <a:buFont typeface="Calibri" panose="020F0502020204030204" pitchFamily="34" charset="0"/>
              <a:buChar char="●"/>
              <a:defRPr/>
            </a:pPr>
            <a:r>
              <a:rPr lang="en-US" sz="1400" dirty="0" smtClean="0">
                <a:cs typeface="Arial" pitchFamily="34" charset="0"/>
              </a:rPr>
              <a:t>Incident </a:t>
            </a:r>
            <a:r>
              <a:rPr lang="en-US" sz="1400" dirty="0">
                <a:cs typeface="Arial" pitchFamily="34" charset="0"/>
              </a:rPr>
              <a:t>management derives solution time criteria from Service Level Management</a:t>
            </a:r>
            <a:r>
              <a:rPr lang="en-US" sz="1400" dirty="0" smtClean="0">
                <a:cs typeface="Arial" pitchFamily="34" charset="0"/>
              </a:rPr>
              <a:t>.</a:t>
            </a:r>
            <a:endParaRPr lang="en-US" sz="1400" dirty="0">
              <a:cs typeface="Arial" pitchFamily="34" charset="0"/>
            </a:endParaRPr>
          </a:p>
          <a:p>
            <a:pPr marL="228600" indent="-228600">
              <a:lnSpc>
                <a:spcPct val="150000"/>
              </a:lnSpc>
              <a:spcBef>
                <a:spcPts val="578"/>
              </a:spcBef>
              <a:buSzPct val="80000"/>
              <a:buFont typeface="Calibri" panose="020F0502020204030204" pitchFamily="34" charset="0"/>
              <a:buChar char="●"/>
              <a:defRPr/>
            </a:pPr>
            <a:r>
              <a:rPr lang="en-US" sz="1400" dirty="0" smtClean="0">
                <a:cs typeface="Arial" pitchFamily="34" charset="0"/>
              </a:rPr>
              <a:t>Availability</a:t>
            </a:r>
            <a:r>
              <a:rPr lang="en-US" sz="1400" dirty="0">
                <a:cs typeface="Arial" pitchFamily="34" charset="0"/>
              </a:rPr>
              <a:t>, capacity, continuity and security management support SLM in deciding and agreeing </a:t>
            </a:r>
            <a:r>
              <a:rPr lang="en-US" sz="1400" dirty="0" smtClean="0">
                <a:cs typeface="Arial" pitchFamily="34" charset="0"/>
              </a:rPr>
              <a:t>upon the </a:t>
            </a:r>
            <a:r>
              <a:rPr lang="en-US" sz="1400" dirty="0">
                <a:cs typeface="Arial" pitchFamily="34" charset="0"/>
              </a:rPr>
              <a:t>required warranty for a service.</a:t>
            </a:r>
          </a:p>
          <a:p>
            <a:pPr marL="0" indent="0">
              <a:buNone/>
            </a:pPr>
            <a:endParaRPr lang="en-US" sz="1400" dirty="0"/>
          </a:p>
        </p:txBody>
      </p:sp>
      <p:sp>
        <p:nvSpPr>
          <p:cNvPr id="5" name="Text Placeholder 4"/>
          <p:cNvSpPr>
            <a:spLocks noGrp="1"/>
          </p:cNvSpPr>
          <p:nvPr>
            <p:ph type="body" sz="quarter" idx="10"/>
          </p:nvPr>
        </p:nvSpPr>
        <p:spPr/>
        <p:txBody>
          <a:bodyPr>
            <a:normAutofit/>
          </a:bodyPr>
          <a:lstStyle/>
          <a:p>
            <a:r>
              <a:rPr lang="en-US" sz="1600" dirty="0" smtClean="0">
                <a:latin typeface="Calibri (headings)"/>
              </a:rPr>
              <a:t>Interfaces to Service Level Management </a:t>
            </a:r>
            <a:endParaRPr lang="en-US" sz="1600" dirty="0">
              <a:latin typeface="Calibri (headings)"/>
            </a:endParaRPr>
          </a:p>
        </p:txBody>
      </p:sp>
      <p:sp>
        <p:nvSpPr>
          <p:cNvPr id="2" name="Slide Number Placeholder 1"/>
          <p:cNvSpPr>
            <a:spLocks noGrp="1"/>
          </p:cNvSpPr>
          <p:nvPr>
            <p:ph type="sldNum" sz="quarter" idx="12"/>
          </p:nvPr>
        </p:nvSpPr>
        <p:spPr/>
        <p:txBody>
          <a:bodyPr/>
          <a:lstStyle/>
          <a:p>
            <a:fld id="{8524A6C9-6CE9-4945-93D4-91E4A7F47F6F}" type="slidenum">
              <a:rPr lang="en-US" smtClean="0"/>
              <a:pPr/>
              <a:t>40</a:t>
            </a:fld>
            <a:endParaRPr lang="en-US"/>
          </a:p>
        </p:txBody>
      </p:sp>
    </p:spTree>
    <p:extLst>
      <p:ext uri="{BB962C8B-B14F-4D97-AF65-F5344CB8AC3E}">
        <p14:creationId xmlns:p14="http://schemas.microsoft.com/office/powerpoint/2010/main" val="34264790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10"/>
          </p:nvPr>
        </p:nvSpPr>
        <p:spPr>
          <a:xfrm>
            <a:off x="0" y="99781"/>
            <a:ext cx="6663267" cy="333250"/>
          </a:xfrm>
          <a:prstGeom prst="rect">
            <a:avLst/>
          </a:prstGeom>
        </p:spPr>
        <p:txBody>
          <a:bodyPr>
            <a:normAutofit/>
          </a:bodyPr>
          <a:lstStyle/>
          <a:p>
            <a:pPr marL="0" indent="0">
              <a:buNone/>
            </a:pPr>
            <a:r>
              <a:rPr lang="en-US" sz="1600" dirty="0">
                <a:latin typeface="Calibri (headings)"/>
              </a:rPr>
              <a:t>Service Level Management vs. Business Relationship Management </a:t>
            </a:r>
          </a:p>
        </p:txBody>
      </p:sp>
      <p:sp>
        <p:nvSpPr>
          <p:cNvPr id="2" name="TextBox 1"/>
          <p:cNvSpPr txBox="1"/>
          <p:nvPr/>
        </p:nvSpPr>
        <p:spPr>
          <a:xfrm>
            <a:off x="372405" y="599706"/>
            <a:ext cx="6945064" cy="705258"/>
          </a:xfrm>
          <a:prstGeom prst="rect">
            <a:avLst/>
          </a:prstGeom>
          <a:noFill/>
        </p:spPr>
        <p:txBody>
          <a:bodyPr wrap="square" rtlCol="0">
            <a:spAutoFit/>
          </a:bodyPr>
          <a:lstStyle/>
          <a:p>
            <a:pPr>
              <a:lnSpc>
                <a:spcPct val="150000"/>
              </a:lnSpc>
            </a:pPr>
            <a:r>
              <a:rPr lang="en-US" sz="1400" dirty="0"/>
              <a:t>The table provides a comparison between Service Level Management and </a:t>
            </a:r>
            <a:r>
              <a:rPr lang="en-US" sz="1400" dirty="0" smtClean="0"/>
              <a:t>Business Relationship Management:  </a:t>
            </a:r>
            <a:endParaRPr lang="en-US" sz="1400" dirty="0"/>
          </a:p>
        </p:txBody>
      </p:sp>
      <p:sp>
        <p:nvSpPr>
          <p:cNvPr id="3" name="Slide Number Placeholder 2"/>
          <p:cNvSpPr>
            <a:spLocks noGrp="1"/>
          </p:cNvSpPr>
          <p:nvPr>
            <p:ph type="sldNum" sz="quarter" idx="13"/>
          </p:nvPr>
        </p:nvSpPr>
        <p:spPr/>
        <p:txBody>
          <a:bodyPr/>
          <a:lstStyle/>
          <a:p>
            <a:fld id="{8524A6C9-6CE9-4945-93D4-91E4A7F47F6F}" type="slidenum">
              <a:rPr lang="en-US" smtClean="0"/>
              <a:pPr/>
              <a:t>41</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326981470"/>
              </p:ext>
            </p:extLst>
          </p:nvPr>
        </p:nvGraphicFramePr>
        <p:xfrm>
          <a:off x="484655" y="1400976"/>
          <a:ext cx="6939614" cy="2313412"/>
        </p:xfrm>
        <a:graphic>
          <a:graphicData uri="http://schemas.openxmlformats.org/drawingml/2006/table">
            <a:tbl>
              <a:tblPr firstRow="1" bandRow="1" bandCol="1">
                <a:tableStyleId>{9D7B26C5-4107-4FEC-AEDC-1716B250A1EF}</a:tableStyleId>
              </a:tblPr>
              <a:tblGrid>
                <a:gridCol w="3311506"/>
                <a:gridCol w="3628108"/>
              </a:tblGrid>
              <a:tr h="338068">
                <a:tc>
                  <a:txBody>
                    <a:bodyPr/>
                    <a:lstStyle/>
                    <a:p>
                      <a:pPr algn="ctr">
                        <a:spcAft>
                          <a:spcPts val="200"/>
                        </a:spcAft>
                      </a:pPr>
                      <a:r>
                        <a:rPr lang="en-US" sz="1400" dirty="0" smtClean="0">
                          <a:latin typeface="+mn-lt"/>
                        </a:rPr>
                        <a:t>Service Level Management </a:t>
                      </a:r>
                      <a:endParaRPr lang="en-US" sz="1400" b="0" dirty="0" smtClean="0">
                        <a:solidFill>
                          <a:schemeClr val="tx1"/>
                        </a:solidFill>
                        <a:latin typeface="+mn-lt"/>
                      </a:endParaRPr>
                    </a:p>
                  </a:txBody>
                  <a:tcPr marL="88132" marR="88132" marT="44066" marB="44066"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29AAE3">
                        <a:alpha val="75000"/>
                      </a:srgbClr>
                    </a:solidFill>
                  </a:tcPr>
                </a:tc>
                <a:tc>
                  <a:txBody>
                    <a:bodyPr/>
                    <a:lstStyle/>
                    <a:p>
                      <a:pPr algn="ctr">
                        <a:spcAft>
                          <a:spcPts val="200"/>
                        </a:spcAft>
                      </a:pPr>
                      <a:r>
                        <a:rPr lang="en-US" sz="1400" dirty="0" smtClean="0">
                          <a:latin typeface="+mn-lt"/>
                        </a:rPr>
                        <a:t>Business Relationship Management</a:t>
                      </a:r>
                      <a:endParaRPr lang="en-US" sz="1400" b="0" dirty="0" smtClean="0">
                        <a:solidFill>
                          <a:schemeClr val="tx1"/>
                        </a:solidFill>
                        <a:latin typeface="+mn-lt"/>
                      </a:endParaRPr>
                    </a:p>
                  </a:txBody>
                  <a:tcPr marL="88132" marR="88132" marT="44066" marB="44066"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29AAE3">
                        <a:alpha val="75000"/>
                      </a:srgbClr>
                    </a:solidFill>
                  </a:tcPr>
                </a:tc>
              </a:tr>
              <a:tr h="322321">
                <a:tc>
                  <a:txBody>
                    <a:bodyPr/>
                    <a:lstStyle/>
                    <a:p>
                      <a:pPr marL="0" marR="0" indent="0" algn="l" defTabSz="571683" rtl="0" eaLnBrk="1" fontAlgn="auto" latinLnBrk="0" hangingPunct="1">
                        <a:lnSpc>
                          <a:spcPct val="100000"/>
                        </a:lnSpc>
                        <a:spcBef>
                          <a:spcPts val="0"/>
                        </a:spcBef>
                        <a:spcAft>
                          <a:spcPts val="0"/>
                        </a:spcAft>
                        <a:buClrTx/>
                        <a:buSzPct val="80000"/>
                        <a:buFont typeface="Georgia" panose="02040502050405020303" pitchFamily="18" charset="0"/>
                        <a:buNone/>
                        <a:tabLst/>
                        <a:defRPr/>
                      </a:pPr>
                      <a:r>
                        <a:rPr lang="en-US" sz="1200" kern="1200" dirty="0" smtClean="0">
                          <a:solidFill>
                            <a:schemeClr val="tx1"/>
                          </a:solidFill>
                          <a:effectLst/>
                          <a:latin typeface="+mn-lt"/>
                          <a:ea typeface="+mn-ea"/>
                          <a:cs typeface="+mn-cs"/>
                        </a:rPr>
                        <a:t>Negotiates SLAs (warranty) with customers.</a:t>
                      </a:r>
                      <a:endParaRPr lang="en-GB" sz="1200" noProof="0" dirty="0" smtClean="0">
                        <a:solidFill>
                          <a:schemeClr val="tx1"/>
                        </a:solidFill>
                        <a:latin typeface="+mn-lt"/>
                        <a:cs typeface="Arial" pitchFamily="34" charset="0"/>
                      </a:endParaRPr>
                    </a:p>
                  </a:txBody>
                  <a:tcPr marL="88132" marR="88132" marT="44066" marB="44066">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marL="0" indent="0">
                        <a:buSzPct val="80000"/>
                        <a:buFont typeface="Calibri" panose="020F0502020204030204" pitchFamily="34" charset="0"/>
                        <a:buNone/>
                      </a:pPr>
                      <a:r>
                        <a:rPr lang="en-US" sz="1200" kern="1200" dirty="0" smtClean="0">
                          <a:solidFill>
                            <a:schemeClr val="tx1"/>
                          </a:solidFill>
                          <a:effectLst/>
                          <a:latin typeface="+mn-lt"/>
                          <a:ea typeface="+mn-ea"/>
                          <a:cs typeface="+mn-cs"/>
                        </a:rPr>
                        <a:t>Sets up and maintains business relationships.</a:t>
                      </a:r>
                      <a:endParaRPr lang="en-GB" sz="1200" baseline="0" noProof="0" dirty="0" smtClean="0">
                        <a:solidFill>
                          <a:schemeClr val="tx1"/>
                        </a:solidFill>
                        <a:latin typeface="+mn-lt"/>
                        <a:cs typeface="Arial" pitchFamily="34" charset="0"/>
                      </a:endParaRPr>
                    </a:p>
                  </a:txBody>
                  <a:tcPr marL="88132" marR="88132" marT="44066" marB="44066">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r>
              <a:tr h="678183">
                <a:tc>
                  <a:txBody>
                    <a:bodyPr/>
                    <a:lstStyle/>
                    <a:p>
                      <a:pPr marL="0" indent="0">
                        <a:buFont typeface="Arial" pitchFamily="34" charset="0"/>
                        <a:buNone/>
                      </a:pPr>
                      <a:r>
                        <a:rPr kumimoji="0" lang="en-US" sz="1200" b="0" i="0" u="none" strike="noStrike" kern="1200" baseline="0" dirty="0" smtClean="0">
                          <a:solidFill>
                            <a:schemeClr val="tx1"/>
                          </a:solidFill>
                          <a:latin typeface="+mn-lt"/>
                          <a:ea typeface="+mn-ea"/>
                          <a:cs typeface="Arial" pitchFamily="34" charset="0"/>
                        </a:rPr>
                        <a:t>Ensures that all service management processes, Operational Level Agreements and contracts are appropriate for the agreed service level targets.</a:t>
                      </a:r>
                    </a:p>
                  </a:txBody>
                  <a:tcPr marL="88132" marR="88132" marT="44066" marB="44066">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0" dirty="0" smtClean="0">
                          <a:solidFill>
                            <a:schemeClr val="tx1"/>
                          </a:solidFill>
                          <a:latin typeface="+mn-lt"/>
                        </a:rPr>
                        <a:t>Identifies</a:t>
                      </a:r>
                      <a:r>
                        <a:rPr lang="en-US" sz="1200" b="0" baseline="0" dirty="0" smtClean="0">
                          <a:solidFill>
                            <a:schemeClr val="tx1"/>
                          </a:solidFill>
                          <a:latin typeface="+mn-lt"/>
                        </a:rPr>
                        <a:t> customer needs </a:t>
                      </a:r>
                      <a:r>
                        <a:rPr kumimoji="0" lang="en-US" sz="1200" b="0" i="0" u="none" strike="noStrike" kern="1200" baseline="0" dirty="0" smtClean="0">
                          <a:solidFill>
                            <a:schemeClr val="tx1"/>
                          </a:solidFill>
                          <a:latin typeface="+mn-lt"/>
                          <a:ea typeface="+mn-ea"/>
                          <a:cs typeface="Arial" pitchFamily="34" charset="0"/>
                        </a:rPr>
                        <a:t>(utility and warranty)</a:t>
                      </a:r>
                    </a:p>
                    <a:p>
                      <a:pPr marL="0" indent="0">
                        <a:buFont typeface="Arial" pitchFamily="34" charset="0"/>
                        <a:buNone/>
                      </a:pPr>
                      <a:r>
                        <a:rPr kumimoji="0" lang="en-US" sz="1200" b="0" i="0" u="none" strike="noStrike" kern="1200" baseline="0" dirty="0" smtClean="0">
                          <a:solidFill>
                            <a:schemeClr val="tx1"/>
                          </a:solidFill>
                          <a:latin typeface="+mn-lt"/>
                          <a:ea typeface="+mn-ea"/>
                          <a:cs typeface="Arial" pitchFamily="34" charset="0"/>
                        </a:rPr>
                        <a:t>and ensures that the service provider can meet such needs.</a:t>
                      </a:r>
                      <a:endParaRPr lang="en-US" sz="1200" dirty="0">
                        <a:solidFill>
                          <a:schemeClr val="tx1"/>
                        </a:solidFill>
                        <a:latin typeface="+mn-lt"/>
                        <a:cs typeface="Arial" pitchFamily="34" charset="0"/>
                      </a:endParaRPr>
                    </a:p>
                  </a:txBody>
                  <a:tcPr marL="88132" marR="88132" marT="44066" marB="44066">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r>
              <a:tr h="338068">
                <a:tc>
                  <a:txBody>
                    <a:bodyPr/>
                    <a:lstStyle/>
                    <a:p>
                      <a:pPr marL="0" marR="0" lvl="0" indent="0" algn="l" defTabSz="914400" rtl="0" eaLnBrk="1" fontAlgn="auto" latinLnBrk="0" hangingPunct="1">
                        <a:lnSpc>
                          <a:spcPct val="100000"/>
                        </a:lnSpc>
                        <a:spcBef>
                          <a:spcPts val="0"/>
                        </a:spcBef>
                        <a:spcAft>
                          <a:spcPts val="0"/>
                        </a:spcAft>
                        <a:buClrTx/>
                        <a:buSzPct val="80000"/>
                        <a:buFont typeface="Georgia" panose="02040502050405020303" pitchFamily="18" charset="0"/>
                        <a:buNone/>
                        <a:tabLst/>
                        <a:defRPr/>
                      </a:pPr>
                      <a:r>
                        <a:rPr kumimoji="0" lang="en-GB" sz="1200" b="0" i="0" u="none" strike="noStrike" kern="1200" cap="none" spc="0" normalizeH="0" baseline="0" noProof="0" dirty="0" smtClean="0">
                          <a:ln>
                            <a:noFill/>
                          </a:ln>
                          <a:solidFill>
                            <a:schemeClr val="tx1"/>
                          </a:solidFill>
                          <a:effectLst/>
                          <a:uLnTx/>
                          <a:uFillTx/>
                          <a:latin typeface="+mn-lt"/>
                          <a:ea typeface="+mn-ea"/>
                          <a:cs typeface="Arial" pitchFamily="34" charset="0"/>
                        </a:rPr>
                        <a:t>Focus is </a:t>
                      </a:r>
                      <a:r>
                        <a:rPr lang="en-US" sz="1200" kern="1200" dirty="0" smtClean="0">
                          <a:solidFill>
                            <a:schemeClr val="tx1"/>
                          </a:solidFill>
                          <a:effectLst/>
                          <a:latin typeface="+mn-lt"/>
                          <a:ea typeface="+mn-ea"/>
                          <a:cs typeface="+mn-cs"/>
                        </a:rPr>
                        <a:t>tactical and operational.</a:t>
                      </a:r>
                      <a:endParaRPr kumimoji="0" lang="en-GB" sz="1200" b="0" i="0" u="none" strike="noStrike" kern="1200" cap="none" spc="0" normalizeH="0" baseline="0" noProof="0" dirty="0" smtClean="0">
                        <a:ln>
                          <a:noFill/>
                        </a:ln>
                        <a:solidFill>
                          <a:schemeClr val="tx1"/>
                        </a:solidFill>
                        <a:effectLst/>
                        <a:uLnTx/>
                        <a:uFillTx/>
                        <a:latin typeface="+mn-lt"/>
                        <a:ea typeface="+mn-ea"/>
                        <a:cs typeface="Arial" pitchFamily="34" charset="0"/>
                      </a:endParaRPr>
                    </a:p>
                  </a:txBody>
                  <a:tcPr marL="88132" marR="88132" marT="44066" marB="44066">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marL="0" marR="0" lvl="0" indent="0" algn="l" defTabSz="571683" rtl="0" eaLnBrk="1" fontAlgn="auto" latinLnBrk="0" hangingPunct="1">
                        <a:lnSpc>
                          <a:spcPct val="100000"/>
                        </a:lnSpc>
                        <a:spcBef>
                          <a:spcPts val="0"/>
                        </a:spcBef>
                        <a:spcAft>
                          <a:spcPts val="200"/>
                        </a:spcAft>
                        <a:buClrTx/>
                        <a:buSzPct val="80000"/>
                        <a:buFont typeface="Calibri" panose="020F0502020204030204" pitchFamily="34" charset="0"/>
                        <a:buNone/>
                        <a:tabLst/>
                        <a:defRPr/>
                      </a:pPr>
                      <a:r>
                        <a:rPr lang="en-US" sz="1200" kern="1200" dirty="0" smtClean="0">
                          <a:solidFill>
                            <a:schemeClr val="tx1"/>
                          </a:solidFill>
                          <a:effectLst/>
                          <a:latin typeface="+mn-lt"/>
                          <a:ea typeface="+mn-ea"/>
                          <a:cs typeface="+mn-cs"/>
                        </a:rPr>
                        <a:t>Focus</a:t>
                      </a:r>
                      <a:r>
                        <a:rPr lang="en-US" sz="1200" kern="1200" baseline="0" dirty="0" smtClean="0">
                          <a:solidFill>
                            <a:schemeClr val="tx1"/>
                          </a:solidFill>
                          <a:effectLst/>
                          <a:latin typeface="+mn-lt"/>
                          <a:ea typeface="+mn-ea"/>
                          <a:cs typeface="+mn-cs"/>
                        </a:rPr>
                        <a:t> is t</a:t>
                      </a:r>
                      <a:r>
                        <a:rPr lang="en-US" sz="1200" kern="1200" dirty="0" smtClean="0">
                          <a:solidFill>
                            <a:schemeClr val="tx1"/>
                          </a:solidFill>
                          <a:effectLst/>
                          <a:latin typeface="+mn-lt"/>
                          <a:ea typeface="+mn-ea"/>
                          <a:cs typeface="+mn-cs"/>
                        </a:rPr>
                        <a:t>actical and strategic.</a:t>
                      </a:r>
                      <a:endParaRPr lang="en-US" sz="1200" b="0" dirty="0" smtClean="0">
                        <a:solidFill>
                          <a:schemeClr val="tx1"/>
                        </a:solidFill>
                        <a:latin typeface="+mn-lt"/>
                      </a:endParaRPr>
                    </a:p>
                  </a:txBody>
                  <a:tcPr marL="88132" marR="88132" marT="44066" marB="44066">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r>
              <a:tr h="602286">
                <a:tc>
                  <a:txBody>
                    <a:bodyPr/>
                    <a:lstStyle/>
                    <a:p>
                      <a:r>
                        <a:rPr lang="en-US" sz="1200" dirty="0" smtClean="0">
                          <a:solidFill>
                            <a:schemeClr val="tx1"/>
                          </a:solidFill>
                          <a:latin typeface="+mn-lt"/>
                          <a:cs typeface="Arial" pitchFamily="34" charset="0"/>
                        </a:rPr>
                        <a:t>The primary measure is achieving agreed levels of service (which leads to customer satisfaction).</a:t>
                      </a:r>
                    </a:p>
                    <a:p>
                      <a:pPr marL="0" marR="0" lvl="0" indent="0" algn="l" defTabSz="914400" rtl="0" eaLnBrk="1" fontAlgn="auto" latinLnBrk="0" hangingPunct="1">
                        <a:lnSpc>
                          <a:spcPct val="100000"/>
                        </a:lnSpc>
                        <a:spcBef>
                          <a:spcPts val="0"/>
                        </a:spcBef>
                        <a:spcAft>
                          <a:spcPts val="0"/>
                        </a:spcAft>
                        <a:buClrTx/>
                        <a:buSzPct val="80000"/>
                        <a:buFont typeface="Georgia" panose="02040502050405020303" pitchFamily="18" charset="0"/>
                        <a:buNone/>
                        <a:tabLst/>
                        <a:defRPr/>
                      </a:pPr>
                      <a:endParaRPr kumimoji="0" lang="en-GB" sz="1200" b="0" i="0" u="none" strike="noStrike" kern="1200" cap="none" spc="0" normalizeH="0" baseline="0" noProof="0" dirty="0" smtClean="0">
                        <a:ln>
                          <a:noFill/>
                        </a:ln>
                        <a:solidFill>
                          <a:schemeClr val="tx1"/>
                        </a:solidFill>
                        <a:effectLst/>
                        <a:uLnTx/>
                        <a:uFillTx/>
                        <a:latin typeface="+mn-lt"/>
                        <a:ea typeface="+mn-ea"/>
                        <a:cs typeface="Arial" pitchFamily="34" charset="0"/>
                      </a:endParaRPr>
                    </a:p>
                  </a:txBody>
                  <a:tcPr marL="88132" marR="88132" marT="44066" marB="44066">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2F2F2"/>
                    </a:solidFill>
                  </a:tcPr>
                </a:tc>
                <a:tc>
                  <a:txBody>
                    <a:bodyPr/>
                    <a:lstStyle/>
                    <a:p>
                      <a:pPr marL="0" marR="0" lvl="0" indent="0" algn="l" defTabSz="571683" rtl="0" eaLnBrk="1" fontAlgn="auto" latinLnBrk="0" hangingPunct="1">
                        <a:lnSpc>
                          <a:spcPct val="100000"/>
                        </a:lnSpc>
                        <a:spcBef>
                          <a:spcPts val="0"/>
                        </a:spcBef>
                        <a:spcAft>
                          <a:spcPts val="200"/>
                        </a:spcAft>
                        <a:buClrTx/>
                        <a:buSzPct val="80000"/>
                        <a:buFont typeface="Calibri" panose="020F0502020204030204" pitchFamily="34" charset="0"/>
                        <a:buNone/>
                        <a:tabLst/>
                        <a:defRPr/>
                      </a:pPr>
                      <a:r>
                        <a:rPr lang="en-US" sz="1200" b="0" dirty="0" smtClean="0">
                          <a:solidFill>
                            <a:schemeClr val="tx1"/>
                          </a:solidFill>
                          <a:latin typeface="+mn-lt"/>
                        </a:rPr>
                        <a:t>The primary measure is </a:t>
                      </a:r>
                      <a:r>
                        <a:rPr lang="en-US" sz="1200" baseline="0" dirty="0" smtClean="0">
                          <a:solidFill>
                            <a:schemeClr val="tx1"/>
                          </a:solidFill>
                          <a:latin typeface="+mn-lt"/>
                          <a:cs typeface="Arial" pitchFamily="34" charset="0"/>
                        </a:rPr>
                        <a:t>customer satisfaction (including the willingness to recommend service to others).</a:t>
                      </a:r>
                      <a:endParaRPr lang="en-US" sz="1200" b="0" dirty="0" smtClean="0">
                        <a:solidFill>
                          <a:schemeClr val="tx1"/>
                        </a:solidFill>
                        <a:latin typeface="+mn-lt"/>
                      </a:endParaRPr>
                    </a:p>
                  </a:txBody>
                  <a:tcPr marL="88132" marR="88132" marT="44066" marB="44066">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2F2F2"/>
                    </a:solidFill>
                  </a:tcPr>
                </a:tc>
              </a:tr>
            </a:tbl>
          </a:graphicData>
        </a:graphic>
      </p:graphicFrame>
    </p:spTree>
    <p:extLst>
      <p:ext uri="{BB962C8B-B14F-4D97-AF65-F5344CB8AC3E}">
        <p14:creationId xmlns:p14="http://schemas.microsoft.com/office/powerpoint/2010/main" val="10550468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11891" y="1661545"/>
            <a:ext cx="1290750" cy="846773"/>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 name="Text Placeholder 2"/>
          <p:cNvSpPr>
            <a:spLocks noGrp="1"/>
          </p:cNvSpPr>
          <p:nvPr>
            <p:ph type="body" sz="quarter" idx="10"/>
          </p:nvPr>
        </p:nvSpPr>
        <p:spPr/>
        <p:txBody>
          <a:bodyPr/>
          <a:lstStyle/>
          <a:p>
            <a:r>
              <a:rPr lang="en-US" dirty="0" smtClean="0">
                <a:latin typeface="Calibri (headings)"/>
              </a:rPr>
              <a:t/>
            </a:r>
            <a:br>
              <a:rPr lang="en-US" dirty="0" smtClean="0">
                <a:latin typeface="Calibri (headings)"/>
              </a:rPr>
            </a:br>
            <a:r>
              <a:rPr lang="en-US" dirty="0" smtClean="0">
                <a:latin typeface="Calibri (headings)"/>
              </a:rPr>
              <a:t/>
            </a:r>
            <a:br>
              <a:rPr lang="en-US" dirty="0" smtClean="0">
                <a:latin typeface="Calibri (headings)"/>
              </a:rPr>
            </a:br>
            <a:r>
              <a:rPr lang="en-US" dirty="0" smtClean="0">
                <a:latin typeface="Calibri (headings)"/>
              </a:rPr>
              <a:t>Supplier Management—Purpose</a:t>
            </a:r>
          </a:p>
          <a:p>
            <a:pPr>
              <a:lnSpc>
                <a:spcPct val="150000"/>
              </a:lnSpc>
            </a:pPr>
            <a:endParaRPr lang="en-US" dirty="0"/>
          </a:p>
        </p:txBody>
      </p:sp>
      <p:grpSp>
        <p:nvGrpSpPr>
          <p:cNvPr id="26" name="Group 25"/>
          <p:cNvGrpSpPr/>
          <p:nvPr/>
        </p:nvGrpSpPr>
        <p:grpSpPr>
          <a:xfrm>
            <a:off x="234836" y="806894"/>
            <a:ext cx="7408365" cy="2631752"/>
            <a:chOff x="307026" y="1223989"/>
            <a:chExt cx="7408365" cy="2631752"/>
          </a:xfrm>
        </p:grpSpPr>
        <p:grpSp>
          <p:nvGrpSpPr>
            <p:cNvPr id="27" name="Group 26"/>
            <p:cNvGrpSpPr/>
            <p:nvPr/>
          </p:nvGrpSpPr>
          <p:grpSpPr>
            <a:xfrm>
              <a:off x="307026" y="1223989"/>
              <a:ext cx="7408365" cy="2631752"/>
              <a:chOff x="307026" y="1344304"/>
              <a:chExt cx="7408365" cy="2631752"/>
            </a:xfrm>
          </p:grpSpPr>
          <p:grpSp>
            <p:nvGrpSpPr>
              <p:cNvPr id="29" name="Group 28"/>
              <p:cNvGrpSpPr/>
              <p:nvPr/>
            </p:nvGrpSpPr>
            <p:grpSpPr>
              <a:xfrm>
                <a:off x="460976" y="1344304"/>
                <a:ext cx="7254415" cy="2631752"/>
                <a:chOff x="160279" y="943284"/>
                <a:chExt cx="7555735" cy="3145674"/>
              </a:xfrm>
            </p:grpSpPr>
            <p:sp>
              <p:nvSpPr>
                <p:cNvPr id="42" name="Rectangle 41"/>
                <p:cNvSpPr/>
                <p:nvPr/>
              </p:nvSpPr>
              <p:spPr>
                <a:xfrm>
                  <a:off x="184344" y="2989113"/>
                  <a:ext cx="1344363" cy="1071575"/>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8" name="Rounded Rectangle 37"/>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30" name="TextBox 29"/>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33" name="TextBox 32"/>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36" name="TextBox 35"/>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28" name="Rectangle 27"/>
            <p:cNvSpPr/>
            <p:nvPr/>
          </p:nvSpPr>
          <p:spPr>
            <a:xfrm>
              <a:off x="2815390" y="1246875"/>
              <a:ext cx="4900001" cy="2031325"/>
            </a:xfrm>
            <a:prstGeom prst="rect">
              <a:avLst/>
            </a:prstGeom>
          </p:spPr>
          <p:txBody>
            <a:bodyPr wrap="square">
              <a:spAutoFit/>
            </a:bodyPr>
            <a:lstStyle/>
            <a:p>
              <a:pPr>
                <a:lnSpc>
                  <a:spcPct val="150000"/>
                </a:lnSpc>
                <a:buSzPct val="80000"/>
              </a:pPr>
              <a:r>
                <a:rPr lang="en-US" sz="1400" dirty="0"/>
                <a:t>The purpose of supplier management is to:</a:t>
              </a:r>
            </a:p>
            <a:p>
              <a:pPr marL="228600" indent="-228600">
                <a:lnSpc>
                  <a:spcPct val="150000"/>
                </a:lnSpc>
                <a:buSzPct val="80000"/>
                <a:buFont typeface="Georgia" panose="02040502050405020303" pitchFamily="18" charset="0"/>
                <a:buChar char="●"/>
              </a:pPr>
              <a:r>
                <a:rPr lang="en-US" sz="1400" dirty="0"/>
                <a:t>obtain value for money from suppliers and manage them;</a:t>
              </a:r>
            </a:p>
            <a:p>
              <a:pPr marL="228600" indent="-228600">
                <a:lnSpc>
                  <a:spcPct val="150000"/>
                </a:lnSpc>
                <a:buSzPct val="80000"/>
                <a:buFont typeface="Georgia" panose="02040502050405020303" pitchFamily="18" charset="0"/>
                <a:buChar char="●"/>
              </a:pPr>
              <a:r>
                <a:rPr lang="en-US" sz="1400" dirty="0"/>
                <a:t>to make sure that quality IT services are offered to business; and </a:t>
              </a:r>
            </a:p>
            <a:p>
              <a:pPr marL="228600" indent="-228600">
                <a:lnSpc>
                  <a:spcPct val="150000"/>
                </a:lnSpc>
                <a:buSzPct val="80000"/>
                <a:buFont typeface="Georgia" panose="02040502050405020303" pitchFamily="18" charset="0"/>
                <a:buChar char="●"/>
              </a:pPr>
              <a:r>
                <a:rPr lang="en-US" sz="1400" dirty="0"/>
                <a:t>to ensure that underpinning contracts and agreements with suppliers are aligned with business needs.</a:t>
              </a:r>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42</a:t>
            </a:fld>
            <a:endParaRPr lang="en-US"/>
          </a:p>
        </p:txBody>
      </p:sp>
    </p:spTree>
    <p:extLst>
      <p:ext uri="{BB962C8B-B14F-4D97-AF65-F5344CB8AC3E}">
        <p14:creationId xmlns:p14="http://schemas.microsoft.com/office/powerpoint/2010/main" val="11376079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latin typeface="Calibri (headings)"/>
              </a:rPr>
              <a:t/>
            </a:r>
            <a:br>
              <a:rPr lang="en-US" dirty="0" smtClean="0">
                <a:latin typeface="Calibri (headings)"/>
              </a:rPr>
            </a:br>
            <a:r>
              <a:rPr lang="en-US" dirty="0" smtClean="0">
                <a:latin typeface="Calibri (headings)"/>
              </a:rPr>
              <a:t/>
            </a:r>
            <a:br>
              <a:rPr lang="en-US" dirty="0" smtClean="0">
                <a:latin typeface="Calibri (headings)"/>
              </a:rPr>
            </a:br>
            <a:r>
              <a:rPr lang="en-US" dirty="0" smtClean="0">
                <a:latin typeface="Calibri (headings)"/>
              </a:rPr>
              <a:t>Supplier Management—Objective</a:t>
            </a:r>
          </a:p>
          <a:p>
            <a:pPr>
              <a:lnSpc>
                <a:spcPct val="150000"/>
              </a:lnSpc>
            </a:pPr>
            <a:endParaRPr lang="en-US" dirty="0"/>
          </a:p>
        </p:txBody>
      </p:sp>
      <p:sp>
        <p:nvSpPr>
          <p:cNvPr id="17" name="Rectangle 16"/>
          <p:cNvSpPr/>
          <p:nvPr/>
        </p:nvSpPr>
        <p:spPr>
          <a:xfrm>
            <a:off x="203905" y="1905721"/>
            <a:ext cx="1413873" cy="670914"/>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lumMod val="95000"/>
                  <a:lumOff val="5000"/>
                </a:schemeClr>
              </a:solidFill>
            </a:endParaRPr>
          </a:p>
        </p:txBody>
      </p:sp>
      <p:grpSp>
        <p:nvGrpSpPr>
          <p:cNvPr id="27" name="Group 26"/>
          <p:cNvGrpSpPr/>
          <p:nvPr/>
        </p:nvGrpSpPr>
        <p:grpSpPr>
          <a:xfrm>
            <a:off x="234836" y="806894"/>
            <a:ext cx="7408365" cy="2631752"/>
            <a:chOff x="307026" y="1223989"/>
            <a:chExt cx="7408365" cy="2631752"/>
          </a:xfrm>
        </p:grpSpPr>
        <p:grpSp>
          <p:nvGrpSpPr>
            <p:cNvPr id="28" name="Group 27"/>
            <p:cNvGrpSpPr/>
            <p:nvPr/>
          </p:nvGrpSpPr>
          <p:grpSpPr>
            <a:xfrm>
              <a:off x="307026" y="1223989"/>
              <a:ext cx="7408365" cy="2631752"/>
              <a:chOff x="307026" y="1344304"/>
              <a:chExt cx="7408365" cy="2631752"/>
            </a:xfrm>
          </p:grpSpPr>
          <p:grpSp>
            <p:nvGrpSpPr>
              <p:cNvPr id="33" name="Group 32"/>
              <p:cNvGrpSpPr/>
              <p:nvPr/>
            </p:nvGrpSpPr>
            <p:grpSpPr>
              <a:xfrm>
                <a:off x="460976" y="1344304"/>
                <a:ext cx="7254415" cy="2631752"/>
                <a:chOff x="160279" y="943284"/>
                <a:chExt cx="7555735" cy="3145674"/>
              </a:xfrm>
            </p:grpSpPr>
            <p:grpSp>
              <p:nvGrpSpPr>
                <p:cNvPr id="37" name="Group 36"/>
                <p:cNvGrpSpPr/>
                <p:nvPr/>
              </p:nvGrpSpPr>
              <p:grpSpPr>
                <a:xfrm>
                  <a:off x="177536" y="956780"/>
                  <a:ext cx="1351171" cy="3103910"/>
                  <a:chOff x="173976" y="1043853"/>
                  <a:chExt cx="1218165" cy="2308851"/>
                </a:xfrm>
              </p:grpSpPr>
              <p:sp>
                <p:nvSpPr>
                  <p:cNvPr id="42" name="Rectangle 41"/>
                  <p:cNvSpPr/>
                  <p:nvPr/>
                </p:nvSpPr>
                <p:spPr>
                  <a:xfrm>
                    <a:off x="180114" y="2555610"/>
                    <a:ext cx="1212027" cy="797094"/>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43" name="Rectangle 42"/>
                  <p:cNvSpPr/>
                  <p:nvPr/>
                </p:nvSpPr>
                <p:spPr>
                  <a:xfrm>
                    <a:off x="173976" y="1043853"/>
                    <a:ext cx="1218165" cy="754721"/>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grpSp>
            <p:sp>
              <p:nvSpPr>
                <p:cNvPr id="38" name="Rounded Rectangle 37"/>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34" name="TextBox 33"/>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35" name="TextBox 34"/>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36" name="TextBox 35"/>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29" name="Rectangle 28"/>
            <p:cNvSpPr/>
            <p:nvPr/>
          </p:nvSpPr>
          <p:spPr>
            <a:xfrm>
              <a:off x="2822947" y="1246875"/>
              <a:ext cx="4892444" cy="2031325"/>
            </a:xfrm>
            <a:prstGeom prst="rect">
              <a:avLst/>
            </a:prstGeom>
          </p:spPr>
          <p:txBody>
            <a:bodyPr wrap="square">
              <a:spAutoFit/>
            </a:bodyPr>
            <a:lstStyle/>
            <a:p>
              <a:pPr lvl="0">
                <a:lnSpc>
                  <a:spcPct val="150000"/>
                </a:lnSpc>
                <a:buSzPct val="80000"/>
              </a:pPr>
              <a:r>
                <a:rPr lang="en-US" sz="1400" dirty="0"/>
                <a:t>The objective of supplier management is to:</a:t>
              </a:r>
            </a:p>
            <a:p>
              <a:pPr marL="228600" indent="-228600">
                <a:lnSpc>
                  <a:spcPct val="150000"/>
                </a:lnSpc>
                <a:buSzPct val="80000"/>
                <a:buFont typeface="Calibri" panose="020F0502020204030204" pitchFamily="34" charset="0"/>
                <a:buChar char="●"/>
              </a:pPr>
              <a:r>
                <a:rPr lang="en-US" sz="1400" dirty="0"/>
                <a:t>manage relationships and negotiate contracts with suppliers;</a:t>
              </a:r>
            </a:p>
            <a:p>
              <a:pPr marL="228600" indent="-228600">
                <a:lnSpc>
                  <a:spcPct val="150000"/>
                </a:lnSpc>
                <a:buSzPct val="80000"/>
                <a:buFont typeface="Calibri" panose="020F0502020204030204" pitchFamily="34" charset="0"/>
                <a:buChar char="●"/>
              </a:pPr>
              <a:r>
                <a:rPr lang="en-US" sz="1400" dirty="0"/>
                <a:t>manage the performance of the supplier; and </a:t>
              </a:r>
            </a:p>
            <a:p>
              <a:pPr marL="228600" indent="-228600">
                <a:lnSpc>
                  <a:spcPct val="150000"/>
                </a:lnSpc>
                <a:buSzPct val="80000"/>
                <a:buFont typeface="Calibri" panose="020F0502020204030204" pitchFamily="34" charset="0"/>
                <a:buChar char="●"/>
              </a:pPr>
              <a:r>
                <a:rPr lang="en-US" sz="1400" dirty="0"/>
                <a:t>maintain a policy and a database for suppliers and their</a:t>
              </a:r>
              <a:r>
                <a:rPr lang="en-GB" sz="1400" dirty="0"/>
                <a:t> contracts via the Supplier and Contract Management Information System or </a:t>
              </a:r>
              <a:r>
                <a:rPr lang="en-US" sz="1400" dirty="0"/>
                <a:t>SCMIS. </a:t>
              </a:r>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43</a:t>
            </a:fld>
            <a:endParaRPr lang="en-US"/>
          </a:p>
        </p:txBody>
      </p:sp>
    </p:spTree>
    <p:extLst>
      <p:ext uri="{BB962C8B-B14F-4D97-AF65-F5344CB8AC3E}">
        <p14:creationId xmlns:p14="http://schemas.microsoft.com/office/powerpoint/2010/main" val="35008698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11891" y="1661545"/>
            <a:ext cx="1290750" cy="846773"/>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 name="Text Placeholder 2"/>
          <p:cNvSpPr>
            <a:spLocks noGrp="1"/>
          </p:cNvSpPr>
          <p:nvPr>
            <p:ph type="body" sz="quarter" idx="10"/>
          </p:nvPr>
        </p:nvSpPr>
        <p:spPr/>
        <p:txBody>
          <a:bodyPr/>
          <a:lstStyle/>
          <a:p>
            <a:r>
              <a:rPr lang="en-US" dirty="0" smtClean="0">
                <a:latin typeface="Calibri (headings)"/>
              </a:rPr>
              <a:t>Supplier Management—Scope</a:t>
            </a:r>
            <a:endParaRPr lang="en-US" dirty="0">
              <a:latin typeface="Calibri (headings)"/>
            </a:endParaRPr>
          </a:p>
        </p:txBody>
      </p:sp>
      <p:grpSp>
        <p:nvGrpSpPr>
          <p:cNvPr id="21" name="Group 20"/>
          <p:cNvGrpSpPr/>
          <p:nvPr/>
        </p:nvGrpSpPr>
        <p:grpSpPr>
          <a:xfrm>
            <a:off x="234836" y="806894"/>
            <a:ext cx="7408365" cy="2631752"/>
            <a:chOff x="307026" y="1223989"/>
            <a:chExt cx="7408365" cy="2631752"/>
          </a:xfrm>
        </p:grpSpPr>
        <p:grpSp>
          <p:nvGrpSpPr>
            <p:cNvPr id="26" name="Group 25"/>
            <p:cNvGrpSpPr/>
            <p:nvPr/>
          </p:nvGrpSpPr>
          <p:grpSpPr>
            <a:xfrm>
              <a:off x="307026" y="1223989"/>
              <a:ext cx="7408365" cy="2631752"/>
              <a:chOff x="307026" y="1344304"/>
              <a:chExt cx="7408365" cy="2631752"/>
            </a:xfrm>
          </p:grpSpPr>
          <p:grpSp>
            <p:nvGrpSpPr>
              <p:cNvPr id="28" name="Group 27"/>
              <p:cNvGrpSpPr/>
              <p:nvPr/>
            </p:nvGrpSpPr>
            <p:grpSpPr>
              <a:xfrm>
                <a:off x="460976" y="1344304"/>
                <a:ext cx="7254415" cy="2631752"/>
                <a:chOff x="160279" y="943284"/>
                <a:chExt cx="7555735" cy="3145674"/>
              </a:xfrm>
            </p:grpSpPr>
            <p:sp>
              <p:nvSpPr>
                <p:cNvPr id="39" name="Rectangle 38"/>
                <p:cNvSpPr/>
                <p:nvPr/>
              </p:nvSpPr>
              <p:spPr>
                <a:xfrm>
                  <a:off x="177536" y="956780"/>
                  <a:ext cx="1351171" cy="1014611"/>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4" name="Rounded Rectangle 33"/>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29" name="TextBox 28"/>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31" name="TextBox 30"/>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32" name="TextBox 31"/>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27" name="Rectangle 26"/>
            <p:cNvSpPr/>
            <p:nvPr/>
          </p:nvSpPr>
          <p:spPr>
            <a:xfrm>
              <a:off x="2822947" y="1246875"/>
              <a:ext cx="4892444" cy="2031325"/>
            </a:xfrm>
            <a:prstGeom prst="rect">
              <a:avLst/>
            </a:prstGeom>
          </p:spPr>
          <p:txBody>
            <a:bodyPr wrap="square">
              <a:spAutoFit/>
            </a:bodyPr>
            <a:lstStyle/>
            <a:p>
              <a:pPr lvl="0">
                <a:lnSpc>
                  <a:spcPct val="150000"/>
                </a:lnSpc>
                <a:buSzPct val="80000"/>
              </a:pPr>
              <a:r>
                <a:rPr lang="en-US" sz="1400" dirty="0"/>
                <a:t>The </a:t>
              </a:r>
              <a:r>
                <a:rPr lang="en-US" sz="1400" dirty="0" smtClean="0"/>
                <a:t>scope </a:t>
              </a:r>
              <a:r>
                <a:rPr lang="en-US" sz="1400" dirty="0"/>
                <a:t>of supplier management is to:</a:t>
              </a:r>
            </a:p>
            <a:p>
              <a:pPr marL="228600" indent="-228600">
                <a:lnSpc>
                  <a:spcPct val="150000"/>
                </a:lnSpc>
                <a:buSzPct val="80000"/>
                <a:buFont typeface="Calibri" panose="020F0502020204030204" pitchFamily="34" charset="0"/>
                <a:buChar char="●"/>
              </a:pPr>
              <a:r>
                <a:rPr lang="en-US" sz="1400" dirty="0" smtClean="0"/>
                <a:t>monitor suppliers and their contracts;</a:t>
              </a:r>
              <a:endParaRPr lang="en-US" sz="1400" dirty="0"/>
            </a:p>
            <a:p>
              <a:pPr marL="228600" indent="-228600">
                <a:lnSpc>
                  <a:spcPct val="150000"/>
                </a:lnSpc>
                <a:buSzPct val="80000"/>
                <a:buFont typeface="Georgia" panose="02040502050405020303" pitchFamily="18" charset="0"/>
                <a:buChar char="●"/>
              </a:pPr>
              <a:r>
                <a:rPr lang="en-US" sz="1400" dirty="0"/>
                <a:t>ensure that suppliers meet their targets and provide value for money; and</a:t>
              </a:r>
            </a:p>
            <a:p>
              <a:pPr marL="228600" indent="-228600">
                <a:lnSpc>
                  <a:spcPct val="150000"/>
                </a:lnSpc>
                <a:buSzPct val="80000"/>
                <a:buFont typeface="Georgia" panose="02040502050405020303" pitchFamily="18" charset="0"/>
                <a:buChar char="●"/>
              </a:pPr>
              <a:r>
                <a:rPr lang="en-US" sz="1400" dirty="0"/>
                <a:t>review supplier performance and develop a consistent relationship with suppliers. </a:t>
              </a:r>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44</a:t>
            </a:fld>
            <a:endParaRPr lang="en-US"/>
          </a:p>
        </p:txBody>
      </p:sp>
    </p:spTree>
    <p:extLst>
      <p:ext uri="{BB962C8B-B14F-4D97-AF65-F5344CB8AC3E}">
        <p14:creationId xmlns:p14="http://schemas.microsoft.com/office/powerpoint/2010/main" val="12773309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pPr marL="0" indent="0">
              <a:lnSpc>
                <a:spcPct val="150000"/>
              </a:lnSpc>
              <a:buNone/>
            </a:pPr>
            <a:r>
              <a:rPr lang="en-US" dirty="0"/>
              <a:t>The supplier management process is governed by a supplier strategy and policy. The Supplier and Contract Database or SCD is established to implement the policy consistently and effectively.</a:t>
            </a:r>
          </a:p>
          <a:p>
            <a:pPr marL="0" indent="0">
              <a:lnSpc>
                <a:spcPct val="150000"/>
              </a:lnSpc>
              <a:buSzPct val="80000"/>
              <a:buNone/>
            </a:pPr>
            <a:r>
              <a:rPr lang="en-US" dirty="0" smtClean="0"/>
              <a:t>The SCD records the following:</a:t>
            </a:r>
          </a:p>
          <a:p>
            <a:pPr marL="228600" indent="-228600">
              <a:lnSpc>
                <a:spcPct val="150000"/>
              </a:lnSpc>
              <a:buSzPct val="80000"/>
              <a:buFont typeface="Calibri" panose="020F0502020204030204" pitchFamily="34" charset="0"/>
              <a:buChar char="●"/>
            </a:pPr>
            <a:r>
              <a:rPr lang="en-US" dirty="0" smtClean="0"/>
              <a:t>All supplier </a:t>
            </a:r>
            <a:r>
              <a:rPr lang="en-US" dirty="0"/>
              <a:t>and contract </a:t>
            </a:r>
            <a:r>
              <a:rPr lang="en-US" dirty="0" smtClean="0"/>
              <a:t>details including the </a:t>
            </a:r>
            <a:r>
              <a:rPr lang="en-US" dirty="0"/>
              <a:t>types of service, products, and so on provided by each </a:t>
            </a:r>
            <a:r>
              <a:rPr lang="en-US" dirty="0" smtClean="0"/>
              <a:t>supplier; </a:t>
            </a:r>
          </a:p>
          <a:p>
            <a:pPr marL="228600" indent="-228600">
              <a:lnSpc>
                <a:spcPct val="150000"/>
              </a:lnSpc>
              <a:buSzPct val="80000"/>
              <a:buFont typeface="Calibri" panose="020F0502020204030204" pitchFamily="34" charset="0"/>
              <a:buChar char="●"/>
            </a:pPr>
            <a:r>
              <a:rPr lang="en-US" dirty="0" smtClean="0"/>
              <a:t>Details of relationships </a:t>
            </a:r>
            <a:r>
              <a:rPr lang="en-US" dirty="0"/>
              <a:t>with other associated configuration items or components of IT </a:t>
            </a:r>
            <a:r>
              <a:rPr lang="en-US" dirty="0" smtClean="0"/>
              <a:t>services; and </a:t>
            </a:r>
          </a:p>
          <a:p>
            <a:pPr marL="228600" indent="-228600">
              <a:lnSpc>
                <a:spcPct val="150000"/>
              </a:lnSpc>
              <a:buSzPct val="80000"/>
              <a:buFont typeface="Calibri" panose="020F0502020204030204" pitchFamily="34" charset="0"/>
              <a:buChar char="●"/>
            </a:pPr>
            <a:r>
              <a:rPr lang="en-US" dirty="0" smtClean="0"/>
              <a:t>Information </a:t>
            </a:r>
            <a:r>
              <a:rPr lang="en-US" dirty="0"/>
              <a:t>maintained in the service portfolio and catalogue. </a:t>
            </a:r>
          </a:p>
          <a:p>
            <a:pPr marL="0" indent="0">
              <a:lnSpc>
                <a:spcPct val="150000"/>
              </a:lnSpc>
              <a:buNone/>
            </a:pPr>
            <a:endParaRPr lang="en-US" dirty="0"/>
          </a:p>
        </p:txBody>
      </p:sp>
      <p:sp>
        <p:nvSpPr>
          <p:cNvPr id="3" name="Text Placeholder 2"/>
          <p:cNvSpPr>
            <a:spLocks noGrp="1"/>
          </p:cNvSpPr>
          <p:nvPr>
            <p:ph type="body" sz="quarter" idx="10"/>
          </p:nvPr>
        </p:nvSpPr>
        <p:spPr/>
        <p:txBody>
          <a:bodyPr/>
          <a:lstStyle/>
          <a:p>
            <a:endParaRPr lang="en-US" dirty="0" smtClean="0">
              <a:latin typeface="Calibri (headings)"/>
            </a:endParaRPr>
          </a:p>
          <a:p>
            <a:r>
              <a:rPr lang="en-US" dirty="0" smtClean="0">
                <a:latin typeface="Calibri (headings)"/>
              </a:rPr>
              <a:t>Supplier </a:t>
            </a:r>
            <a:r>
              <a:rPr lang="en-US" dirty="0">
                <a:latin typeface="Calibri (headings)"/>
              </a:rPr>
              <a:t>and Contract Management Information System</a:t>
            </a:r>
          </a:p>
          <a:p>
            <a:endParaRPr lang="en-US" dirty="0"/>
          </a:p>
        </p:txBody>
      </p:sp>
      <p:sp>
        <p:nvSpPr>
          <p:cNvPr id="2" name="Slide Number Placeholder 1"/>
          <p:cNvSpPr>
            <a:spLocks noGrp="1"/>
          </p:cNvSpPr>
          <p:nvPr>
            <p:ph type="sldNum" sz="quarter" idx="12"/>
          </p:nvPr>
        </p:nvSpPr>
        <p:spPr/>
        <p:txBody>
          <a:bodyPr/>
          <a:lstStyle/>
          <a:p>
            <a:fld id="{8524A6C9-6CE9-4945-93D4-91E4A7F47F6F}" type="slidenum">
              <a:rPr lang="en-US" smtClean="0"/>
              <a:pPr/>
              <a:t>45</a:t>
            </a:fld>
            <a:endParaRPr lang="en-US"/>
          </a:p>
        </p:txBody>
      </p:sp>
    </p:spTree>
    <p:extLst>
      <p:ext uri="{BB962C8B-B14F-4D97-AF65-F5344CB8AC3E}">
        <p14:creationId xmlns:p14="http://schemas.microsoft.com/office/powerpoint/2010/main" val="14107234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latin typeface="Calibri (headings)"/>
              </a:rPr>
              <a:t>Supplier and Contract </a:t>
            </a:r>
            <a:r>
              <a:rPr lang="en-US" dirty="0" smtClean="0">
                <a:latin typeface="Calibri (headings)"/>
              </a:rPr>
              <a:t>Management Information System (contd.)</a:t>
            </a:r>
            <a:endParaRPr lang="en-US" dirty="0">
              <a:latin typeface="Calibri (headings)"/>
            </a:endParaRPr>
          </a:p>
        </p:txBody>
      </p:sp>
      <p:sp>
        <p:nvSpPr>
          <p:cNvPr id="5" name="TextBox 4"/>
          <p:cNvSpPr txBox="1"/>
          <p:nvPr/>
        </p:nvSpPr>
        <p:spPr>
          <a:xfrm>
            <a:off x="175098" y="538264"/>
            <a:ext cx="7535693" cy="738664"/>
          </a:xfrm>
          <a:prstGeom prst="rect">
            <a:avLst/>
          </a:prstGeom>
          <a:noFill/>
        </p:spPr>
        <p:txBody>
          <a:bodyPr wrap="square" rtlCol="0">
            <a:spAutoFit/>
          </a:bodyPr>
          <a:lstStyle/>
          <a:p>
            <a:pPr>
              <a:lnSpc>
                <a:spcPct val="150000"/>
              </a:lnSpc>
            </a:pPr>
            <a:r>
              <a:rPr lang="en-US" sz="1400" dirty="0" smtClean="0"/>
              <a:t>The image shows the various activities related to the Supplier and Contract Management </a:t>
            </a:r>
            <a:r>
              <a:rPr lang="en-US" sz="1400" smtClean="0"/>
              <a:t>Information System.  </a:t>
            </a:r>
            <a:endParaRPr lang="en-US" sz="1400" dirty="0"/>
          </a:p>
        </p:txBody>
      </p:sp>
      <p:sp>
        <p:nvSpPr>
          <p:cNvPr id="8" name="Rectangle 12"/>
          <p:cNvSpPr>
            <a:spLocks noChangeArrowheads="1"/>
          </p:cNvSpPr>
          <p:nvPr/>
        </p:nvSpPr>
        <p:spPr bwMode="auto">
          <a:xfrm>
            <a:off x="2522611" y="3714895"/>
            <a:ext cx="33621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900" dirty="0" smtClean="0">
                <a:latin typeface="Calibri" pitchFamily="34" charset="0"/>
              </a:rPr>
              <a:t>© Crown Copyright 2011. Reproduced under </a:t>
            </a:r>
            <a:r>
              <a:rPr lang="en-US" sz="900" dirty="0" err="1" smtClean="0">
                <a:latin typeface="Calibri" pitchFamily="34" charset="0"/>
              </a:rPr>
              <a:t>licence</a:t>
            </a:r>
            <a:r>
              <a:rPr lang="en-US" sz="900" dirty="0" smtClean="0">
                <a:latin typeface="Calibri" pitchFamily="34" charset="0"/>
              </a:rPr>
              <a:t> from AXELOS</a:t>
            </a:r>
            <a:r>
              <a:rPr lang="en-GB" sz="900" dirty="0" smtClean="0">
                <a:latin typeface="Calibri" pitchFamily="34" charset="0"/>
              </a:rPr>
              <a:t>. </a:t>
            </a:r>
            <a:endParaRPr lang="en-GB" sz="900" dirty="0"/>
          </a:p>
        </p:txBody>
      </p:sp>
      <p:sp>
        <p:nvSpPr>
          <p:cNvPr id="2" name="Slide Number Placeholder 1"/>
          <p:cNvSpPr>
            <a:spLocks noGrp="1"/>
          </p:cNvSpPr>
          <p:nvPr>
            <p:ph type="sldNum" sz="quarter" idx="11"/>
          </p:nvPr>
        </p:nvSpPr>
        <p:spPr/>
        <p:txBody>
          <a:bodyPr/>
          <a:lstStyle/>
          <a:p>
            <a:fld id="{8524A6C9-6CE9-4945-93D4-91E4A7F47F6F}" type="slidenum">
              <a:rPr lang="en-US" smtClean="0"/>
              <a:pPr/>
              <a:t>46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178" y="1411642"/>
            <a:ext cx="5818568" cy="2243036"/>
          </a:xfrm>
          <a:prstGeom prst="rect">
            <a:avLst/>
          </a:prstGeom>
        </p:spPr>
      </p:pic>
    </p:spTree>
    <p:extLst>
      <p:ext uri="{BB962C8B-B14F-4D97-AF65-F5344CB8AC3E}">
        <p14:creationId xmlns:p14="http://schemas.microsoft.com/office/powerpoint/2010/main" val="27101032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latin typeface="Calibri (headings)"/>
              </a:rPr>
              <a:t>Supplier Management and Service Level Management </a:t>
            </a:r>
            <a:endParaRPr lang="en-US" dirty="0">
              <a:latin typeface="Calibri (headings)"/>
            </a:endParaRPr>
          </a:p>
        </p:txBody>
      </p:sp>
      <p:sp>
        <p:nvSpPr>
          <p:cNvPr id="4" name="TextBox 3"/>
          <p:cNvSpPr txBox="1"/>
          <p:nvPr/>
        </p:nvSpPr>
        <p:spPr>
          <a:xfrm>
            <a:off x="201038" y="583660"/>
            <a:ext cx="7295745" cy="307777"/>
          </a:xfrm>
          <a:prstGeom prst="rect">
            <a:avLst/>
          </a:prstGeom>
          <a:noFill/>
        </p:spPr>
        <p:txBody>
          <a:bodyPr wrap="square" rtlCol="0">
            <a:spAutoFit/>
          </a:bodyPr>
          <a:lstStyle/>
          <a:p>
            <a:r>
              <a:rPr lang="en-US" sz="1400" dirty="0" smtClean="0"/>
              <a:t>The image shows how supplier management and Service Level Management are related. </a:t>
            </a:r>
            <a:endParaRPr lang="en-US" sz="1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045" y="931550"/>
            <a:ext cx="5138835" cy="2922602"/>
          </a:xfrm>
          <a:prstGeom prst="rect">
            <a:avLst/>
          </a:prstGeom>
        </p:spPr>
      </p:pic>
      <p:sp>
        <p:nvSpPr>
          <p:cNvPr id="6" name="Rectangle 12"/>
          <p:cNvSpPr>
            <a:spLocks noChangeArrowheads="1"/>
          </p:cNvSpPr>
          <p:nvPr/>
        </p:nvSpPr>
        <p:spPr bwMode="auto">
          <a:xfrm>
            <a:off x="2268226" y="3854152"/>
            <a:ext cx="331327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900" dirty="0" smtClean="0">
                <a:latin typeface="Calibri" pitchFamily="34" charset="0"/>
              </a:rPr>
              <a:t>© Crown Copyright 2011. Reproduced under </a:t>
            </a:r>
            <a:r>
              <a:rPr lang="en-US" sz="900" dirty="0" err="1" smtClean="0">
                <a:latin typeface="Calibri" pitchFamily="34" charset="0"/>
              </a:rPr>
              <a:t>licence</a:t>
            </a:r>
            <a:r>
              <a:rPr lang="en-US" sz="900" dirty="0" smtClean="0">
                <a:latin typeface="Calibri" pitchFamily="34" charset="0"/>
              </a:rPr>
              <a:t> from AXELOS</a:t>
            </a:r>
            <a:r>
              <a:rPr lang="en-GB" sz="900" dirty="0" smtClean="0">
                <a:latin typeface="Calibri" pitchFamily="34" charset="0"/>
              </a:rPr>
              <a:t>. </a:t>
            </a:r>
            <a:endParaRPr lang="en-GB" sz="900" dirty="0"/>
          </a:p>
        </p:txBody>
      </p:sp>
      <p:sp>
        <p:nvSpPr>
          <p:cNvPr id="2" name="Slide Number Placeholder 1"/>
          <p:cNvSpPr>
            <a:spLocks noGrp="1"/>
          </p:cNvSpPr>
          <p:nvPr>
            <p:ph type="sldNum" sz="quarter" idx="11"/>
          </p:nvPr>
        </p:nvSpPr>
        <p:spPr/>
        <p:txBody>
          <a:bodyPr/>
          <a:lstStyle/>
          <a:p>
            <a:fld id="{8524A6C9-6CE9-4945-93D4-91E4A7F47F6F}" type="slidenum">
              <a:rPr lang="en-US" smtClean="0"/>
              <a:pPr/>
              <a:t>47</a:t>
            </a:fld>
            <a:endParaRPr lang="en-US"/>
          </a:p>
        </p:txBody>
      </p:sp>
    </p:spTree>
    <p:extLst>
      <p:ext uri="{BB962C8B-B14F-4D97-AF65-F5344CB8AC3E}">
        <p14:creationId xmlns:p14="http://schemas.microsoft.com/office/powerpoint/2010/main" val="26530784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pPr marL="0" indent="0">
              <a:lnSpc>
                <a:spcPct val="150000"/>
              </a:lnSpc>
              <a:buNone/>
            </a:pPr>
            <a:r>
              <a:rPr lang="en-US" dirty="0"/>
              <a:t>Following are the types of suppliers based on the services they offer or support:  </a:t>
            </a:r>
          </a:p>
          <a:p>
            <a:pPr marL="228600" indent="-228600">
              <a:lnSpc>
                <a:spcPct val="150000"/>
              </a:lnSpc>
              <a:buSzPct val="80000"/>
              <a:buFont typeface="Georgia" panose="02040502050405020303" pitchFamily="18" charset="0"/>
              <a:buChar char="●"/>
            </a:pPr>
            <a:r>
              <a:rPr lang="en-US" b="1" dirty="0" smtClean="0"/>
              <a:t>Strategic Supplier:</a:t>
            </a:r>
            <a:r>
              <a:rPr lang="en-US" dirty="0" smtClean="0"/>
              <a:t> Signs </a:t>
            </a:r>
            <a:r>
              <a:rPr lang="en-US" dirty="0"/>
              <a:t>a partnering agreement with the </a:t>
            </a:r>
            <a:r>
              <a:rPr lang="en-US" dirty="0" err="1"/>
              <a:t>organisation</a:t>
            </a:r>
            <a:r>
              <a:rPr lang="en-US" dirty="0"/>
              <a:t> that purchases their service. Example: A </a:t>
            </a:r>
            <a:r>
              <a:rPr lang="en-US" dirty="0" smtClean="0"/>
              <a:t>network </a:t>
            </a:r>
            <a:r>
              <a:rPr lang="en-US" dirty="0"/>
              <a:t>service provider</a:t>
            </a:r>
          </a:p>
          <a:p>
            <a:pPr marL="228600" indent="-228600">
              <a:lnSpc>
                <a:spcPct val="150000"/>
              </a:lnSpc>
              <a:buSzPct val="80000"/>
              <a:buFont typeface="Georgia" panose="02040502050405020303" pitchFamily="18" charset="0"/>
              <a:buChar char="●"/>
            </a:pPr>
            <a:r>
              <a:rPr lang="en-US" b="1" dirty="0"/>
              <a:t>Tactical </a:t>
            </a:r>
            <a:r>
              <a:rPr lang="en-US" b="1" dirty="0" smtClean="0"/>
              <a:t>Supplier:</a:t>
            </a:r>
            <a:r>
              <a:rPr lang="en-US" dirty="0" smtClean="0"/>
              <a:t> Improves </a:t>
            </a:r>
            <a:r>
              <a:rPr lang="en-US" dirty="0"/>
              <a:t>the services by providing the resolutions for incidents. Example: A hardware maintenance </a:t>
            </a:r>
            <a:r>
              <a:rPr lang="en-US" dirty="0" smtClean="0"/>
              <a:t>service </a:t>
            </a:r>
            <a:r>
              <a:rPr lang="en-US" dirty="0"/>
              <a:t>provider </a:t>
            </a:r>
            <a:endParaRPr lang="en-US" dirty="0" smtClean="0"/>
          </a:p>
          <a:p>
            <a:pPr marL="228600" indent="-228600">
              <a:lnSpc>
                <a:spcPct val="150000"/>
              </a:lnSpc>
              <a:buSzPct val="80000"/>
              <a:buFont typeface="Georgia" panose="02040502050405020303" pitchFamily="18" charset="0"/>
              <a:buChar char="●"/>
            </a:pPr>
            <a:r>
              <a:rPr lang="en-US" b="1" dirty="0" smtClean="0"/>
              <a:t>Operational Supplier:</a:t>
            </a:r>
            <a:r>
              <a:rPr lang="en-US" dirty="0" smtClean="0"/>
              <a:t> Gets involved </a:t>
            </a:r>
            <a:r>
              <a:rPr lang="en-US" dirty="0"/>
              <a:t>in the daily maintenance of IT services. Example: A web hosting service </a:t>
            </a:r>
            <a:r>
              <a:rPr lang="en-US" dirty="0" smtClean="0"/>
              <a:t>provider</a:t>
            </a:r>
          </a:p>
          <a:p>
            <a:pPr marL="228600" indent="-228600">
              <a:lnSpc>
                <a:spcPct val="150000"/>
              </a:lnSpc>
              <a:buSzPct val="80000"/>
              <a:buFont typeface="Georgia" panose="02040502050405020303" pitchFamily="18" charset="0"/>
              <a:buChar char="●"/>
            </a:pPr>
            <a:r>
              <a:rPr lang="en-US" b="1" dirty="0" smtClean="0"/>
              <a:t>Commodity Supplier: </a:t>
            </a:r>
            <a:r>
              <a:rPr lang="en-US" dirty="0" smtClean="0"/>
              <a:t>Supplies </a:t>
            </a:r>
            <a:r>
              <a:rPr lang="en-US" dirty="0"/>
              <a:t>the materials to maintain IT services. Example: A printer cartridge supplier</a:t>
            </a:r>
          </a:p>
          <a:p>
            <a:endParaRPr lang="en-US" dirty="0"/>
          </a:p>
          <a:p>
            <a:endParaRPr lang="en-US" dirty="0"/>
          </a:p>
          <a:p>
            <a:endParaRPr lang="en-US" dirty="0"/>
          </a:p>
          <a:p>
            <a:endParaRPr lang="en-US" dirty="0"/>
          </a:p>
        </p:txBody>
      </p:sp>
      <p:sp>
        <p:nvSpPr>
          <p:cNvPr id="3" name="Text Placeholder 2"/>
          <p:cNvSpPr>
            <a:spLocks noGrp="1"/>
          </p:cNvSpPr>
          <p:nvPr>
            <p:ph type="body" sz="quarter" idx="10"/>
          </p:nvPr>
        </p:nvSpPr>
        <p:spPr/>
        <p:txBody>
          <a:bodyPr/>
          <a:lstStyle/>
          <a:p>
            <a:r>
              <a:rPr lang="en-US" dirty="0">
                <a:latin typeface="Calibri (headings)"/>
              </a:rPr>
              <a:t>Supplier </a:t>
            </a:r>
            <a:r>
              <a:rPr lang="en-US" dirty="0" err="1" smtClean="0">
                <a:latin typeface="Calibri (headings)"/>
              </a:rPr>
              <a:t>Categorisation</a:t>
            </a:r>
            <a:endParaRPr lang="en-US" dirty="0"/>
          </a:p>
        </p:txBody>
      </p:sp>
      <p:sp>
        <p:nvSpPr>
          <p:cNvPr id="2" name="Slide Number Placeholder 1"/>
          <p:cNvSpPr>
            <a:spLocks noGrp="1"/>
          </p:cNvSpPr>
          <p:nvPr>
            <p:ph type="sldNum" sz="quarter" idx="12"/>
          </p:nvPr>
        </p:nvSpPr>
        <p:spPr/>
        <p:txBody>
          <a:bodyPr/>
          <a:lstStyle/>
          <a:p>
            <a:fld id="{8524A6C9-6CE9-4945-93D4-91E4A7F47F6F}" type="slidenum">
              <a:rPr lang="en-US" smtClean="0"/>
              <a:pPr/>
              <a:t>48</a:t>
            </a:fld>
            <a:endParaRPr lang="en-US"/>
          </a:p>
        </p:txBody>
      </p:sp>
    </p:spTree>
    <p:extLst>
      <p:ext uri="{BB962C8B-B14F-4D97-AF65-F5344CB8AC3E}">
        <p14:creationId xmlns:p14="http://schemas.microsoft.com/office/powerpoint/2010/main" val="32309227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latin typeface="Calibri (headings)"/>
              </a:rPr>
              <a:t>Supplier </a:t>
            </a:r>
            <a:r>
              <a:rPr lang="en-US" dirty="0" err="1" smtClean="0">
                <a:latin typeface="Calibri (headings)"/>
              </a:rPr>
              <a:t>Categorisation</a:t>
            </a:r>
            <a:endParaRPr lang="en-US" dirty="0">
              <a:latin typeface="Calibri (headings)"/>
            </a:endParaRPr>
          </a:p>
        </p:txBody>
      </p:sp>
      <p:sp>
        <p:nvSpPr>
          <p:cNvPr id="8" name="TextBox 7"/>
          <p:cNvSpPr txBox="1"/>
          <p:nvPr/>
        </p:nvSpPr>
        <p:spPr>
          <a:xfrm>
            <a:off x="291830" y="609600"/>
            <a:ext cx="7399506" cy="415498"/>
          </a:xfrm>
          <a:prstGeom prst="rect">
            <a:avLst/>
          </a:prstGeom>
          <a:noFill/>
        </p:spPr>
        <p:txBody>
          <a:bodyPr wrap="square" rtlCol="0">
            <a:spAutoFit/>
          </a:bodyPr>
          <a:lstStyle/>
          <a:p>
            <a:pPr>
              <a:lnSpc>
                <a:spcPct val="150000"/>
              </a:lnSpc>
            </a:pPr>
            <a:r>
              <a:rPr lang="en-US" sz="1400" dirty="0" smtClean="0"/>
              <a:t>The image demonstrates the value or importance of different suppliers and their risk impact.  </a:t>
            </a:r>
            <a:endParaRPr lang="en-US" sz="1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234" y="991692"/>
            <a:ext cx="4257329" cy="3021331"/>
          </a:xfrm>
          <a:prstGeom prst="rect">
            <a:avLst/>
          </a:prstGeom>
        </p:spPr>
      </p:pic>
      <p:sp>
        <p:nvSpPr>
          <p:cNvPr id="5" name="Rectangle 12"/>
          <p:cNvSpPr>
            <a:spLocks noChangeArrowheads="1"/>
          </p:cNvSpPr>
          <p:nvPr/>
        </p:nvSpPr>
        <p:spPr bwMode="auto">
          <a:xfrm>
            <a:off x="2421090" y="3897607"/>
            <a:ext cx="335932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900" dirty="0" smtClean="0">
                <a:latin typeface="Calibri" pitchFamily="34" charset="0"/>
              </a:rPr>
              <a:t>© Crown Copyright 2011. Reproduced under </a:t>
            </a:r>
            <a:r>
              <a:rPr lang="en-US" sz="900" dirty="0" err="1" smtClean="0">
                <a:latin typeface="Calibri" pitchFamily="34" charset="0"/>
              </a:rPr>
              <a:t>licence</a:t>
            </a:r>
            <a:r>
              <a:rPr lang="en-US" sz="900" dirty="0" smtClean="0">
                <a:latin typeface="Calibri" pitchFamily="34" charset="0"/>
              </a:rPr>
              <a:t>  from AXELOS</a:t>
            </a:r>
            <a:r>
              <a:rPr lang="en-GB" sz="900" dirty="0" smtClean="0">
                <a:latin typeface="Calibri" pitchFamily="34" charset="0"/>
              </a:rPr>
              <a:t>. </a:t>
            </a:r>
            <a:endParaRPr lang="en-GB" sz="900" dirty="0"/>
          </a:p>
        </p:txBody>
      </p:sp>
      <p:sp>
        <p:nvSpPr>
          <p:cNvPr id="2" name="Slide Number Placeholder 1"/>
          <p:cNvSpPr>
            <a:spLocks noGrp="1"/>
          </p:cNvSpPr>
          <p:nvPr>
            <p:ph type="sldNum" sz="quarter" idx="11"/>
          </p:nvPr>
        </p:nvSpPr>
        <p:spPr/>
        <p:txBody>
          <a:bodyPr/>
          <a:lstStyle/>
          <a:p>
            <a:fld id="{8524A6C9-6CE9-4945-93D4-91E4A7F47F6F}" type="slidenum">
              <a:rPr lang="en-US" smtClean="0"/>
              <a:pPr/>
              <a:t>49</a:t>
            </a:fld>
            <a:endParaRPr lang="en-US"/>
          </a:p>
        </p:txBody>
      </p:sp>
    </p:spTree>
    <p:extLst>
      <p:ext uri="{BB962C8B-B14F-4D97-AF65-F5344CB8AC3E}">
        <p14:creationId xmlns:p14="http://schemas.microsoft.com/office/powerpoint/2010/main" val="281048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a:latin typeface="Calibri (headings)"/>
              </a:rPr>
              <a:t>Service </a:t>
            </a:r>
            <a:r>
              <a:rPr lang="en-GB" dirty="0" smtClean="0">
                <a:latin typeface="Calibri (headings)"/>
              </a:rPr>
              <a:t>Design—Objective</a:t>
            </a:r>
            <a:endParaRPr lang="en-US" dirty="0">
              <a:latin typeface="Calibri (headings)"/>
            </a:endParaRPr>
          </a:p>
        </p:txBody>
      </p:sp>
      <p:sp>
        <p:nvSpPr>
          <p:cNvPr id="58" name="TextBox 57"/>
          <p:cNvSpPr txBox="1"/>
          <p:nvPr/>
        </p:nvSpPr>
        <p:spPr>
          <a:xfrm>
            <a:off x="28557" y="2006800"/>
            <a:ext cx="1551904" cy="276999"/>
          </a:xfrm>
          <a:prstGeom prst="rect">
            <a:avLst/>
          </a:prstGeom>
          <a:noFill/>
        </p:spPr>
        <p:txBody>
          <a:bodyPr wrap="square" rtlCol="0">
            <a:spAutoFit/>
          </a:bodyPr>
          <a:lstStyle/>
          <a:p>
            <a:pPr algn="ctr"/>
            <a:r>
              <a:rPr lang="en-US" sz="1200" dirty="0" smtClean="0"/>
              <a:t>Objective</a:t>
            </a:r>
            <a:endParaRPr lang="en-US" sz="1200" dirty="0"/>
          </a:p>
        </p:txBody>
      </p:sp>
      <p:grpSp>
        <p:nvGrpSpPr>
          <p:cNvPr id="6" name="Group 5"/>
          <p:cNvGrpSpPr/>
          <p:nvPr/>
        </p:nvGrpSpPr>
        <p:grpSpPr>
          <a:xfrm>
            <a:off x="1" y="779082"/>
            <a:ext cx="7715391" cy="3025966"/>
            <a:chOff x="1" y="950090"/>
            <a:chExt cx="7715391" cy="3025966"/>
          </a:xfrm>
        </p:grpSpPr>
        <p:sp>
          <p:nvSpPr>
            <p:cNvPr id="19" name="Rectangle 18"/>
            <p:cNvSpPr/>
            <p:nvPr/>
          </p:nvSpPr>
          <p:spPr>
            <a:xfrm>
              <a:off x="2498271" y="962618"/>
              <a:ext cx="5217121" cy="1708160"/>
            </a:xfrm>
            <a:prstGeom prst="rect">
              <a:avLst/>
            </a:prstGeom>
          </p:spPr>
          <p:txBody>
            <a:bodyPr wrap="square">
              <a:spAutoFit/>
            </a:bodyPr>
            <a:lstStyle/>
            <a:p>
              <a:pPr>
                <a:lnSpc>
                  <a:spcPct val="150000"/>
                </a:lnSpc>
                <a:buSzPct val="80000"/>
              </a:pPr>
              <a:r>
                <a:rPr lang="en-US" sz="1400" dirty="0" smtClean="0"/>
                <a:t>Following are the objectives of service design:</a:t>
              </a:r>
            </a:p>
            <a:p>
              <a:pPr marL="228600" indent="-228600">
                <a:lnSpc>
                  <a:spcPct val="150000"/>
                </a:lnSpc>
                <a:buSzPct val="80000"/>
                <a:buFont typeface="Calibri" panose="020F0502020204030204" pitchFamily="34" charset="0"/>
                <a:buChar char="●"/>
              </a:pPr>
              <a:r>
                <a:rPr lang="en-US" sz="1400" dirty="0" smtClean="0"/>
                <a:t>Service </a:t>
              </a:r>
              <a:r>
                <a:rPr lang="en-US" sz="1400" dirty="0"/>
                <a:t>design aims at designing IT services </a:t>
              </a:r>
              <a:r>
                <a:rPr lang="en-US" sz="1400" dirty="0" smtClean="0"/>
                <a:t>efficiently and effectively. </a:t>
              </a:r>
            </a:p>
            <a:p>
              <a:pPr marL="228600" indent="-228600">
                <a:lnSpc>
                  <a:spcPct val="150000"/>
                </a:lnSpc>
                <a:buSzPct val="80000"/>
                <a:buFont typeface="Calibri" panose="020F0502020204030204" pitchFamily="34" charset="0"/>
                <a:buChar char="●"/>
              </a:pPr>
              <a:r>
                <a:rPr lang="en-US" sz="1400" dirty="0"/>
                <a:t>Helps to identify the changing trends in business. </a:t>
              </a:r>
            </a:p>
            <a:p>
              <a:pPr marL="228600" indent="-228600">
                <a:lnSpc>
                  <a:spcPct val="150000"/>
                </a:lnSpc>
                <a:buSzPct val="80000"/>
                <a:buFont typeface="Calibri" panose="020F0502020204030204" pitchFamily="34" charset="0"/>
                <a:buChar char="●"/>
              </a:pPr>
              <a:r>
                <a:rPr lang="en-US" sz="1400" dirty="0"/>
                <a:t>It includes Continual Service Improvement (CSI). </a:t>
              </a:r>
            </a:p>
          </p:txBody>
        </p:sp>
        <p:sp>
          <p:nvSpPr>
            <p:cNvPr id="17" name="Rectangle 16"/>
            <p:cNvSpPr/>
            <p:nvPr/>
          </p:nvSpPr>
          <p:spPr>
            <a:xfrm>
              <a:off x="203905" y="1905721"/>
              <a:ext cx="1413873" cy="670914"/>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lumMod val="95000"/>
                    <a:lumOff val="5000"/>
                  </a:schemeClr>
                </a:solidFill>
              </a:endParaRPr>
            </a:p>
          </p:txBody>
        </p:sp>
        <p:grpSp>
          <p:nvGrpSpPr>
            <p:cNvPr id="47" name="Group 46"/>
            <p:cNvGrpSpPr/>
            <p:nvPr/>
          </p:nvGrpSpPr>
          <p:grpSpPr>
            <a:xfrm>
              <a:off x="177535" y="963386"/>
              <a:ext cx="1365402" cy="2225122"/>
              <a:chOff x="173975" y="1044095"/>
              <a:chExt cx="1231097" cy="1720640"/>
            </a:xfrm>
          </p:grpSpPr>
          <p:sp>
            <p:nvSpPr>
              <p:cNvPr id="54" name="Rectangle 53"/>
              <p:cNvSpPr/>
              <p:nvPr/>
            </p:nvSpPr>
            <p:spPr>
              <a:xfrm>
                <a:off x="180575" y="1044095"/>
                <a:ext cx="1224496" cy="582748"/>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55" name="Rectangle 54"/>
              <p:cNvSpPr/>
              <p:nvPr/>
            </p:nvSpPr>
            <p:spPr>
              <a:xfrm>
                <a:off x="173975" y="2163746"/>
                <a:ext cx="1231097" cy="600989"/>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56" name="Rectangle 55"/>
              <p:cNvSpPr/>
              <p:nvPr/>
            </p:nvSpPr>
            <p:spPr>
              <a:xfrm>
                <a:off x="173976" y="1068660"/>
                <a:ext cx="1231096" cy="5373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grpSp>
        <p:sp>
          <p:nvSpPr>
            <p:cNvPr id="48" name="Rounded Rectangle 47"/>
            <p:cNvSpPr/>
            <p:nvPr/>
          </p:nvSpPr>
          <p:spPr>
            <a:xfrm>
              <a:off x="160281" y="950090"/>
              <a:ext cx="7555110" cy="3025966"/>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390" y="1086044"/>
              <a:ext cx="325479" cy="434908"/>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179" y="1752658"/>
              <a:ext cx="517450" cy="450046"/>
            </a:xfrm>
            <a:prstGeom prst="rect">
              <a:avLst/>
            </a:prstGeom>
            <a:noFill/>
            <a:ln>
              <a:noFill/>
            </a:ln>
          </p:spPr>
        </p:pic>
        <p:pic>
          <p:nvPicPr>
            <p:cNvPr id="51" name="Pictur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1291" y="2550947"/>
              <a:ext cx="186435" cy="381476"/>
            </a:xfrm>
            <a:prstGeom prst="rect">
              <a:avLst/>
            </a:prstGeom>
          </p:spPr>
        </p:pic>
        <p:sp>
          <p:nvSpPr>
            <p:cNvPr id="52" name="Rectangle 51"/>
            <p:cNvSpPr/>
            <p:nvPr/>
          </p:nvSpPr>
          <p:spPr>
            <a:xfrm>
              <a:off x="177531" y="3164358"/>
              <a:ext cx="1365405" cy="796308"/>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5064" y="3373076"/>
              <a:ext cx="361680" cy="308000"/>
            </a:xfrm>
            <a:prstGeom prst="rect">
              <a:avLst/>
            </a:prstGeom>
            <a:noFill/>
            <a:ln>
              <a:noFill/>
            </a:ln>
          </p:spPr>
        </p:pic>
        <p:sp>
          <p:nvSpPr>
            <p:cNvPr id="57" name="TextBox 56"/>
            <p:cNvSpPr txBox="1"/>
            <p:nvPr/>
          </p:nvSpPr>
          <p:spPr>
            <a:xfrm>
              <a:off x="18190" y="1450350"/>
              <a:ext cx="1551904" cy="276999"/>
            </a:xfrm>
            <a:prstGeom prst="rect">
              <a:avLst/>
            </a:prstGeom>
            <a:noFill/>
          </p:spPr>
          <p:txBody>
            <a:bodyPr wrap="square" rtlCol="0">
              <a:spAutoFit/>
            </a:bodyPr>
            <a:lstStyle/>
            <a:p>
              <a:pPr algn="ctr"/>
              <a:r>
                <a:rPr lang="en-US" sz="1200" dirty="0" smtClean="0"/>
                <a:t>Purpose</a:t>
              </a:r>
              <a:endParaRPr lang="en-US" sz="1200" dirty="0"/>
            </a:p>
          </p:txBody>
        </p:sp>
        <p:sp>
          <p:nvSpPr>
            <p:cNvPr id="59" name="TextBox 58"/>
            <p:cNvSpPr txBox="1"/>
            <p:nvPr/>
          </p:nvSpPr>
          <p:spPr>
            <a:xfrm>
              <a:off x="1" y="2911884"/>
              <a:ext cx="1551904" cy="276999"/>
            </a:xfrm>
            <a:prstGeom prst="rect">
              <a:avLst/>
            </a:prstGeom>
            <a:noFill/>
          </p:spPr>
          <p:txBody>
            <a:bodyPr wrap="square" rtlCol="0">
              <a:spAutoFit/>
            </a:bodyPr>
            <a:lstStyle/>
            <a:p>
              <a:pPr algn="ctr"/>
              <a:r>
                <a:rPr lang="en-US" sz="1200" dirty="0" smtClean="0"/>
                <a:t>Scope</a:t>
              </a:r>
              <a:endParaRPr lang="en-US" sz="1200" dirty="0"/>
            </a:p>
          </p:txBody>
        </p:sp>
        <p:sp>
          <p:nvSpPr>
            <p:cNvPr id="60" name="TextBox 59"/>
            <p:cNvSpPr txBox="1"/>
            <p:nvPr/>
          </p:nvSpPr>
          <p:spPr>
            <a:xfrm>
              <a:off x="22272" y="3683667"/>
              <a:ext cx="1551904" cy="276999"/>
            </a:xfrm>
            <a:prstGeom prst="rect">
              <a:avLst/>
            </a:prstGeom>
            <a:noFill/>
          </p:spPr>
          <p:txBody>
            <a:bodyPr wrap="square" rtlCol="0">
              <a:spAutoFit/>
            </a:bodyPr>
            <a:lstStyle/>
            <a:p>
              <a:pPr algn="ctr"/>
              <a:r>
                <a:rPr lang="en-US" sz="1200" dirty="0" smtClean="0"/>
                <a:t>Value</a:t>
              </a:r>
              <a:endParaRPr lang="en-US" sz="1200" dirty="0"/>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5</a:t>
            </a:fld>
            <a:endParaRPr lang="en-US"/>
          </a:p>
        </p:txBody>
      </p:sp>
    </p:spTree>
    <p:extLst>
      <p:ext uri="{BB962C8B-B14F-4D97-AF65-F5344CB8AC3E}">
        <p14:creationId xmlns:p14="http://schemas.microsoft.com/office/powerpoint/2010/main" val="42314137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tretch>
            <a:fillRect/>
          </a:stretch>
        </p:blipFill>
        <p:spPr>
          <a:xfrm>
            <a:off x="5161448" y="1020342"/>
            <a:ext cx="2461304" cy="1700188"/>
          </a:xfrm>
        </p:spPr>
      </p:pic>
      <p:sp>
        <p:nvSpPr>
          <p:cNvPr id="4" name="Text Placeholder 3"/>
          <p:cNvSpPr>
            <a:spLocks noGrp="1"/>
          </p:cNvSpPr>
          <p:nvPr>
            <p:ph type="body" sz="quarter" idx="10"/>
          </p:nvPr>
        </p:nvSpPr>
        <p:spPr/>
        <p:txBody>
          <a:bodyPr/>
          <a:lstStyle/>
          <a:p>
            <a:endParaRPr lang="en-US" dirty="0" smtClean="0">
              <a:latin typeface="Calibri (headings)"/>
            </a:endParaRPr>
          </a:p>
          <a:p>
            <a:r>
              <a:rPr lang="en-US" dirty="0" smtClean="0">
                <a:latin typeface="Calibri (headings)"/>
              </a:rPr>
              <a:t>Role </a:t>
            </a:r>
            <a:r>
              <a:rPr lang="en-US" dirty="0">
                <a:latin typeface="Calibri (headings)"/>
              </a:rPr>
              <a:t>of </a:t>
            </a:r>
            <a:r>
              <a:rPr lang="en-US" dirty="0" smtClean="0">
                <a:latin typeface="Calibri (headings)"/>
              </a:rPr>
              <a:t>Supplier Manager</a:t>
            </a:r>
            <a:endParaRPr lang="en-US" dirty="0">
              <a:latin typeface="Calibri (headings)"/>
            </a:endParaRPr>
          </a:p>
          <a:p>
            <a:endParaRPr lang="en-US" dirty="0"/>
          </a:p>
        </p:txBody>
      </p:sp>
      <p:sp>
        <p:nvSpPr>
          <p:cNvPr id="6" name="Text Placeholder 5"/>
          <p:cNvSpPr>
            <a:spLocks noGrp="1"/>
          </p:cNvSpPr>
          <p:nvPr>
            <p:ph type="body" sz="quarter" idx="12"/>
          </p:nvPr>
        </p:nvSpPr>
        <p:spPr/>
        <p:txBody>
          <a:bodyPr/>
          <a:lstStyle/>
          <a:p>
            <a:pPr marL="27432" indent="0" fontAlgn="auto">
              <a:lnSpc>
                <a:spcPct val="150000"/>
              </a:lnSpc>
              <a:spcBef>
                <a:spcPts val="600"/>
              </a:spcBef>
              <a:spcAft>
                <a:spcPts val="0"/>
              </a:spcAft>
              <a:buClrTx/>
              <a:buSzPct val="100000"/>
              <a:buNone/>
              <a:defRPr/>
            </a:pPr>
            <a:r>
              <a:rPr lang="en-US" dirty="0">
                <a:latin typeface="Calibri" panose="020F0502020204030204" pitchFamily="34" charset="0"/>
                <a:cs typeface="Arial" pitchFamily="34" charset="0"/>
              </a:rPr>
              <a:t>The role of </a:t>
            </a:r>
            <a:r>
              <a:rPr lang="en-US" dirty="0" smtClean="0">
                <a:latin typeface="Calibri" panose="020F0502020204030204" pitchFamily="34" charset="0"/>
                <a:cs typeface="Arial" pitchFamily="34" charset="0"/>
              </a:rPr>
              <a:t>the Supplier Manager includes</a:t>
            </a:r>
            <a:r>
              <a:rPr lang="en-US" dirty="0">
                <a:latin typeface="Calibri" panose="020F0502020204030204" pitchFamily="34" charset="0"/>
                <a:cs typeface="Arial" pitchFamily="34" charset="0"/>
              </a:rPr>
              <a:t>: </a:t>
            </a:r>
          </a:p>
          <a:p>
            <a:pPr marL="228600" indent="-228600" fontAlgn="auto">
              <a:lnSpc>
                <a:spcPct val="150000"/>
              </a:lnSpc>
              <a:spcBef>
                <a:spcPts val="600"/>
              </a:spcBef>
              <a:spcAft>
                <a:spcPts val="0"/>
              </a:spcAft>
              <a:buClrTx/>
              <a:buSzPct val="80000"/>
              <a:buFont typeface="Calibri" panose="020F0502020204030204" pitchFamily="34" charset="0"/>
              <a:buChar char="●"/>
              <a:defRPr/>
            </a:pPr>
            <a:r>
              <a:rPr lang="en-US" dirty="0">
                <a:latin typeface="Calibri" panose="020F0502020204030204" pitchFamily="34" charset="0"/>
                <a:cs typeface="Arial" pitchFamily="34" charset="0"/>
              </a:rPr>
              <a:t>ensuring that supplier management goals are met;</a:t>
            </a:r>
          </a:p>
          <a:p>
            <a:pPr marL="228600" indent="-228600" fontAlgn="auto">
              <a:lnSpc>
                <a:spcPct val="150000"/>
              </a:lnSpc>
              <a:spcBef>
                <a:spcPts val="600"/>
              </a:spcBef>
              <a:spcAft>
                <a:spcPts val="0"/>
              </a:spcAft>
              <a:buClrTx/>
              <a:buSzPct val="80000"/>
              <a:buFont typeface="Calibri" panose="020F0502020204030204" pitchFamily="34" charset="0"/>
              <a:buChar char="●"/>
              <a:defRPr/>
            </a:pPr>
            <a:r>
              <a:rPr lang="en-US" dirty="0">
                <a:latin typeface="Calibri" panose="020F0502020204030204" pitchFamily="34" charset="0"/>
                <a:cs typeface="Arial" pitchFamily="34" charset="0"/>
              </a:rPr>
              <a:t>assisting in the development and monitoring of contracts and SLAs;</a:t>
            </a:r>
          </a:p>
          <a:p>
            <a:pPr marL="228600" indent="-228600" fontAlgn="auto">
              <a:lnSpc>
                <a:spcPct val="150000"/>
              </a:lnSpc>
              <a:spcBef>
                <a:spcPts val="600"/>
              </a:spcBef>
              <a:spcAft>
                <a:spcPts val="0"/>
              </a:spcAft>
              <a:buClrTx/>
              <a:buSzPct val="80000"/>
              <a:buFont typeface="Calibri" panose="020F0502020204030204" pitchFamily="34" charset="0"/>
              <a:buChar char="●"/>
              <a:defRPr/>
            </a:pPr>
            <a:r>
              <a:rPr lang="en-US" dirty="0">
                <a:latin typeface="Calibri" panose="020F0502020204030204" pitchFamily="34" charset="0"/>
                <a:cs typeface="Arial" pitchFamily="34" charset="0"/>
              </a:rPr>
              <a:t>ensuring that IT suppliers and contracts provide value for money; </a:t>
            </a:r>
            <a:r>
              <a:rPr lang="en-US" dirty="0" smtClean="0">
                <a:latin typeface="Calibri" panose="020F0502020204030204" pitchFamily="34" charset="0"/>
                <a:cs typeface="Arial" pitchFamily="34" charset="0"/>
              </a:rPr>
              <a:t>and </a:t>
            </a:r>
            <a:endParaRPr lang="en-US" dirty="0">
              <a:latin typeface="Calibri" panose="020F0502020204030204" pitchFamily="34" charset="0"/>
              <a:cs typeface="Arial" pitchFamily="34" charset="0"/>
            </a:endParaRPr>
          </a:p>
          <a:p>
            <a:pPr marL="228600" indent="-228600" fontAlgn="auto">
              <a:lnSpc>
                <a:spcPct val="150000"/>
              </a:lnSpc>
              <a:spcBef>
                <a:spcPts val="600"/>
              </a:spcBef>
              <a:spcAft>
                <a:spcPts val="0"/>
              </a:spcAft>
              <a:buClrTx/>
              <a:buSzPct val="80000"/>
              <a:buFont typeface="Calibri" panose="020F0502020204030204" pitchFamily="34" charset="0"/>
              <a:buChar char="●"/>
              <a:defRPr/>
            </a:pPr>
            <a:r>
              <a:rPr lang="en-US" dirty="0">
                <a:latin typeface="Calibri" panose="020F0502020204030204" pitchFamily="34" charset="0"/>
                <a:cs typeface="Arial" pitchFamily="34" charset="0"/>
              </a:rPr>
              <a:t>making sure that IT suppliers follow processes conforming to the standard terms and </a:t>
            </a:r>
            <a:r>
              <a:rPr lang="en-US" dirty="0" smtClean="0">
                <a:latin typeface="Calibri" panose="020F0502020204030204" pitchFamily="34" charset="0"/>
                <a:cs typeface="Arial" pitchFamily="34" charset="0"/>
              </a:rPr>
              <a:t>conditions. </a:t>
            </a:r>
            <a:endParaRPr lang="en-US" dirty="0">
              <a:latin typeface="Calibri" panose="020F0502020204030204" pitchFamily="34" charset="0"/>
              <a:cs typeface="Arial" pitchFamily="34" charset="0"/>
            </a:endParaRPr>
          </a:p>
          <a:p>
            <a:pPr marL="2286731" lvl="8" indent="0">
              <a:lnSpc>
                <a:spcPct val="150000"/>
              </a:lnSpc>
              <a:buSzPct val="80000"/>
              <a:buNone/>
            </a:pPr>
            <a:r>
              <a:rPr lang="en-US" dirty="0" smtClean="0"/>
              <a:t>		</a:t>
            </a:r>
            <a:endParaRPr lang="en-US" sz="1400" dirty="0"/>
          </a:p>
        </p:txBody>
      </p:sp>
      <p:sp>
        <p:nvSpPr>
          <p:cNvPr id="2" name="Slide Number Placeholder 1"/>
          <p:cNvSpPr>
            <a:spLocks noGrp="1"/>
          </p:cNvSpPr>
          <p:nvPr>
            <p:ph type="sldNum" sz="quarter" idx="13"/>
          </p:nvPr>
        </p:nvSpPr>
        <p:spPr/>
        <p:txBody>
          <a:bodyPr/>
          <a:lstStyle/>
          <a:p>
            <a:fld id="{8524A6C9-6CE9-4945-93D4-91E4A7F47F6F}" type="slidenum">
              <a:rPr lang="en-US" smtClean="0"/>
              <a:pPr/>
              <a:t>50</a:t>
            </a:fld>
            <a:endParaRPr lang="en-US"/>
          </a:p>
        </p:txBody>
      </p:sp>
    </p:spTree>
    <p:extLst>
      <p:ext uri="{BB962C8B-B14F-4D97-AF65-F5344CB8AC3E}">
        <p14:creationId xmlns:p14="http://schemas.microsoft.com/office/powerpoint/2010/main" val="41687401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pPr marL="0" indent="0" fontAlgn="auto">
              <a:lnSpc>
                <a:spcPct val="150000"/>
              </a:lnSpc>
              <a:spcBef>
                <a:spcPts val="600"/>
              </a:spcBef>
              <a:spcAft>
                <a:spcPts val="0"/>
              </a:spcAft>
              <a:buClrTx/>
              <a:buSzPct val="80000"/>
              <a:buNone/>
              <a:defRPr/>
            </a:pPr>
            <a:r>
              <a:rPr lang="en-US" dirty="0" smtClean="0">
                <a:latin typeface="Calibri" panose="020F0502020204030204" pitchFamily="34" charset="0"/>
                <a:cs typeface="Arial" pitchFamily="34" charset="0"/>
              </a:rPr>
              <a:t>Other responsibilities of the Supplier Manager are:</a:t>
            </a:r>
          </a:p>
          <a:p>
            <a:pPr marL="228600" indent="-228600" fontAlgn="auto">
              <a:lnSpc>
                <a:spcPct val="150000"/>
              </a:lnSpc>
              <a:spcBef>
                <a:spcPts val="600"/>
              </a:spcBef>
              <a:spcAft>
                <a:spcPts val="0"/>
              </a:spcAft>
              <a:buClrTx/>
              <a:buSzPct val="80000"/>
              <a:buFont typeface="Georgia" panose="02040502050405020303" pitchFamily="18" charset="0"/>
              <a:buChar char="●"/>
              <a:defRPr/>
            </a:pPr>
            <a:r>
              <a:rPr lang="en-US" dirty="0" smtClean="0">
                <a:latin typeface="Calibri" panose="020F0502020204030204" pitchFamily="34" charset="0"/>
                <a:cs typeface="Arial" pitchFamily="34" charset="0"/>
              </a:rPr>
              <a:t>maintaining </a:t>
            </a:r>
            <a:r>
              <a:rPr lang="en-US" dirty="0">
                <a:latin typeface="Calibri" panose="020F0502020204030204" pitchFamily="34" charset="0"/>
                <a:cs typeface="Arial" pitchFamily="34" charset="0"/>
              </a:rPr>
              <a:t>and reviewing an SCD;</a:t>
            </a:r>
          </a:p>
          <a:p>
            <a:pPr marL="228600" indent="-228600" fontAlgn="auto">
              <a:lnSpc>
                <a:spcPct val="150000"/>
              </a:lnSpc>
              <a:spcBef>
                <a:spcPts val="600"/>
              </a:spcBef>
              <a:spcAft>
                <a:spcPts val="0"/>
              </a:spcAft>
              <a:buClrTx/>
              <a:buSzPct val="80000"/>
              <a:buFont typeface="Georgia" panose="02040502050405020303" pitchFamily="18" charset="0"/>
              <a:buChar char="●"/>
              <a:defRPr/>
            </a:pPr>
            <a:r>
              <a:rPr lang="en-US" dirty="0">
                <a:latin typeface="Calibri" panose="020F0502020204030204" pitchFamily="34" charset="0"/>
                <a:cs typeface="Arial" pitchFamily="34" charset="0"/>
              </a:rPr>
              <a:t>reviewing and executing risk analysis of all </a:t>
            </a:r>
            <a:r>
              <a:rPr lang="en-US" dirty="0" smtClean="0">
                <a:latin typeface="Calibri" panose="020F0502020204030204" pitchFamily="34" charset="0"/>
                <a:cs typeface="Arial" pitchFamily="34" charset="0"/>
              </a:rPr>
              <a:t>contracts; </a:t>
            </a:r>
            <a:endParaRPr lang="en-US" dirty="0">
              <a:latin typeface="Calibri" panose="020F0502020204030204" pitchFamily="34" charset="0"/>
              <a:cs typeface="Arial" pitchFamily="34" charset="0"/>
            </a:endParaRPr>
          </a:p>
          <a:p>
            <a:pPr marL="228600" indent="-228600" fontAlgn="auto">
              <a:lnSpc>
                <a:spcPct val="150000"/>
              </a:lnSpc>
              <a:spcBef>
                <a:spcPts val="600"/>
              </a:spcBef>
              <a:spcAft>
                <a:spcPts val="0"/>
              </a:spcAft>
              <a:buClrTx/>
              <a:buSzPct val="80000"/>
              <a:buFont typeface="Georgia" panose="02040502050405020303" pitchFamily="18" charset="0"/>
              <a:buChar char="●"/>
              <a:defRPr/>
            </a:pPr>
            <a:r>
              <a:rPr lang="en-US" dirty="0">
                <a:latin typeface="Calibri" panose="020F0502020204030204" pitchFamily="34" charset="0"/>
                <a:cs typeface="Arial" pitchFamily="34" charset="0"/>
              </a:rPr>
              <a:t>ensuring that underpinning contracts and SLAs are aligned with customer needs;</a:t>
            </a:r>
          </a:p>
          <a:p>
            <a:pPr marL="228600" indent="-228600" fontAlgn="auto">
              <a:lnSpc>
                <a:spcPct val="150000"/>
              </a:lnSpc>
              <a:spcBef>
                <a:spcPts val="600"/>
              </a:spcBef>
              <a:spcAft>
                <a:spcPts val="0"/>
              </a:spcAft>
              <a:buClrTx/>
              <a:buSzPct val="80000"/>
              <a:buFont typeface="Georgia" panose="02040502050405020303" pitchFamily="18" charset="0"/>
              <a:buChar char="●"/>
              <a:defRPr/>
            </a:pPr>
            <a:r>
              <a:rPr lang="en-US" dirty="0">
                <a:latin typeface="Calibri" panose="020F0502020204030204" pitchFamily="34" charset="0"/>
                <a:cs typeface="Arial" pitchFamily="34" charset="0"/>
              </a:rPr>
              <a:t>finding out the scope of all supporting services and documenting them; and </a:t>
            </a:r>
          </a:p>
          <a:p>
            <a:pPr marL="228600" indent="-228600" fontAlgn="auto">
              <a:lnSpc>
                <a:spcPct val="150000"/>
              </a:lnSpc>
              <a:spcBef>
                <a:spcPts val="600"/>
              </a:spcBef>
              <a:spcAft>
                <a:spcPts val="0"/>
              </a:spcAft>
              <a:buClrTx/>
              <a:buSzPct val="80000"/>
              <a:buFont typeface="Georgia" panose="02040502050405020303" pitchFamily="18" charset="0"/>
              <a:buChar char="●"/>
              <a:defRPr/>
            </a:pPr>
            <a:r>
              <a:rPr lang="en-US" dirty="0">
                <a:latin typeface="Calibri" panose="020F0502020204030204" pitchFamily="34" charset="0"/>
                <a:cs typeface="Arial" pitchFamily="34" charset="0"/>
              </a:rPr>
              <a:t>ensuring that all roles and relationships between the </a:t>
            </a:r>
            <a:r>
              <a:rPr lang="en-US" dirty="0" smtClean="0">
                <a:latin typeface="Calibri" panose="020F0502020204030204" pitchFamily="34" charset="0"/>
                <a:cs typeface="Arial" pitchFamily="34" charset="0"/>
              </a:rPr>
              <a:t>Supplier Manager and </a:t>
            </a:r>
            <a:r>
              <a:rPr lang="en-US" dirty="0">
                <a:latin typeface="Calibri" panose="020F0502020204030204" pitchFamily="34" charset="0"/>
                <a:cs typeface="Arial" pitchFamily="34" charset="0"/>
              </a:rPr>
              <a:t>others are identified. </a:t>
            </a:r>
          </a:p>
          <a:p>
            <a:pPr marL="0" indent="0">
              <a:lnSpc>
                <a:spcPct val="150000"/>
              </a:lnSpc>
              <a:buNone/>
            </a:pPr>
            <a:endParaRPr lang="en-US" dirty="0"/>
          </a:p>
        </p:txBody>
      </p:sp>
      <p:sp>
        <p:nvSpPr>
          <p:cNvPr id="4" name="Text Placeholder 3"/>
          <p:cNvSpPr>
            <a:spLocks noGrp="1"/>
          </p:cNvSpPr>
          <p:nvPr>
            <p:ph type="body" sz="quarter" idx="10"/>
          </p:nvPr>
        </p:nvSpPr>
        <p:spPr/>
        <p:txBody>
          <a:bodyPr/>
          <a:lstStyle/>
          <a:p>
            <a:endParaRPr lang="en-US" dirty="0" smtClean="0">
              <a:latin typeface="Calibri (headings)"/>
            </a:endParaRPr>
          </a:p>
          <a:p>
            <a:r>
              <a:rPr lang="en-US" dirty="0" smtClean="0">
                <a:latin typeface="Calibri (headings)"/>
              </a:rPr>
              <a:t>Role </a:t>
            </a:r>
            <a:r>
              <a:rPr lang="en-US" dirty="0">
                <a:latin typeface="Calibri (headings)"/>
              </a:rPr>
              <a:t>of </a:t>
            </a:r>
            <a:r>
              <a:rPr lang="en-US" dirty="0" smtClean="0">
                <a:latin typeface="Calibri (headings)"/>
              </a:rPr>
              <a:t>Supplier Manager (contd.)</a:t>
            </a:r>
            <a:endParaRPr lang="en-US" dirty="0">
              <a:latin typeface="Calibri (headings)"/>
            </a:endParaRPr>
          </a:p>
          <a:p>
            <a:endParaRPr lang="en-US" dirty="0"/>
          </a:p>
        </p:txBody>
      </p:sp>
      <p:sp>
        <p:nvSpPr>
          <p:cNvPr id="2" name="Slide Number Placeholder 1"/>
          <p:cNvSpPr>
            <a:spLocks noGrp="1"/>
          </p:cNvSpPr>
          <p:nvPr>
            <p:ph type="sldNum" sz="quarter" idx="12"/>
          </p:nvPr>
        </p:nvSpPr>
        <p:spPr/>
        <p:txBody>
          <a:bodyPr/>
          <a:lstStyle/>
          <a:p>
            <a:fld id="{8524A6C9-6CE9-4945-93D4-91E4A7F47F6F}" type="slidenum">
              <a:rPr lang="en-US" smtClean="0"/>
              <a:pPr/>
              <a:t>51</a:t>
            </a:fld>
            <a:endParaRPr lang="en-US"/>
          </a:p>
        </p:txBody>
      </p:sp>
    </p:spTree>
    <p:extLst>
      <p:ext uri="{BB962C8B-B14F-4D97-AF65-F5344CB8AC3E}">
        <p14:creationId xmlns:p14="http://schemas.microsoft.com/office/powerpoint/2010/main" val="35709082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77533" y="586616"/>
            <a:ext cx="7555110" cy="3176498"/>
          </a:xfrm>
        </p:spPr>
        <p:txBody>
          <a:bodyPr/>
          <a:lstStyle/>
          <a:p>
            <a:pPr marL="0" indent="0">
              <a:lnSpc>
                <a:spcPct val="150000"/>
              </a:lnSpc>
              <a:buNone/>
            </a:pPr>
            <a:r>
              <a:rPr lang="en-US" dirty="0"/>
              <a:t>Capacity management is the process that manages the right capacity, at the right location, at the right moment, for the right customer and against the right costs. </a:t>
            </a:r>
          </a:p>
        </p:txBody>
      </p:sp>
      <p:sp>
        <p:nvSpPr>
          <p:cNvPr id="3" name="Text Placeholder 2"/>
          <p:cNvSpPr>
            <a:spLocks noGrp="1"/>
          </p:cNvSpPr>
          <p:nvPr>
            <p:ph type="body" sz="quarter" idx="10"/>
          </p:nvPr>
        </p:nvSpPr>
        <p:spPr/>
        <p:txBody>
          <a:bodyPr/>
          <a:lstStyle/>
          <a:p>
            <a:r>
              <a:rPr lang="en-US" dirty="0" smtClean="0">
                <a:latin typeface="Calibri (headings)"/>
              </a:rPr>
              <a:t>Capacity Management—Purpose</a:t>
            </a:r>
            <a:endParaRPr lang="en-US" dirty="0">
              <a:latin typeface="Calibri (headings)"/>
            </a:endParaRPr>
          </a:p>
        </p:txBody>
      </p:sp>
      <p:grpSp>
        <p:nvGrpSpPr>
          <p:cNvPr id="26" name="Group 25"/>
          <p:cNvGrpSpPr/>
          <p:nvPr/>
        </p:nvGrpSpPr>
        <p:grpSpPr>
          <a:xfrm>
            <a:off x="250905" y="1382441"/>
            <a:ext cx="7408365" cy="2631752"/>
            <a:chOff x="307025" y="1248052"/>
            <a:chExt cx="7408365" cy="2631752"/>
          </a:xfrm>
        </p:grpSpPr>
        <p:grpSp>
          <p:nvGrpSpPr>
            <p:cNvPr id="27" name="Group 26"/>
            <p:cNvGrpSpPr/>
            <p:nvPr/>
          </p:nvGrpSpPr>
          <p:grpSpPr>
            <a:xfrm>
              <a:off x="307025" y="1248052"/>
              <a:ext cx="7408365" cy="2631752"/>
              <a:chOff x="307026" y="1344304"/>
              <a:chExt cx="7408365" cy="2631752"/>
            </a:xfrm>
          </p:grpSpPr>
          <p:grpSp>
            <p:nvGrpSpPr>
              <p:cNvPr id="29" name="Group 28"/>
              <p:cNvGrpSpPr/>
              <p:nvPr/>
            </p:nvGrpSpPr>
            <p:grpSpPr>
              <a:xfrm>
                <a:off x="460976" y="1344304"/>
                <a:ext cx="7254415" cy="2631752"/>
                <a:chOff x="160279" y="943284"/>
                <a:chExt cx="7555735" cy="3145674"/>
              </a:xfrm>
            </p:grpSpPr>
            <p:grpSp>
              <p:nvGrpSpPr>
                <p:cNvPr id="37" name="Group 36"/>
                <p:cNvGrpSpPr/>
                <p:nvPr/>
              </p:nvGrpSpPr>
              <p:grpSpPr>
                <a:xfrm>
                  <a:off x="184344" y="1975357"/>
                  <a:ext cx="1344363" cy="2085333"/>
                  <a:chOff x="180114" y="1801524"/>
                  <a:chExt cx="1212027" cy="1551180"/>
                </a:xfrm>
              </p:grpSpPr>
              <p:sp>
                <p:nvSpPr>
                  <p:cNvPr id="42" name="Rectangle 41"/>
                  <p:cNvSpPr/>
                  <p:nvPr/>
                </p:nvSpPr>
                <p:spPr>
                  <a:xfrm>
                    <a:off x="180114" y="1801524"/>
                    <a:ext cx="1212027" cy="752875"/>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43" name="Rectangle 42"/>
                  <p:cNvSpPr/>
                  <p:nvPr/>
                </p:nvSpPr>
                <p:spPr>
                  <a:xfrm>
                    <a:off x="180114" y="2555610"/>
                    <a:ext cx="1212027" cy="797094"/>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grpSp>
            <p:sp>
              <p:nvSpPr>
                <p:cNvPr id="38" name="Rounded Rectangle 37"/>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30" name="TextBox 29"/>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33" name="TextBox 32"/>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36" name="TextBox 35"/>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28" name="Rectangle 27"/>
            <p:cNvSpPr/>
            <p:nvPr/>
          </p:nvSpPr>
          <p:spPr>
            <a:xfrm>
              <a:off x="2679032" y="1257708"/>
              <a:ext cx="5036358" cy="1674754"/>
            </a:xfrm>
            <a:prstGeom prst="rect">
              <a:avLst/>
            </a:prstGeom>
          </p:spPr>
          <p:txBody>
            <a:bodyPr wrap="square">
              <a:spAutoFit/>
            </a:bodyPr>
            <a:lstStyle/>
            <a:p>
              <a:pPr>
                <a:lnSpc>
                  <a:spcPct val="150000"/>
                </a:lnSpc>
                <a:buSzPct val="80000"/>
              </a:pPr>
              <a:r>
                <a:rPr lang="en-US" sz="1400" dirty="0"/>
                <a:t>The purpose of capacity management is to:</a:t>
              </a:r>
            </a:p>
            <a:p>
              <a:pPr marL="228600" lvl="0" indent="-228600">
                <a:lnSpc>
                  <a:spcPct val="150000"/>
                </a:lnSpc>
                <a:buSzPct val="80000"/>
                <a:buFont typeface="Georgia" panose="02040502050405020303" pitchFamily="18" charset="0"/>
                <a:buChar char="●"/>
              </a:pPr>
              <a:r>
                <a:rPr lang="en-GB" sz="1400" dirty="0"/>
                <a:t>ensure that the IT capacity in all areas of IT service is cost-effective; and</a:t>
              </a:r>
              <a:endParaRPr lang="en-US" sz="1400" dirty="0"/>
            </a:p>
            <a:p>
              <a:pPr marL="228600" lvl="0" indent="-228600">
                <a:lnSpc>
                  <a:spcPct val="150000"/>
                </a:lnSpc>
                <a:buSzPct val="80000"/>
                <a:buFont typeface="Georgia" panose="02040502050405020303" pitchFamily="18" charset="0"/>
                <a:buChar char="●"/>
              </a:pPr>
              <a:r>
                <a:rPr lang="en-GB" sz="1400" dirty="0"/>
                <a:t>the IT capacity matches the existing and future business requirements.  </a:t>
              </a:r>
              <a:endParaRPr lang="en-US" sz="1400" dirty="0"/>
            </a:p>
          </p:txBody>
        </p:sp>
      </p:grpSp>
      <p:sp>
        <p:nvSpPr>
          <p:cNvPr id="4" name="Slide Number Placeholder 3"/>
          <p:cNvSpPr>
            <a:spLocks noGrp="1"/>
          </p:cNvSpPr>
          <p:nvPr>
            <p:ph type="sldNum" sz="quarter" idx="12"/>
          </p:nvPr>
        </p:nvSpPr>
        <p:spPr/>
        <p:txBody>
          <a:bodyPr/>
          <a:lstStyle/>
          <a:p>
            <a:fld id="{8524A6C9-6CE9-4945-93D4-91E4A7F47F6F}" type="slidenum">
              <a:rPr lang="en-US" smtClean="0"/>
              <a:pPr/>
              <a:t>52</a:t>
            </a:fld>
            <a:endParaRPr lang="en-US"/>
          </a:p>
        </p:txBody>
      </p:sp>
    </p:spTree>
    <p:extLst>
      <p:ext uri="{BB962C8B-B14F-4D97-AF65-F5344CB8AC3E}">
        <p14:creationId xmlns:p14="http://schemas.microsoft.com/office/powerpoint/2010/main" val="42668331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latin typeface="Calibri (headings)"/>
              </a:rPr>
              <a:t/>
            </a:r>
            <a:br>
              <a:rPr lang="en-US" dirty="0" smtClean="0">
                <a:latin typeface="Calibri (headings)"/>
              </a:rPr>
            </a:br>
            <a:r>
              <a:rPr lang="en-US" dirty="0" smtClean="0">
                <a:latin typeface="Calibri (headings)"/>
              </a:rPr>
              <a:t/>
            </a:r>
            <a:br>
              <a:rPr lang="en-US" dirty="0" smtClean="0">
                <a:latin typeface="Calibri (headings)"/>
              </a:rPr>
            </a:br>
            <a:r>
              <a:rPr lang="en-US" dirty="0" smtClean="0">
                <a:latin typeface="Calibri (headings)"/>
              </a:rPr>
              <a:t>Capacity Management—</a:t>
            </a:r>
            <a:r>
              <a:rPr lang="en-GB" dirty="0" smtClean="0">
                <a:latin typeface="Calibri (headings)"/>
              </a:rPr>
              <a:t>Objective</a:t>
            </a:r>
            <a:endParaRPr lang="en-US" dirty="0">
              <a:latin typeface="Calibri (headings)"/>
            </a:endParaRPr>
          </a:p>
          <a:p>
            <a:pPr>
              <a:lnSpc>
                <a:spcPct val="150000"/>
              </a:lnSpc>
            </a:pPr>
            <a:endParaRPr lang="en-US" dirty="0"/>
          </a:p>
        </p:txBody>
      </p:sp>
      <p:sp>
        <p:nvSpPr>
          <p:cNvPr id="17" name="Rectangle 16"/>
          <p:cNvSpPr/>
          <p:nvPr/>
        </p:nvSpPr>
        <p:spPr>
          <a:xfrm>
            <a:off x="203905" y="1905721"/>
            <a:ext cx="1413873" cy="670914"/>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lumMod val="95000"/>
                  <a:lumOff val="5000"/>
                </a:schemeClr>
              </a:solidFill>
            </a:endParaRPr>
          </a:p>
        </p:txBody>
      </p:sp>
      <p:grpSp>
        <p:nvGrpSpPr>
          <p:cNvPr id="27" name="Group 26"/>
          <p:cNvGrpSpPr/>
          <p:nvPr/>
        </p:nvGrpSpPr>
        <p:grpSpPr>
          <a:xfrm>
            <a:off x="234836" y="806894"/>
            <a:ext cx="7408365" cy="2631752"/>
            <a:chOff x="307026" y="1223989"/>
            <a:chExt cx="7408365" cy="2631752"/>
          </a:xfrm>
        </p:grpSpPr>
        <p:grpSp>
          <p:nvGrpSpPr>
            <p:cNvPr id="28" name="Group 27"/>
            <p:cNvGrpSpPr/>
            <p:nvPr/>
          </p:nvGrpSpPr>
          <p:grpSpPr>
            <a:xfrm>
              <a:off x="307026" y="1223989"/>
              <a:ext cx="7408365" cy="2631752"/>
              <a:chOff x="307026" y="1344304"/>
              <a:chExt cx="7408365" cy="2631752"/>
            </a:xfrm>
          </p:grpSpPr>
          <p:grpSp>
            <p:nvGrpSpPr>
              <p:cNvPr id="33" name="Group 32"/>
              <p:cNvGrpSpPr/>
              <p:nvPr/>
            </p:nvGrpSpPr>
            <p:grpSpPr>
              <a:xfrm>
                <a:off x="460976" y="1344304"/>
                <a:ext cx="7254415" cy="2631752"/>
                <a:chOff x="160279" y="943284"/>
                <a:chExt cx="7555735" cy="3145674"/>
              </a:xfrm>
            </p:grpSpPr>
            <p:grpSp>
              <p:nvGrpSpPr>
                <p:cNvPr id="37" name="Group 36"/>
                <p:cNvGrpSpPr/>
                <p:nvPr/>
              </p:nvGrpSpPr>
              <p:grpSpPr>
                <a:xfrm>
                  <a:off x="177536" y="956780"/>
                  <a:ext cx="1351171" cy="3103910"/>
                  <a:chOff x="173976" y="1043853"/>
                  <a:chExt cx="1218165" cy="2308851"/>
                </a:xfrm>
              </p:grpSpPr>
              <p:sp>
                <p:nvSpPr>
                  <p:cNvPr id="42" name="Rectangle 41"/>
                  <p:cNvSpPr/>
                  <p:nvPr/>
                </p:nvSpPr>
                <p:spPr>
                  <a:xfrm>
                    <a:off x="180114" y="2555610"/>
                    <a:ext cx="1212027" cy="797094"/>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43" name="Rectangle 42"/>
                  <p:cNvSpPr/>
                  <p:nvPr/>
                </p:nvSpPr>
                <p:spPr>
                  <a:xfrm>
                    <a:off x="173976" y="1043853"/>
                    <a:ext cx="1218165" cy="754721"/>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grpSp>
            <p:sp>
              <p:nvSpPr>
                <p:cNvPr id="38" name="Rounded Rectangle 37"/>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34" name="TextBox 33"/>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35" name="TextBox 34"/>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36" name="TextBox 35"/>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29" name="Rectangle 28"/>
            <p:cNvSpPr/>
            <p:nvPr/>
          </p:nvSpPr>
          <p:spPr>
            <a:xfrm>
              <a:off x="2822947" y="1246875"/>
              <a:ext cx="4892444" cy="2031325"/>
            </a:xfrm>
            <a:prstGeom prst="rect">
              <a:avLst/>
            </a:prstGeom>
          </p:spPr>
          <p:txBody>
            <a:bodyPr wrap="square">
              <a:spAutoFit/>
            </a:bodyPr>
            <a:lstStyle/>
            <a:p>
              <a:pPr lvl="0">
                <a:lnSpc>
                  <a:spcPct val="150000"/>
                </a:lnSpc>
                <a:buSzPct val="80000"/>
              </a:pPr>
              <a:r>
                <a:rPr lang="en-US" sz="1400" dirty="0"/>
                <a:t>The objective of capacity management is to:</a:t>
              </a:r>
            </a:p>
            <a:p>
              <a:pPr marL="228600" lvl="0" indent="-228600">
                <a:lnSpc>
                  <a:spcPct val="150000"/>
                </a:lnSpc>
                <a:buSzPct val="80000"/>
                <a:buFont typeface="Calibri" panose="020F0502020204030204" pitchFamily="34" charset="0"/>
                <a:buChar char="●"/>
              </a:pPr>
              <a:r>
                <a:rPr lang="en-US" sz="1400" dirty="0"/>
                <a:t>produce a capacity plan and keep it updated;</a:t>
              </a:r>
            </a:p>
            <a:p>
              <a:pPr marL="228600" lvl="0" indent="-228600">
                <a:lnSpc>
                  <a:spcPct val="150000"/>
                </a:lnSpc>
                <a:buSzPct val="80000"/>
                <a:buFont typeface="Calibri" panose="020F0502020204030204" pitchFamily="34" charset="0"/>
                <a:buChar char="●"/>
              </a:pPr>
              <a:r>
                <a:rPr lang="en-US" sz="1400" dirty="0"/>
                <a:t>guide the business and the IT team on issues related to capacity and performance; and </a:t>
              </a:r>
            </a:p>
            <a:p>
              <a:pPr marL="228600" lvl="0" indent="-228600">
                <a:lnSpc>
                  <a:spcPct val="150000"/>
                </a:lnSpc>
                <a:buSzPct val="80000"/>
                <a:buFont typeface="Calibri" panose="020F0502020204030204" pitchFamily="34" charset="0"/>
                <a:buChar char="●"/>
              </a:pPr>
              <a:r>
                <a:rPr lang="en-US" sz="1400" dirty="0"/>
                <a:t>make sure that all service performance targets are met or </a:t>
              </a:r>
              <a:r>
                <a:rPr lang="en-US" sz="1400" dirty="0" smtClean="0"/>
                <a:t>exceeded</a:t>
              </a:r>
              <a:r>
                <a:rPr lang="en-US" sz="1400" dirty="0"/>
                <a:t>. </a:t>
              </a:r>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53</a:t>
            </a:fld>
            <a:endParaRPr lang="en-US"/>
          </a:p>
        </p:txBody>
      </p:sp>
    </p:spTree>
    <p:extLst>
      <p:ext uri="{BB962C8B-B14F-4D97-AF65-F5344CB8AC3E}">
        <p14:creationId xmlns:p14="http://schemas.microsoft.com/office/powerpoint/2010/main" val="26621205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5354" y="1668746"/>
            <a:ext cx="1302533" cy="846773"/>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 name="Text Placeholder 2"/>
          <p:cNvSpPr>
            <a:spLocks noGrp="1"/>
          </p:cNvSpPr>
          <p:nvPr>
            <p:ph type="body" sz="quarter" idx="10"/>
          </p:nvPr>
        </p:nvSpPr>
        <p:spPr/>
        <p:txBody>
          <a:bodyPr/>
          <a:lstStyle/>
          <a:p>
            <a:r>
              <a:rPr lang="en-US" dirty="0">
                <a:latin typeface="Calibri (headings)"/>
              </a:rPr>
              <a:t>Capacity </a:t>
            </a:r>
            <a:r>
              <a:rPr lang="en-US" dirty="0" smtClean="0">
                <a:latin typeface="Calibri (headings)"/>
              </a:rPr>
              <a:t>Management—Scope</a:t>
            </a:r>
            <a:endParaRPr lang="en-US" dirty="0">
              <a:latin typeface="Calibri (headings)"/>
            </a:endParaRPr>
          </a:p>
        </p:txBody>
      </p:sp>
      <p:grpSp>
        <p:nvGrpSpPr>
          <p:cNvPr id="21" name="Group 20"/>
          <p:cNvGrpSpPr/>
          <p:nvPr/>
        </p:nvGrpSpPr>
        <p:grpSpPr>
          <a:xfrm>
            <a:off x="234836" y="806894"/>
            <a:ext cx="7408365" cy="2631752"/>
            <a:chOff x="307026" y="1223989"/>
            <a:chExt cx="7408365" cy="2631752"/>
          </a:xfrm>
        </p:grpSpPr>
        <p:grpSp>
          <p:nvGrpSpPr>
            <p:cNvPr id="26" name="Group 25"/>
            <p:cNvGrpSpPr/>
            <p:nvPr/>
          </p:nvGrpSpPr>
          <p:grpSpPr>
            <a:xfrm>
              <a:off x="307026" y="1223989"/>
              <a:ext cx="7408365" cy="2631752"/>
              <a:chOff x="307026" y="1344304"/>
              <a:chExt cx="7408365" cy="2631752"/>
            </a:xfrm>
          </p:grpSpPr>
          <p:grpSp>
            <p:nvGrpSpPr>
              <p:cNvPr id="28" name="Group 27"/>
              <p:cNvGrpSpPr/>
              <p:nvPr/>
            </p:nvGrpSpPr>
            <p:grpSpPr>
              <a:xfrm>
                <a:off x="460976" y="1344304"/>
                <a:ext cx="7254415" cy="2631752"/>
                <a:chOff x="160279" y="943284"/>
                <a:chExt cx="7555735" cy="3145674"/>
              </a:xfrm>
            </p:grpSpPr>
            <p:sp>
              <p:nvSpPr>
                <p:cNvPr id="39" name="Rectangle 38"/>
                <p:cNvSpPr/>
                <p:nvPr/>
              </p:nvSpPr>
              <p:spPr>
                <a:xfrm>
                  <a:off x="177536" y="956780"/>
                  <a:ext cx="1351171" cy="1014611"/>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4" name="Rounded Rectangle 33"/>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29" name="TextBox 28"/>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31" name="TextBox 30"/>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32" name="TextBox 31"/>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27" name="Rectangle 26"/>
            <p:cNvSpPr/>
            <p:nvPr/>
          </p:nvSpPr>
          <p:spPr>
            <a:xfrm>
              <a:off x="2822947" y="1246875"/>
              <a:ext cx="4892444" cy="1708160"/>
            </a:xfrm>
            <a:prstGeom prst="rect">
              <a:avLst/>
            </a:prstGeom>
          </p:spPr>
          <p:txBody>
            <a:bodyPr wrap="square">
              <a:spAutoFit/>
            </a:bodyPr>
            <a:lstStyle/>
            <a:p>
              <a:pPr>
                <a:lnSpc>
                  <a:spcPct val="150000"/>
                </a:lnSpc>
                <a:buSzPct val="80000"/>
              </a:pPr>
              <a:r>
                <a:rPr lang="en-US" sz="1400" dirty="0">
                  <a:ea typeface="Calibri" panose="020F0502020204030204" pitchFamily="34" charset="0"/>
                  <a:cs typeface="Times New Roman" panose="02020603050405020304" pitchFamily="18" charset="0"/>
                </a:rPr>
                <a:t>The scope of capacity management is to:</a:t>
              </a:r>
            </a:p>
            <a:p>
              <a:pPr marL="228600" lvl="0" indent="-228600">
                <a:lnSpc>
                  <a:spcPct val="150000"/>
                </a:lnSpc>
                <a:buSzPct val="80000"/>
                <a:buFont typeface="Georgia" panose="02040502050405020303" pitchFamily="18" charset="0"/>
                <a:buChar char="●"/>
              </a:pPr>
              <a:r>
                <a:rPr lang="en-US" sz="1400" dirty="0"/>
                <a:t>plan for short-term and long-term business requirements based on the resources available for IT service delivery; and </a:t>
              </a:r>
            </a:p>
            <a:p>
              <a:pPr marL="228600" lvl="0" indent="-228600">
                <a:lnSpc>
                  <a:spcPct val="150000"/>
                </a:lnSpc>
                <a:buSzPct val="80000"/>
                <a:buFont typeface="Georgia" panose="02040502050405020303" pitchFamily="18" charset="0"/>
                <a:buChar char="●"/>
              </a:pPr>
              <a:r>
                <a:rPr lang="en-US" sz="1400" dirty="0"/>
                <a:t>schedule staffing levels, human resources, skill levels and capacity levels. </a:t>
              </a:r>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54</a:t>
            </a:fld>
            <a:endParaRPr lang="en-US"/>
          </a:p>
        </p:txBody>
      </p:sp>
    </p:spTree>
    <p:extLst>
      <p:ext uri="{BB962C8B-B14F-4D97-AF65-F5344CB8AC3E}">
        <p14:creationId xmlns:p14="http://schemas.microsoft.com/office/powerpoint/2010/main" val="15944959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latin typeface="Calibri (headings)"/>
              </a:rPr>
              <a:t>Capacity Management—Process Activities </a:t>
            </a:r>
            <a:endParaRPr lang="en-US" dirty="0">
              <a:latin typeface="Calibri (headings)"/>
            </a:endParaRPr>
          </a:p>
        </p:txBody>
      </p:sp>
      <p:sp>
        <p:nvSpPr>
          <p:cNvPr id="5" name="TextBox 4"/>
          <p:cNvSpPr txBox="1"/>
          <p:nvPr/>
        </p:nvSpPr>
        <p:spPr>
          <a:xfrm>
            <a:off x="201038" y="583660"/>
            <a:ext cx="7360596" cy="1239122"/>
          </a:xfrm>
          <a:prstGeom prst="rect">
            <a:avLst/>
          </a:prstGeom>
          <a:noFill/>
        </p:spPr>
        <p:txBody>
          <a:bodyPr wrap="square" rtlCol="0">
            <a:spAutoFit/>
          </a:bodyPr>
          <a:lstStyle/>
          <a:p>
            <a:pPr>
              <a:lnSpc>
                <a:spcPct val="150000"/>
              </a:lnSpc>
            </a:pPr>
            <a:r>
              <a:rPr lang="en-US" sz="1400" dirty="0"/>
              <a:t>The aim of capacity management is to balance the demand and capacity, ensuring that the capacity is managed to fulfil those </a:t>
            </a:r>
            <a:r>
              <a:rPr lang="en-US" sz="1400" dirty="0" smtClean="0"/>
              <a:t>demands. The image demonstrates how capacity management is performed: </a:t>
            </a:r>
            <a:endParaRPr lang="en-US" sz="1400" dirty="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823" y="1623183"/>
            <a:ext cx="3749278" cy="2358597"/>
          </a:xfrm>
          <a:prstGeom prst="rect">
            <a:avLst/>
          </a:prstGeom>
        </p:spPr>
      </p:pic>
      <p:sp>
        <p:nvSpPr>
          <p:cNvPr id="7" name="Rectangle 12"/>
          <p:cNvSpPr>
            <a:spLocks noChangeArrowheads="1"/>
          </p:cNvSpPr>
          <p:nvPr/>
        </p:nvSpPr>
        <p:spPr bwMode="auto">
          <a:xfrm>
            <a:off x="2301135" y="3940940"/>
            <a:ext cx="35668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900" dirty="0" smtClean="0">
                <a:latin typeface="Calibri" pitchFamily="34" charset="0"/>
              </a:rPr>
              <a:t>© Crown Copyright 2011. Reproduced under </a:t>
            </a:r>
            <a:r>
              <a:rPr lang="en-US" sz="900" dirty="0" err="1" smtClean="0">
                <a:latin typeface="Calibri" pitchFamily="34" charset="0"/>
              </a:rPr>
              <a:t>licence</a:t>
            </a:r>
            <a:r>
              <a:rPr lang="en-US" sz="900" dirty="0" smtClean="0">
                <a:latin typeface="Calibri" pitchFamily="34" charset="0"/>
              </a:rPr>
              <a:t> from AXELOS</a:t>
            </a:r>
            <a:r>
              <a:rPr lang="en-GB" sz="900" dirty="0" smtClean="0">
                <a:latin typeface="Calibri" pitchFamily="34" charset="0"/>
              </a:rPr>
              <a:t>. </a:t>
            </a:r>
            <a:endParaRPr lang="en-GB" sz="900" dirty="0"/>
          </a:p>
        </p:txBody>
      </p:sp>
      <p:sp>
        <p:nvSpPr>
          <p:cNvPr id="2" name="Slide Number Placeholder 1"/>
          <p:cNvSpPr>
            <a:spLocks noGrp="1"/>
          </p:cNvSpPr>
          <p:nvPr>
            <p:ph type="sldNum" sz="quarter" idx="11"/>
          </p:nvPr>
        </p:nvSpPr>
        <p:spPr/>
        <p:txBody>
          <a:bodyPr/>
          <a:lstStyle/>
          <a:p>
            <a:fld id="{8524A6C9-6CE9-4945-93D4-91E4A7F47F6F}" type="slidenum">
              <a:rPr lang="en-US" smtClean="0"/>
              <a:pPr/>
              <a:t>55</a:t>
            </a:fld>
            <a:endParaRPr lang="en-US"/>
          </a:p>
        </p:txBody>
      </p:sp>
    </p:spTree>
    <p:extLst>
      <p:ext uri="{BB962C8B-B14F-4D97-AF65-F5344CB8AC3E}">
        <p14:creationId xmlns:p14="http://schemas.microsoft.com/office/powerpoint/2010/main" val="15885302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pPr marL="0" indent="0">
              <a:lnSpc>
                <a:spcPct val="150000"/>
              </a:lnSpc>
              <a:buNone/>
            </a:pPr>
            <a:r>
              <a:rPr lang="en-US" dirty="0" smtClean="0"/>
              <a:t>There are three sub-processes in capacity management. </a:t>
            </a:r>
            <a:endParaRPr lang="en-US" dirty="0"/>
          </a:p>
        </p:txBody>
      </p:sp>
      <p:sp>
        <p:nvSpPr>
          <p:cNvPr id="3" name="Text Placeholder 2"/>
          <p:cNvSpPr>
            <a:spLocks noGrp="1"/>
          </p:cNvSpPr>
          <p:nvPr>
            <p:ph type="body" sz="quarter" idx="10"/>
          </p:nvPr>
        </p:nvSpPr>
        <p:spPr/>
        <p:txBody>
          <a:bodyPr/>
          <a:lstStyle/>
          <a:p>
            <a:r>
              <a:rPr lang="en-US" dirty="0" smtClean="0">
                <a:latin typeface="Calibri (headings)"/>
              </a:rPr>
              <a:t>Sub-Processes in Capacity Management </a:t>
            </a:r>
            <a:endParaRPr lang="en-US" dirty="0">
              <a:latin typeface="Calibri (headings)"/>
            </a:endParaRPr>
          </a:p>
        </p:txBody>
      </p:sp>
      <p:grpSp>
        <p:nvGrpSpPr>
          <p:cNvPr id="15" name="Group 14"/>
          <p:cNvGrpSpPr/>
          <p:nvPr/>
        </p:nvGrpSpPr>
        <p:grpSpPr>
          <a:xfrm>
            <a:off x="2103116" y="1257923"/>
            <a:ext cx="3703943" cy="2065748"/>
            <a:chOff x="3693814" y="812567"/>
            <a:chExt cx="3703943" cy="2065748"/>
          </a:xfrm>
        </p:grpSpPr>
        <p:sp>
          <p:nvSpPr>
            <p:cNvPr id="16" name="Freeform 15"/>
            <p:cNvSpPr/>
            <p:nvPr/>
          </p:nvSpPr>
          <p:spPr>
            <a:xfrm>
              <a:off x="5074676" y="1845442"/>
              <a:ext cx="387180" cy="737767"/>
            </a:xfrm>
            <a:custGeom>
              <a:avLst/>
              <a:gdLst>
                <a:gd name="connsiteX0" fmla="*/ 0 w 387180"/>
                <a:gd name="connsiteY0" fmla="*/ 0 h 737767"/>
                <a:gd name="connsiteX1" fmla="*/ 193590 w 387180"/>
                <a:gd name="connsiteY1" fmla="*/ 0 h 737767"/>
                <a:gd name="connsiteX2" fmla="*/ 193590 w 387180"/>
                <a:gd name="connsiteY2" fmla="*/ 737767 h 737767"/>
                <a:gd name="connsiteX3" fmla="*/ 387180 w 387180"/>
                <a:gd name="connsiteY3" fmla="*/ 737767 h 737767"/>
              </a:gdLst>
              <a:ahLst/>
              <a:cxnLst>
                <a:cxn ang="0">
                  <a:pos x="connsiteX0" y="connsiteY0"/>
                </a:cxn>
                <a:cxn ang="0">
                  <a:pos x="connsiteX1" y="connsiteY1"/>
                </a:cxn>
                <a:cxn ang="0">
                  <a:pos x="connsiteX2" y="connsiteY2"/>
                </a:cxn>
                <a:cxn ang="0">
                  <a:pos x="connsiteX3" y="connsiteY3"/>
                </a:cxn>
              </a:cxnLst>
              <a:rect l="l" t="t" r="r" b="b"/>
              <a:pathLst>
                <a:path w="387180" h="737767">
                  <a:moveTo>
                    <a:pt x="0" y="0"/>
                  </a:moveTo>
                  <a:lnTo>
                    <a:pt x="193590" y="0"/>
                  </a:lnTo>
                  <a:lnTo>
                    <a:pt x="193590" y="737767"/>
                  </a:lnTo>
                  <a:lnTo>
                    <a:pt x="387180" y="737767"/>
                  </a:lnTo>
                </a:path>
              </a:pathLst>
            </a:custGeom>
            <a:noFill/>
            <a:ln>
              <a:solidFill>
                <a:srgbClr val="61B4DF"/>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5460" tIns="348053" rIns="185461" bIns="348055" numCol="1" spcCol="1270" anchor="ctr" anchorCtr="0">
              <a:noAutofit/>
            </a:bodyPr>
            <a:lstStyle/>
            <a:p>
              <a:pPr lvl="0" algn="ctr" defTabSz="222250">
                <a:lnSpc>
                  <a:spcPct val="90000"/>
                </a:lnSpc>
                <a:spcBef>
                  <a:spcPct val="0"/>
                </a:spcBef>
                <a:spcAft>
                  <a:spcPct val="35000"/>
                </a:spcAft>
              </a:pPr>
              <a:endParaRPr lang="en-US" sz="500" kern="1200"/>
            </a:p>
          </p:txBody>
        </p:sp>
        <p:sp>
          <p:nvSpPr>
            <p:cNvPr id="17" name="Freeform 16"/>
            <p:cNvSpPr/>
            <p:nvPr/>
          </p:nvSpPr>
          <p:spPr>
            <a:xfrm>
              <a:off x="5074676" y="1799721"/>
              <a:ext cx="387180" cy="91440"/>
            </a:xfrm>
            <a:custGeom>
              <a:avLst/>
              <a:gdLst>
                <a:gd name="connsiteX0" fmla="*/ 0 w 387180"/>
                <a:gd name="connsiteY0" fmla="*/ 45720 h 91440"/>
                <a:gd name="connsiteX1" fmla="*/ 387180 w 387180"/>
                <a:gd name="connsiteY1" fmla="*/ 45720 h 91440"/>
              </a:gdLst>
              <a:ahLst/>
              <a:cxnLst>
                <a:cxn ang="0">
                  <a:pos x="connsiteX0" y="connsiteY0"/>
                </a:cxn>
                <a:cxn ang="0">
                  <a:pos x="connsiteX1" y="connsiteY1"/>
                </a:cxn>
              </a:cxnLst>
              <a:rect l="l" t="t" r="r" b="b"/>
              <a:pathLst>
                <a:path w="387180" h="91440">
                  <a:moveTo>
                    <a:pt x="0" y="45720"/>
                  </a:moveTo>
                  <a:lnTo>
                    <a:pt x="387180" y="45720"/>
                  </a:lnTo>
                </a:path>
              </a:pathLst>
            </a:custGeom>
            <a:noFill/>
            <a:ln>
              <a:solidFill>
                <a:srgbClr val="61B4DF"/>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6611" tIns="36041" rIns="196610" bIns="36040" numCol="1" spcCol="1270" anchor="ctr" anchorCtr="0">
              <a:noAutofit/>
            </a:bodyPr>
            <a:lstStyle/>
            <a:p>
              <a:pPr lvl="0" algn="ctr" defTabSz="222250">
                <a:lnSpc>
                  <a:spcPct val="90000"/>
                </a:lnSpc>
                <a:spcBef>
                  <a:spcPct val="0"/>
                </a:spcBef>
                <a:spcAft>
                  <a:spcPct val="35000"/>
                </a:spcAft>
              </a:pPr>
              <a:endParaRPr lang="en-US" sz="500" kern="1200"/>
            </a:p>
          </p:txBody>
        </p:sp>
        <p:sp>
          <p:nvSpPr>
            <p:cNvPr id="18" name="Freeform 17"/>
            <p:cNvSpPr/>
            <p:nvPr/>
          </p:nvSpPr>
          <p:spPr>
            <a:xfrm>
              <a:off x="5074676" y="1107674"/>
              <a:ext cx="387180" cy="737767"/>
            </a:xfrm>
            <a:custGeom>
              <a:avLst/>
              <a:gdLst>
                <a:gd name="connsiteX0" fmla="*/ 0 w 387180"/>
                <a:gd name="connsiteY0" fmla="*/ 737767 h 737767"/>
                <a:gd name="connsiteX1" fmla="*/ 193590 w 387180"/>
                <a:gd name="connsiteY1" fmla="*/ 737767 h 737767"/>
                <a:gd name="connsiteX2" fmla="*/ 193590 w 387180"/>
                <a:gd name="connsiteY2" fmla="*/ 0 h 737767"/>
                <a:gd name="connsiteX3" fmla="*/ 387180 w 387180"/>
                <a:gd name="connsiteY3" fmla="*/ 0 h 737767"/>
              </a:gdLst>
              <a:ahLst/>
              <a:cxnLst>
                <a:cxn ang="0">
                  <a:pos x="connsiteX0" y="connsiteY0"/>
                </a:cxn>
                <a:cxn ang="0">
                  <a:pos x="connsiteX1" y="connsiteY1"/>
                </a:cxn>
                <a:cxn ang="0">
                  <a:pos x="connsiteX2" y="connsiteY2"/>
                </a:cxn>
                <a:cxn ang="0">
                  <a:pos x="connsiteX3" y="connsiteY3"/>
                </a:cxn>
              </a:cxnLst>
              <a:rect l="l" t="t" r="r" b="b"/>
              <a:pathLst>
                <a:path w="387180" h="737767">
                  <a:moveTo>
                    <a:pt x="0" y="737767"/>
                  </a:moveTo>
                  <a:lnTo>
                    <a:pt x="193590" y="737767"/>
                  </a:lnTo>
                  <a:lnTo>
                    <a:pt x="193590" y="0"/>
                  </a:lnTo>
                  <a:lnTo>
                    <a:pt x="387180" y="0"/>
                  </a:lnTo>
                </a:path>
              </a:pathLst>
            </a:custGeom>
            <a:noFill/>
            <a:ln>
              <a:solidFill>
                <a:srgbClr val="61B4DF"/>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5460" tIns="348054" rIns="185461" bIns="348054" numCol="1" spcCol="1270" anchor="ctr" anchorCtr="0">
              <a:noAutofit/>
            </a:bodyPr>
            <a:lstStyle/>
            <a:p>
              <a:pPr lvl="0" algn="ctr" defTabSz="222250">
                <a:lnSpc>
                  <a:spcPct val="90000"/>
                </a:lnSpc>
                <a:spcBef>
                  <a:spcPct val="0"/>
                </a:spcBef>
                <a:spcAft>
                  <a:spcPct val="35000"/>
                </a:spcAft>
              </a:pPr>
              <a:endParaRPr lang="en-US" sz="500" kern="1200"/>
            </a:p>
          </p:txBody>
        </p:sp>
        <p:sp>
          <p:nvSpPr>
            <p:cNvPr id="19" name="Freeform 18"/>
            <p:cNvSpPr/>
            <p:nvPr/>
          </p:nvSpPr>
          <p:spPr>
            <a:xfrm>
              <a:off x="3693814" y="1451413"/>
              <a:ext cx="1363306" cy="791424"/>
            </a:xfrm>
            <a:custGeom>
              <a:avLst/>
              <a:gdLst>
                <a:gd name="connsiteX0" fmla="*/ 0 w 1006438"/>
                <a:gd name="connsiteY0" fmla="*/ 0 h 697526"/>
                <a:gd name="connsiteX1" fmla="*/ 1006438 w 1006438"/>
                <a:gd name="connsiteY1" fmla="*/ 0 h 697526"/>
                <a:gd name="connsiteX2" fmla="*/ 1006438 w 1006438"/>
                <a:gd name="connsiteY2" fmla="*/ 697526 h 697526"/>
                <a:gd name="connsiteX3" fmla="*/ 0 w 1006438"/>
                <a:gd name="connsiteY3" fmla="*/ 697526 h 697526"/>
                <a:gd name="connsiteX4" fmla="*/ 0 w 1006438"/>
                <a:gd name="connsiteY4" fmla="*/ 0 h 697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438" h="697526">
                  <a:moveTo>
                    <a:pt x="0" y="0"/>
                  </a:moveTo>
                  <a:lnTo>
                    <a:pt x="1006438" y="0"/>
                  </a:lnTo>
                  <a:lnTo>
                    <a:pt x="1006438" y="697526"/>
                  </a:lnTo>
                  <a:lnTo>
                    <a:pt x="0" y="697526"/>
                  </a:lnTo>
                  <a:lnTo>
                    <a:pt x="0" y="0"/>
                  </a:lnTo>
                  <a:close/>
                </a:path>
              </a:pathLst>
            </a:custGeom>
            <a:solidFill>
              <a:srgbClr val="61B4DF"/>
            </a:solidFill>
            <a:ln>
              <a:solidFill>
                <a:srgbClr val="61B4D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t>Sub</a:t>
              </a:r>
              <a:r>
                <a:rPr lang="en-US" sz="1200" b="1" kern="1200" dirty="0" smtClean="0">
                  <a:latin typeface="Calibri" panose="020F0502020204030204" pitchFamily="34" charset="0"/>
                </a:rPr>
                <a:t>─Processes in Capacity Management</a:t>
              </a:r>
              <a:endParaRPr lang="en-US" sz="1200" b="1" kern="1200" dirty="0"/>
            </a:p>
          </p:txBody>
        </p:sp>
        <p:sp>
          <p:nvSpPr>
            <p:cNvPr id="20" name="Freeform 19"/>
            <p:cNvSpPr/>
            <p:nvPr/>
          </p:nvSpPr>
          <p:spPr>
            <a:xfrm>
              <a:off x="5461856" y="812567"/>
              <a:ext cx="1935901" cy="590213"/>
            </a:xfrm>
            <a:custGeom>
              <a:avLst/>
              <a:gdLst>
                <a:gd name="connsiteX0" fmla="*/ 0 w 1935901"/>
                <a:gd name="connsiteY0" fmla="*/ 0 h 590213"/>
                <a:gd name="connsiteX1" fmla="*/ 1935901 w 1935901"/>
                <a:gd name="connsiteY1" fmla="*/ 0 h 590213"/>
                <a:gd name="connsiteX2" fmla="*/ 1935901 w 1935901"/>
                <a:gd name="connsiteY2" fmla="*/ 590213 h 590213"/>
                <a:gd name="connsiteX3" fmla="*/ 0 w 1935901"/>
                <a:gd name="connsiteY3" fmla="*/ 590213 h 590213"/>
                <a:gd name="connsiteX4" fmla="*/ 0 w 1935901"/>
                <a:gd name="connsiteY4" fmla="*/ 0 h 590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5901" h="590213">
                  <a:moveTo>
                    <a:pt x="0" y="0"/>
                  </a:moveTo>
                  <a:lnTo>
                    <a:pt x="1935901" y="0"/>
                  </a:lnTo>
                  <a:lnTo>
                    <a:pt x="1935901" y="590213"/>
                  </a:lnTo>
                  <a:lnTo>
                    <a:pt x="0" y="590213"/>
                  </a:lnTo>
                  <a:lnTo>
                    <a:pt x="0" y="0"/>
                  </a:lnTo>
                  <a:close/>
                </a:path>
              </a:pathLst>
            </a:custGeom>
            <a:noFill/>
            <a:ln>
              <a:solidFill>
                <a:srgbClr val="61B4D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Business capacity management </a:t>
              </a:r>
              <a:endParaRPr lang="en-US" sz="1200" kern="1200" dirty="0">
                <a:solidFill>
                  <a:schemeClr val="tx1"/>
                </a:solidFill>
              </a:endParaRPr>
            </a:p>
          </p:txBody>
        </p:sp>
        <p:sp>
          <p:nvSpPr>
            <p:cNvPr id="21" name="Freeform 20"/>
            <p:cNvSpPr/>
            <p:nvPr/>
          </p:nvSpPr>
          <p:spPr>
            <a:xfrm>
              <a:off x="5461856" y="1550335"/>
              <a:ext cx="1935901" cy="590213"/>
            </a:xfrm>
            <a:custGeom>
              <a:avLst/>
              <a:gdLst>
                <a:gd name="connsiteX0" fmla="*/ 0 w 1935901"/>
                <a:gd name="connsiteY0" fmla="*/ 0 h 590213"/>
                <a:gd name="connsiteX1" fmla="*/ 1935901 w 1935901"/>
                <a:gd name="connsiteY1" fmla="*/ 0 h 590213"/>
                <a:gd name="connsiteX2" fmla="*/ 1935901 w 1935901"/>
                <a:gd name="connsiteY2" fmla="*/ 590213 h 590213"/>
                <a:gd name="connsiteX3" fmla="*/ 0 w 1935901"/>
                <a:gd name="connsiteY3" fmla="*/ 590213 h 590213"/>
                <a:gd name="connsiteX4" fmla="*/ 0 w 1935901"/>
                <a:gd name="connsiteY4" fmla="*/ 0 h 590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5901" h="590213">
                  <a:moveTo>
                    <a:pt x="0" y="0"/>
                  </a:moveTo>
                  <a:lnTo>
                    <a:pt x="1935901" y="0"/>
                  </a:lnTo>
                  <a:lnTo>
                    <a:pt x="1935901" y="590213"/>
                  </a:lnTo>
                  <a:lnTo>
                    <a:pt x="0" y="590213"/>
                  </a:lnTo>
                  <a:lnTo>
                    <a:pt x="0" y="0"/>
                  </a:lnTo>
                  <a:close/>
                </a:path>
              </a:pathLst>
            </a:custGeom>
            <a:noFill/>
            <a:ln>
              <a:solidFill>
                <a:srgbClr val="61B4D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Service capacity management </a:t>
              </a:r>
              <a:endParaRPr lang="en-US" sz="1200" kern="1200" dirty="0">
                <a:solidFill>
                  <a:schemeClr val="tx1"/>
                </a:solidFill>
              </a:endParaRPr>
            </a:p>
          </p:txBody>
        </p:sp>
        <p:sp>
          <p:nvSpPr>
            <p:cNvPr id="22" name="Freeform 21"/>
            <p:cNvSpPr/>
            <p:nvPr/>
          </p:nvSpPr>
          <p:spPr>
            <a:xfrm>
              <a:off x="5461856" y="2288102"/>
              <a:ext cx="1935901" cy="590213"/>
            </a:xfrm>
            <a:custGeom>
              <a:avLst/>
              <a:gdLst>
                <a:gd name="connsiteX0" fmla="*/ 0 w 1935901"/>
                <a:gd name="connsiteY0" fmla="*/ 0 h 590213"/>
                <a:gd name="connsiteX1" fmla="*/ 1935901 w 1935901"/>
                <a:gd name="connsiteY1" fmla="*/ 0 h 590213"/>
                <a:gd name="connsiteX2" fmla="*/ 1935901 w 1935901"/>
                <a:gd name="connsiteY2" fmla="*/ 590213 h 590213"/>
                <a:gd name="connsiteX3" fmla="*/ 0 w 1935901"/>
                <a:gd name="connsiteY3" fmla="*/ 590213 h 590213"/>
                <a:gd name="connsiteX4" fmla="*/ 0 w 1935901"/>
                <a:gd name="connsiteY4" fmla="*/ 0 h 590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5901" h="590213">
                  <a:moveTo>
                    <a:pt x="0" y="0"/>
                  </a:moveTo>
                  <a:lnTo>
                    <a:pt x="1935901" y="0"/>
                  </a:lnTo>
                  <a:lnTo>
                    <a:pt x="1935901" y="590213"/>
                  </a:lnTo>
                  <a:lnTo>
                    <a:pt x="0" y="590213"/>
                  </a:lnTo>
                  <a:lnTo>
                    <a:pt x="0" y="0"/>
                  </a:lnTo>
                  <a:close/>
                </a:path>
              </a:pathLst>
            </a:custGeom>
            <a:noFill/>
            <a:ln>
              <a:solidFill>
                <a:srgbClr val="61B4D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Component capacity management </a:t>
              </a:r>
              <a:endParaRPr lang="en-US" sz="1200" kern="1200" dirty="0">
                <a:solidFill>
                  <a:schemeClr val="tx1"/>
                </a:solidFill>
              </a:endParaRPr>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56</a:t>
            </a:fld>
            <a:endParaRPr lang="en-US"/>
          </a:p>
        </p:txBody>
      </p:sp>
    </p:spTree>
    <p:extLst>
      <p:ext uri="{BB962C8B-B14F-4D97-AF65-F5344CB8AC3E}">
        <p14:creationId xmlns:p14="http://schemas.microsoft.com/office/powerpoint/2010/main" val="16278598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pPr marL="0" lvl="0" indent="0">
              <a:lnSpc>
                <a:spcPct val="150000"/>
              </a:lnSpc>
              <a:buSzPct val="80000"/>
              <a:buNone/>
            </a:pPr>
            <a:r>
              <a:rPr lang="en-US" dirty="0" smtClean="0"/>
              <a:t>Business </a:t>
            </a:r>
            <a:r>
              <a:rPr lang="en-US" dirty="0"/>
              <a:t>capacity management includes:</a:t>
            </a:r>
          </a:p>
          <a:p>
            <a:pPr marL="228600" lvl="0" indent="-228600">
              <a:lnSpc>
                <a:spcPct val="150000"/>
              </a:lnSpc>
              <a:buSzPct val="80000"/>
              <a:buFont typeface="Calibri" panose="020F0502020204030204" pitchFamily="34" charset="0"/>
              <a:buChar char="●"/>
            </a:pPr>
            <a:r>
              <a:rPr lang="en-US" dirty="0"/>
              <a:t>managing capacity to meet future business requirements for IT services;</a:t>
            </a:r>
          </a:p>
          <a:p>
            <a:pPr marL="228600" lvl="0" indent="-228600">
              <a:lnSpc>
                <a:spcPct val="150000"/>
              </a:lnSpc>
              <a:buSzPct val="80000"/>
              <a:buFont typeface="Calibri" panose="020F0502020204030204" pitchFamily="34" charset="0"/>
              <a:buChar char="●"/>
            </a:pPr>
            <a:r>
              <a:rPr lang="en-US" dirty="0"/>
              <a:t>identifying changes in the business to assess how they can impact capacity and performance of IT services; and</a:t>
            </a:r>
          </a:p>
          <a:p>
            <a:pPr marL="228600" lvl="0" indent="-228600">
              <a:lnSpc>
                <a:spcPct val="150000"/>
              </a:lnSpc>
              <a:buSzPct val="80000"/>
              <a:buFont typeface="Calibri" panose="020F0502020204030204" pitchFamily="34" charset="0"/>
              <a:buChar char="●"/>
            </a:pPr>
            <a:r>
              <a:rPr lang="en-US" dirty="0"/>
              <a:t>planning and implementing sufficient capacity in an appropriate timeframe.</a:t>
            </a:r>
          </a:p>
          <a:p>
            <a:pPr marL="0" indent="0">
              <a:lnSpc>
                <a:spcPct val="150000"/>
              </a:lnSpc>
              <a:buNone/>
            </a:pPr>
            <a:endParaRPr lang="en-US" dirty="0"/>
          </a:p>
        </p:txBody>
      </p:sp>
      <p:sp>
        <p:nvSpPr>
          <p:cNvPr id="3" name="Text Placeholder 2"/>
          <p:cNvSpPr>
            <a:spLocks noGrp="1"/>
          </p:cNvSpPr>
          <p:nvPr>
            <p:ph type="body" sz="quarter" idx="10"/>
          </p:nvPr>
        </p:nvSpPr>
        <p:spPr/>
        <p:txBody>
          <a:bodyPr/>
          <a:lstStyle/>
          <a:p>
            <a:r>
              <a:rPr lang="en-US" dirty="0" smtClean="0">
                <a:latin typeface="Calibri (headings)"/>
              </a:rPr>
              <a:t>Business Capacity Management </a:t>
            </a:r>
            <a:endParaRPr lang="en-US" dirty="0">
              <a:latin typeface="Calibri (headings)"/>
            </a:endParaRPr>
          </a:p>
        </p:txBody>
      </p:sp>
      <p:sp>
        <p:nvSpPr>
          <p:cNvPr id="2" name="Slide Number Placeholder 1"/>
          <p:cNvSpPr>
            <a:spLocks noGrp="1"/>
          </p:cNvSpPr>
          <p:nvPr>
            <p:ph type="sldNum" sz="quarter" idx="12"/>
          </p:nvPr>
        </p:nvSpPr>
        <p:spPr/>
        <p:txBody>
          <a:bodyPr/>
          <a:lstStyle/>
          <a:p>
            <a:fld id="{8524A6C9-6CE9-4945-93D4-91E4A7F47F6F}" type="slidenum">
              <a:rPr lang="en-US" smtClean="0"/>
              <a:pPr/>
              <a:t>57</a:t>
            </a:fld>
            <a:endParaRPr lang="en-US"/>
          </a:p>
        </p:txBody>
      </p:sp>
    </p:spTree>
    <p:extLst>
      <p:ext uri="{BB962C8B-B14F-4D97-AF65-F5344CB8AC3E}">
        <p14:creationId xmlns:p14="http://schemas.microsoft.com/office/powerpoint/2010/main" val="23228259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pPr marL="0" lvl="0" indent="0">
              <a:lnSpc>
                <a:spcPct val="150000"/>
              </a:lnSpc>
              <a:buSzPct val="80000"/>
              <a:buNone/>
            </a:pPr>
            <a:r>
              <a:rPr lang="en-US" dirty="0" smtClean="0"/>
              <a:t>Service </a:t>
            </a:r>
            <a:r>
              <a:rPr lang="en-US" dirty="0"/>
              <a:t>capacity management includes:</a:t>
            </a:r>
          </a:p>
          <a:p>
            <a:pPr marL="228600" lvl="0" indent="-228600">
              <a:lnSpc>
                <a:spcPct val="150000"/>
              </a:lnSpc>
              <a:buSzPct val="80000"/>
              <a:buFont typeface="Georgia" panose="02040502050405020303" pitchFamily="18" charset="0"/>
              <a:buChar char="●"/>
            </a:pPr>
            <a:r>
              <a:rPr lang="en-US" dirty="0"/>
              <a:t>managing and predicting of the end-to-end performance and capacity of live services</a:t>
            </a:r>
            <a:r>
              <a:rPr lang="en-US" dirty="0" smtClean="0"/>
              <a:t>;</a:t>
            </a:r>
            <a:endParaRPr lang="en-US" dirty="0"/>
          </a:p>
          <a:p>
            <a:pPr marL="228600" lvl="0" indent="-228600">
              <a:lnSpc>
                <a:spcPct val="150000"/>
              </a:lnSpc>
              <a:buSzPct val="80000"/>
              <a:buFont typeface="Georgia" panose="02040502050405020303" pitchFamily="18" charset="0"/>
              <a:buChar char="●"/>
            </a:pPr>
            <a:r>
              <a:rPr lang="en-US" dirty="0"/>
              <a:t>establishing baselines; and </a:t>
            </a:r>
          </a:p>
          <a:p>
            <a:pPr marL="228600" lvl="0" indent="-228600">
              <a:lnSpc>
                <a:spcPct val="150000"/>
              </a:lnSpc>
              <a:buSzPct val="80000"/>
              <a:buFont typeface="Georgia" panose="02040502050405020303" pitchFamily="18" charset="0"/>
              <a:buChar char="●"/>
            </a:pPr>
            <a:r>
              <a:rPr lang="en-US" dirty="0"/>
              <a:t>profiling the use of services, including components and subservices that affect user experience. </a:t>
            </a:r>
          </a:p>
          <a:p>
            <a:pPr marL="0" indent="0">
              <a:lnSpc>
                <a:spcPct val="150000"/>
              </a:lnSpc>
              <a:buNone/>
            </a:pPr>
            <a:endParaRPr lang="en-US" dirty="0"/>
          </a:p>
        </p:txBody>
      </p:sp>
      <p:sp>
        <p:nvSpPr>
          <p:cNvPr id="3" name="Text Placeholder 2"/>
          <p:cNvSpPr>
            <a:spLocks noGrp="1"/>
          </p:cNvSpPr>
          <p:nvPr>
            <p:ph type="body" sz="quarter" idx="10"/>
          </p:nvPr>
        </p:nvSpPr>
        <p:spPr/>
        <p:txBody>
          <a:bodyPr/>
          <a:lstStyle/>
          <a:p>
            <a:r>
              <a:rPr lang="en-US" dirty="0" smtClean="0">
                <a:latin typeface="Calibri (headings)"/>
              </a:rPr>
              <a:t>Service Capacity Management </a:t>
            </a:r>
            <a:endParaRPr lang="en-US" dirty="0">
              <a:latin typeface="Calibri (headings)"/>
            </a:endParaRPr>
          </a:p>
        </p:txBody>
      </p:sp>
      <p:sp>
        <p:nvSpPr>
          <p:cNvPr id="2" name="Slide Number Placeholder 1"/>
          <p:cNvSpPr>
            <a:spLocks noGrp="1"/>
          </p:cNvSpPr>
          <p:nvPr>
            <p:ph type="sldNum" sz="quarter" idx="12"/>
          </p:nvPr>
        </p:nvSpPr>
        <p:spPr/>
        <p:txBody>
          <a:bodyPr/>
          <a:lstStyle/>
          <a:p>
            <a:fld id="{8524A6C9-6CE9-4945-93D4-91E4A7F47F6F}" type="slidenum">
              <a:rPr lang="en-US" smtClean="0"/>
              <a:pPr/>
              <a:t>58</a:t>
            </a:fld>
            <a:endParaRPr lang="en-US"/>
          </a:p>
        </p:txBody>
      </p:sp>
    </p:spTree>
    <p:extLst>
      <p:ext uri="{BB962C8B-B14F-4D97-AF65-F5344CB8AC3E}">
        <p14:creationId xmlns:p14="http://schemas.microsoft.com/office/powerpoint/2010/main" val="251420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pPr marL="0" lvl="0" indent="0">
              <a:lnSpc>
                <a:spcPct val="150000"/>
              </a:lnSpc>
              <a:buSzPct val="80000"/>
              <a:buNone/>
            </a:pPr>
            <a:r>
              <a:rPr lang="en-US" dirty="0" smtClean="0"/>
              <a:t>Component </a:t>
            </a:r>
            <a:r>
              <a:rPr lang="en-US" dirty="0"/>
              <a:t>capacity management includes:</a:t>
            </a:r>
          </a:p>
          <a:p>
            <a:pPr marL="228600" lvl="0" indent="-228600">
              <a:lnSpc>
                <a:spcPct val="150000"/>
              </a:lnSpc>
              <a:buSzPct val="80000"/>
              <a:buFont typeface="Calibri" panose="020F0502020204030204" pitchFamily="34" charset="0"/>
              <a:buChar char="●"/>
            </a:pPr>
            <a:r>
              <a:rPr lang="en-US" dirty="0"/>
              <a:t>identifying and managing individual components of the IT Infrastructure, for example, CPU, memory, disks, network bandwidth and server load;</a:t>
            </a:r>
          </a:p>
          <a:p>
            <a:pPr marL="228600" lvl="0" indent="-228600">
              <a:lnSpc>
                <a:spcPct val="150000"/>
              </a:lnSpc>
              <a:buSzPct val="80000"/>
              <a:buFont typeface="Calibri" panose="020F0502020204030204" pitchFamily="34" charset="0"/>
              <a:buChar char="●"/>
            </a:pPr>
            <a:r>
              <a:rPr lang="en-US" dirty="0"/>
              <a:t>evaluating new technology and ways to leverage it; and </a:t>
            </a:r>
          </a:p>
          <a:p>
            <a:pPr marL="228600" lvl="0" indent="-228600">
              <a:lnSpc>
                <a:spcPct val="150000"/>
              </a:lnSpc>
              <a:buSzPct val="80000"/>
              <a:buFont typeface="Calibri" panose="020F0502020204030204" pitchFamily="34" charset="0"/>
              <a:buChar char="●"/>
            </a:pPr>
            <a:r>
              <a:rPr lang="en-US" dirty="0"/>
              <a:t>balancing loads across resources for optimum performance of services. </a:t>
            </a:r>
          </a:p>
          <a:p>
            <a:pPr marL="0" indent="0">
              <a:lnSpc>
                <a:spcPct val="150000"/>
              </a:lnSpc>
              <a:buNone/>
            </a:pPr>
            <a:endParaRPr lang="en-US" dirty="0"/>
          </a:p>
        </p:txBody>
      </p:sp>
      <p:sp>
        <p:nvSpPr>
          <p:cNvPr id="3" name="Text Placeholder 2"/>
          <p:cNvSpPr>
            <a:spLocks noGrp="1"/>
          </p:cNvSpPr>
          <p:nvPr>
            <p:ph type="body" sz="quarter" idx="10"/>
          </p:nvPr>
        </p:nvSpPr>
        <p:spPr/>
        <p:txBody>
          <a:bodyPr/>
          <a:lstStyle/>
          <a:p>
            <a:r>
              <a:rPr lang="en-US" dirty="0" smtClean="0">
                <a:latin typeface="Calibri (headings)"/>
              </a:rPr>
              <a:t>Component Capacity Management </a:t>
            </a:r>
            <a:endParaRPr lang="en-US" dirty="0">
              <a:latin typeface="Calibri (headings)"/>
            </a:endParaRPr>
          </a:p>
        </p:txBody>
      </p:sp>
      <p:sp>
        <p:nvSpPr>
          <p:cNvPr id="2" name="Slide Number Placeholder 1"/>
          <p:cNvSpPr>
            <a:spLocks noGrp="1"/>
          </p:cNvSpPr>
          <p:nvPr>
            <p:ph type="sldNum" sz="quarter" idx="12"/>
          </p:nvPr>
        </p:nvSpPr>
        <p:spPr/>
        <p:txBody>
          <a:bodyPr/>
          <a:lstStyle/>
          <a:p>
            <a:fld id="{8524A6C9-6CE9-4945-93D4-91E4A7F47F6F}" type="slidenum">
              <a:rPr lang="en-US" smtClean="0"/>
              <a:pPr/>
              <a:t>59</a:t>
            </a:fld>
            <a:endParaRPr lang="en-US"/>
          </a:p>
        </p:txBody>
      </p:sp>
    </p:spTree>
    <p:extLst>
      <p:ext uri="{BB962C8B-B14F-4D97-AF65-F5344CB8AC3E}">
        <p14:creationId xmlns:p14="http://schemas.microsoft.com/office/powerpoint/2010/main" val="2710322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a:latin typeface="Calibri (headings)"/>
              </a:rPr>
              <a:t>Service </a:t>
            </a:r>
            <a:r>
              <a:rPr lang="en-GB" dirty="0" smtClean="0">
                <a:latin typeface="Calibri (headings)"/>
              </a:rPr>
              <a:t>Design—Scope</a:t>
            </a:r>
            <a:endParaRPr lang="en-US" dirty="0">
              <a:latin typeface="Calibri (headings)"/>
            </a:endParaRPr>
          </a:p>
        </p:txBody>
      </p:sp>
      <p:grpSp>
        <p:nvGrpSpPr>
          <p:cNvPr id="6" name="Group 5"/>
          <p:cNvGrpSpPr/>
          <p:nvPr/>
        </p:nvGrpSpPr>
        <p:grpSpPr>
          <a:xfrm>
            <a:off x="0" y="778642"/>
            <a:ext cx="7715390" cy="3025966"/>
            <a:chOff x="0" y="778642"/>
            <a:chExt cx="7715390" cy="3025966"/>
          </a:xfrm>
        </p:grpSpPr>
        <p:sp>
          <p:nvSpPr>
            <p:cNvPr id="44" name="TextBox 43"/>
            <p:cNvSpPr txBox="1"/>
            <p:nvPr/>
          </p:nvSpPr>
          <p:spPr>
            <a:xfrm>
              <a:off x="0" y="2756885"/>
              <a:ext cx="1551904" cy="276999"/>
            </a:xfrm>
            <a:prstGeom prst="rect">
              <a:avLst/>
            </a:prstGeom>
            <a:noFill/>
          </p:spPr>
          <p:txBody>
            <a:bodyPr wrap="square" rtlCol="0">
              <a:spAutoFit/>
            </a:bodyPr>
            <a:lstStyle/>
            <a:p>
              <a:pPr algn="ctr"/>
              <a:r>
                <a:rPr lang="en-US" sz="1200" dirty="0" smtClean="0"/>
                <a:t>Scope</a:t>
              </a:r>
              <a:endParaRPr lang="en-US" sz="1200" dirty="0"/>
            </a:p>
          </p:txBody>
        </p:sp>
        <p:sp>
          <p:nvSpPr>
            <p:cNvPr id="19" name="Rectangle 18"/>
            <p:cNvSpPr/>
            <p:nvPr/>
          </p:nvSpPr>
          <p:spPr>
            <a:xfrm>
              <a:off x="2608247" y="778642"/>
              <a:ext cx="5107143" cy="2354491"/>
            </a:xfrm>
            <a:prstGeom prst="rect">
              <a:avLst/>
            </a:prstGeom>
          </p:spPr>
          <p:txBody>
            <a:bodyPr wrap="square">
              <a:spAutoFit/>
            </a:bodyPr>
            <a:lstStyle/>
            <a:p>
              <a:pPr>
                <a:lnSpc>
                  <a:spcPct val="150000"/>
                </a:lnSpc>
                <a:buSzPct val="80000"/>
              </a:pPr>
              <a:r>
                <a:rPr lang="en-US" sz="1400" dirty="0"/>
                <a:t>The scope of service design is to interpret and design the </a:t>
              </a:r>
              <a:r>
                <a:rPr lang="en-US" sz="1400" dirty="0" smtClean="0"/>
                <a:t>following:</a:t>
              </a:r>
            </a:p>
            <a:p>
              <a:pPr marL="228600" indent="-228600">
                <a:lnSpc>
                  <a:spcPct val="150000"/>
                </a:lnSpc>
                <a:buSzPct val="80000"/>
                <a:buFont typeface="Georgia" panose="02040502050405020303" pitchFamily="18" charset="0"/>
                <a:buChar char="●"/>
              </a:pPr>
              <a:r>
                <a:rPr lang="en-US" sz="1400" dirty="0" smtClean="0"/>
                <a:t>New</a:t>
              </a:r>
              <a:r>
                <a:rPr lang="en-US" sz="1400" dirty="0"/>
                <a:t>, existing or modified business </a:t>
              </a:r>
              <a:r>
                <a:rPr lang="en-US" sz="1400" dirty="0" smtClean="0"/>
                <a:t>requirements;</a:t>
              </a:r>
            </a:p>
            <a:p>
              <a:pPr marL="228600" indent="-228600">
                <a:lnSpc>
                  <a:spcPct val="150000"/>
                </a:lnSpc>
                <a:buSzPct val="80000"/>
                <a:buFont typeface="Georgia" panose="02040502050405020303" pitchFamily="18" charset="0"/>
                <a:buChar char="●"/>
              </a:pPr>
              <a:r>
                <a:rPr lang="en-US" sz="1400" dirty="0" smtClean="0"/>
                <a:t>Management </a:t>
              </a:r>
              <a:r>
                <a:rPr lang="en-US" sz="1400" dirty="0"/>
                <a:t>information systems and </a:t>
              </a:r>
              <a:r>
                <a:rPr lang="en-US" sz="1400" dirty="0" smtClean="0"/>
                <a:t>tools;</a:t>
              </a:r>
            </a:p>
            <a:p>
              <a:pPr marL="228600" indent="-228600">
                <a:lnSpc>
                  <a:spcPct val="150000"/>
                </a:lnSpc>
                <a:buSzPct val="80000"/>
                <a:buFont typeface="Georgia" panose="02040502050405020303" pitchFamily="18" charset="0"/>
                <a:buChar char="●"/>
              </a:pPr>
              <a:r>
                <a:rPr lang="en-US" sz="1400" dirty="0" smtClean="0"/>
                <a:t>Technology</a:t>
              </a:r>
              <a:r>
                <a:rPr lang="en-US" sz="1400" dirty="0"/>
                <a:t>, management and architecture </a:t>
              </a:r>
              <a:r>
                <a:rPr lang="en-US" sz="1400" dirty="0" smtClean="0"/>
                <a:t>systems;</a:t>
              </a:r>
            </a:p>
            <a:p>
              <a:pPr marL="228600" indent="-228600">
                <a:lnSpc>
                  <a:spcPct val="150000"/>
                </a:lnSpc>
                <a:buSzPct val="80000"/>
                <a:buFont typeface="Georgia" panose="02040502050405020303" pitchFamily="18" charset="0"/>
                <a:buChar char="●"/>
              </a:pPr>
              <a:r>
                <a:rPr lang="en-US" sz="1400" dirty="0" smtClean="0"/>
                <a:t>Measurement </a:t>
              </a:r>
              <a:r>
                <a:rPr lang="en-US" sz="1400" dirty="0"/>
                <a:t>methods and metrics; and </a:t>
              </a:r>
              <a:endParaRPr lang="en-US" sz="1400" dirty="0" smtClean="0"/>
            </a:p>
            <a:p>
              <a:pPr marL="228600" indent="-228600">
                <a:lnSpc>
                  <a:spcPct val="150000"/>
                </a:lnSpc>
                <a:buSzPct val="80000"/>
                <a:buFont typeface="Georgia" panose="02040502050405020303" pitchFamily="18" charset="0"/>
                <a:buChar char="●"/>
              </a:pPr>
              <a:r>
                <a:rPr lang="en-US" sz="1400" dirty="0" smtClean="0"/>
                <a:t>All </a:t>
              </a:r>
              <a:r>
                <a:rPr lang="en-US" sz="1400" dirty="0"/>
                <a:t>processes essential for effective service design. </a:t>
              </a:r>
              <a:br>
                <a:rPr lang="en-US" sz="1400" dirty="0"/>
              </a:br>
              <a:endParaRPr lang="en-US" sz="1400" dirty="0"/>
            </a:p>
          </p:txBody>
        </p:sp>
        <p:grpSp>
          <p:nvGrpSpPr>
            <p:cNvPr id="29" name="Group 28"/>
            <p:cNvGrpSpPr/>
            <p:nvPr/>
          </p:nvGrpSpPr>
          <p:grpSpPr>
            <a:xfrm>
              <a:off x="177534" y="797936"/>
              <a:ext cx="1374028" cy="1517379"/>
              <a:chOff x="173975" y="1048733"/>
              <a:chExt cx="1238875" cy="1173357"/>
            </a:xfrm>
          </p:grpSpPr>
          <p:sp>
            <p:nvSpPr>
              <p:cNvPr id="39" name="Rectangle 38"/>
              <p:cNvSpPr/>
              <p:nvPr/>
            </p:nvSpPr>
            <p:spPr>
              <a:xfrm>
                <a:off x="180575" y="1048733"/>
                <a:ext cx="1232275" cy="578110"/>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40" name="Rectangle 39"/>
              <p:cNvSpPr/>
              <p:nvPr/>
            </p:nvSpPr>
            <p:spPr>
              <a:xfrm>
                <a:off x="173975" y="1621101"/>
                <a:ext cx="1238875" cy="600989"/>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41" name="Rectangle 40"/>
              <p:cNvSpPr/>
              <p:nvPr/>
            </p:nvSpPr>
            <p:spPr>
              <a:xfrm>
                <a:off x="173976" y="1068660"/>
                <a:ext cx="1231096" cy="5373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grpSp>
        <p:sp>
          <p:nvSpPr>
            <p:cNvPr id="33" name="Rounded Rectangle 32"/>
            <p:cNvSpPr/>
            <p:nvPr/>
          </p:nvSpPr>
          <p:spPr>
            <a:xfrm>
              <a:off x="160280" y="778642"/>
              <a:ext cx="7555110" cy="3025966"/>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163" y="919054"/>
              <a:ext cx="325479" cy="434908"/>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178" y="1634109"/>
              <a:ext cx="517450" cy="450046"/>
            </a:xfrm>
            <a:prstGeom prst="rect">
              <a:avLst/>
            </a:prstGeom>
            <a:noFill/>
            <a:ln>
              <a:noFill/>
            </a:ln>
          </p:spPr>
        </p:pic>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1290" y="2379499"/>
              <a:ext cx="186435" cy="381476"/>
            </a:xfrm>
            <a:prstGeom prst="rect">
              <a:avLst/>
            </a:prstGeom>
          </p:spPr>
        </p:pic>
        <p:sp>
          <p:nvSpPr>
            <p:cNvPr id="37" name="Rectangle 36"/>
            <p:cNvSpPr/>
            <p:nvPr/>
          </p:nvSpPr>
          <p:spPr>
            <a:xfrm>
              <a:off x="177530" y="2992910"/>
              <a:ext cx="1374032" cy="792542"/>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5063" y="3201628"/>
              <a:ext cx="361680" cy="308000"/>
            </a:xfrm>
            <a:prstGeom prst="rect">
              <a:avLst/>
            </a:prstGeom>
            <a:noFill/>
            <a:ln>
              <a:noFill/>
            </a:ln>
          </p:spPr>
        </p:pic>
        <p:sp>
          <p:nvSpPr>
            <p:cNvPr id="42" name="TextBox 41"/>
            <p:cNvSpPr txBox="1"/>
            <p:nvPr/>
          </p:nvSpPr>
          <p:spPr>
            <a:xfrm>
              <a:off x="0" y="1279130"/>
              <a:ext cx="1551904" cy="276999"/>
            </a:xfrm>
            <a:prstGeom prst="rect">
              <a:avLst/>
            </a:prstGeom>
            <a:noFill/>
          </p:spPr>
          <p:txBody>
            <a:bodyPr wrap="square" rtlCol="0">
              <a:spAutoFit/>
            </a:bodyPr>
            <a:lstStyle/>
            <a:p>
              <a:pPr algn="ctr"/>
              <a:r>
                <a:rPr lang="en-US" sz="1200" dirty="0" smtClean="0"/>
                <a:t>Purpose</a:t>
              </a:r>
              <a:endParaRPr lang="en-US" sz="1200" dirty="0"/>
            </a:p>
          </p:txBody>
        </p:sp>
        <p:sp>
          <p:nvSpPr>
            <p:cNvPr id="43" name="TextBox 42"/>
            <p:cNvSpPr txBox="1"/>
            <p:nvPr/>
          </p:nvSpPr>
          <p:spPr>
            <a:xfrm>
              <a:off x="0" y="2058295"/>
              <a:ext cx="1551904" cy="276999"/>
            </a:xfrm>
            <a:prstGeom prst="rect">
              <a:avLst/>
            </a:prstGeom>
            <a:noFill/>
          </p:spPr>
          <p:txBody>
            <a:bodyPr wrap="square" rtlCol="0">
              <a:spAutoFit/>
            </a:bodyPr>
            <a:lstStyle/>
            <a:p>
              <a:pPr algn="ctr"/>
              <a:r>
                <a:rPr lang="en-US" sz="1200" dirty="0" smtClean="0"/>
                <a:t>Objective</a:t>
              </a:r>
              <a:endParaRPr lang="en-US" sz="1200" dirty="0"/>
            </a:p>
          </p:txBody>
        </p:sp>
        <p:sp>
          <p:nvSpPr>
            <p:cNvPr id="45" name="TextBox 44"/>
            <p:cNvSpPr txBox="1"/>
            <p:nvPr/>
          </p:nvSpPr>
          <p:spPr>
            <a:xfrm>
              <a:off x="14714" y="3512219"/>
              <a:ext cx="1551904" cy="276999"/>
            </a:xfrm>
            <a:prstGeom prst="rect">
              <a:avLst/>
            </a:prstGeom>
            <a:noFill/>
          </p:spPr>
          <p:txBody>
            <a:bodyPr wrap="square" rtlCol="0">
              <a:spAutoFit/>
            </a:bodyPr>
            <a:lstStyle/>
            <a:p>
              <a:pPr algn="ctr"/>
              <a:r>
                <a:rPr lang="en-US" sz="1200" dirty="0" smtClean="0"/>
                <a:t>Value</a:t>
              </a:r>
              <a:endParaRPr lang="en-US" sz="1200" dirty="0"/>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6</a:t>
            </a:fld>
            <a:endParaRPr lang="en-US"/>
          </a:p>
        </p:txBody>
      </p:sp>
    </p:spTree>
    <p:extLst>
      <p:ext uri="{BB962C8B-B14F-4D97-AF65-F5344CB8AC3E}">
        <p14:creationId xmlns:p14="http://schemas.microsoft.com/office/powerpoint/2010/main" val="28922089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latin typeface="Calibri (headings)"/>
              </a:rPr>
              <a:t>Capacity Management—Capacity Plan</a:t>
            </a:r>
            <a:endParaRPr lang="en-US" dirty="0">
              <a:latin typeface="Calibri (headings)"/>
            </a:endParaRPr>
          </a:p>
        </p:txBody>
      </p:sp>
      <p:sp>
        <p:nvSpPr>
          <p:cNvPr id="7" name="Text Placeholder 6"/>
          <p:cNvSpPr>
            <a:spLocks noGrp="1"/>
          </p:cNvSpPr>
          <p:nvPr>
            <p:ph type="body" sz="quarter" idx="12"/>
          </p:nvPr>
        </p:nvSpPr>
        <p:spPr>
          <a:xfrm>
            <a:off x="177533" y="586616"/>
            <a:ext cx="7345897" cy="3408362"/>
          </a:xfrm>
        </p:spPr>
        <p:txBody>
          <a:bodyPr/>
          <a:lstStyle/>
          <a:p>
            <a:pPr marL="0" indent="0">
              <a:lnSpc>
                <a:spcPct val="150000"/>
              </a:lnSpc>
              <a:buNone/>
            </a:pPr>
            <a:r>
              <a:rPr lang="en-US" dirty="0"/>
              <a:t>A capacity plan is used by all areas of the business and IT management. It is used </a:t>
            </a:r>
            <a:r>
              <a:rPr lang="en-US" dirty="0" smtClean="0"/>
              <a:t>for </a:t>
            </a:r>
            <a:r>
              <a:rPr lang="en-US" dirty="0"/>
              <a:t>decision-making. A capacity plan includes the following details: </a:t>
            </a:r>
          </a:p>
          <a:p>
            <a:pPr marL="228600" indent="-228600">
              <a:lnSpc>
                <a:spcPct val="150000"/>
              </a:lnSpc>
              <a:buSzPct val="80000"/>
              <a:buFont typeface="Georgia" panose="02040502050405020303" pitchFamily="18" charset="0"/>
              <a:buChar char="●"/>
            </a:pPr>
            <a:r>
              <a:rPr lang="en-US" dirty="0"/>
              <a:t>Information on the current usage of service and components, and plans for the development of IT capacity to meet the needs of existing and new services; </a:t>
            </a:r>
          </a:p>
          <a:p>
            <a:pPr marL="228600" indent="-228600">
              <a:lnSpc>
                <a:spcPct val="150000"/>
              </a:lnSpc>
              <a:buSzPct val="80000"/>
              <a:buFont typeface="Georgia" panose="02040502050405020303" pitchFamily="18" charset="0"/>
              <a:buChar char="●"/>
            </a:pPr>
            <a:r>
              <a:rPr lang="en-US" dirty="0"/>
              <a:t>Details of the capacity of the IT infrastructure; </a:t>
            </a:r>
            <a:r>
              <a:rPr lang="en-US" dirty="0" smtClean="0"/>
              <a:t>and</a:t>
            </a:r>
          </a:p>
          <a:p>
            <a:pPr marL="228600" indent="-228600">
              <a:lnSpc>
                <a:spcPct val="150000"/>
              </a:lnSpc>
              <a:buSzPct val="80000"/>
              <a:buFont typeface="Georgia" panose="02040502050405020303" pitchFamily="18" charset="0"/>
              <a:buChar char="●"/>
            </a:pPr>
            <a:r>
              <a:rPr lang="en-US" dirty="0" smtClean="0"/>
              <a:t>Planning </a:t>
            </a:r>
            <a:r>
              <a:rPr lang="en-US" dirty="0"/>
              <a:t>input for multiple areas of the business and the IT service.  </a:t>
            </a:r>
            <a:br>
              <a:rPr lang="en-US" dirty="0"/>
            </a:br>
            <a:endParaRPr lang="en-US" dirty="0"/>
          </a:p>
          <a:p>
            <a:pPr marL="0" indent="0">
              <a:buNone/>
            </a:pPr>
            <a:endParaRPr lang="en-US" dirty="0"/>
          </a:p>
        </p:txBody>
      </p:sp>
      <p:sp>
        <p:nvSpPr>
          <p:cNvPr id="2" name="Slide Number Placeholder 1"/>
          <p:cNvSpPr>
            <a:spLocks noGrp="1"/>
          </p:cNvSpPr>
          <p:nvPr>
            <p:ph type="sldNum" sz="quarter" idx="13"/>
          </p:nvPr>
        </p:nvSpPr>
        <p:spPr/>
        <p:txBody>
          <a:bodyPr/>
          <a:lstStyle/>
          <a:p>
            <a:fld id="{8524A6C9-6CE9-4945-93D4-91E4A7F47F6F}" type="slidenum">
              <a:rPr lang="en-US" smtClean="0"/>
              <a:pPr/>
              <a:t>60</a:t>
            </a:fld>
            <a:endParaRPr lang="en-US"/>
          </a:p>
        </p:txBody>
      </p:sp>
    </p:spTree>
    <p:extLst>
      <p:ext uri="{BB962C8B-B14F-4D97-AF65-F5344CB8AC3E}">
        <p14:creationId xmlns:p14="http://schemas.microsoft.com/office/powerpoint/2010/main" val="28257857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77533" y="586616"/>
            <a:ext cx="7555110" cy="3176498"/>
          </a:xfrm>
        </p:spPr>
        <p:txBody>
          <a:bodyPr/>
          <a:lstStyle/>
          <a:p>
            <a:pPr marL="0" indent="0">
              <a:lnSpc>
                <a:spcPct val="150000"/>
              </a:lnSpc>
              <a:buNone/>
            </a:pPr>
            <a:r>
              <a:rPr lang="en-US" dirty="0"/>
              <a:t>Availability management is essential to ensure the availability and reliability of IT services for increased customer satisfaction and reputation of the business. </a:t>
            </a:r>
            <a:endParaRPr lang="en-US" dirty="0" smtClean="0"/>
          </a:p>
          <a:p>
            <a:pPr marL="0" indent="0">
              <a:lnSpc>
                <a:spcPct val="150000"/>
              </a:lnSpc>
              <a:buNone/>
            </a:pPr>
            <a:endParaRPr lang="en-US" dirty="0"/>
          </a:p>
        </p:txBody>
      </p:sp>
      <p:sp>
        <p:nvSpPr>
          <p:cNvPr id="3" name="Text Placeholder 2"/>
          <p:cNvSpPr>
            <a:spLocks noGrp="1"/>
          </p:cNvSpPr>
          <p:nvPr>
            <p:ph type="body" sz="quarter" idx="10"/>
          </p:nvPr>
        </p:nvSpPr>
        <p:spPr/>
        <p:txBody>
          <a:bodyPr/>
          <a:lstStyle/>
          <a:p>
            <a:r>
              <a:rPr lang="en-US" dirty="0">
                <a:latin typeface="Calibri (headings)"/>
              </a:rPr>
              <a:t>Availability </a:t>
            </a:r>
            <a:r>
              <a:rPr lang="en-US" dirty="0" smtClean="0">
                <a:latin typeface="Calibri (headings)"/>
              </a:rPr>
              <a:t>Management—Purpose</a:t>
            </a:r>
            <a:endParaRPr lang="en-US" dirty="0">
              <a:latin typeface="Calibri (headings)"/>
            </a:endParaRPr>
          </a:p>
        </p:txBody>
      </p:sp>
      <p:sp>
        <p:nvSpPr>
          <p:cNvPr id="23" name="Rectangle 22"/>
          <p:cNvSpPr/>
          <p:nvPr/>
        </p:nvSpPr>
        <p:spPr>
          <a:xfrm>
            <a:off x="195115" y="1200879"/>
            <a:ext cx="1413873" cy="670914"/>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250905" y="1382441"/>
            <a:ext cx="7408365" cy="2631752"/>
            <a:chOff x="307025" y="1248052"/>
            <a:chExt cx="7408365" cy="2631752"/>
          </a:xfrm>
        </p:grpSpPr>
        <p:grpSp>
          <p:nvGrpSpPr>
            <p:cNvPr id="45" name="Group 44"/>
            <p:cNvGrpSpPr/>
            <p:nvPr/>
          </p:nvGrpSpPr>
          <p:grpSpPr>
            <a:xfrm>
              <a:off x="307025" y="1248052"/>
              <a:ext cx="7408365" cy="2631752"/>
              <a:chOff x="307026" y="1344304"/>
              <a:chExt cx="7408365" cy="2631752"/>
            </a:xfrm>
          </p:grpSpPr>
          <p:grpSp>
            <p:nvGrpSpPr>
              <p:cNvPr id="47" name="Group 46"/>
              <p:cNvGrpSpPr/>
              <p:nvPr/>
            </p:nvGrpSpPr>
            <p:grpSpPr>
              <a:xfrm>
                <a:off x="460976" y="1344304"/>
                <a:ext cx="7254415" cy="2631752"/>
                <a:chOff x="160279" y="943284"/>
                <a:chExt cx="7555735" cy="3145674"/>
              </a:xfrm>
            </p:grpSpPr>
            <p:grpSp>
              <p:nvGrpSpPr>
                <p:cNvPr id="51" name="Group 50"/>
                <p:cNvGrpSpPr/>
                <p:nvPr/>
              </p:nvGrpSpPr>
              <p:grpSpPr>
                <a:xfrm>
                  <a:off x="184344" y="1975357"/>
                  <a:ext cx="1344363" cy="2085333"/>
                  <a:chOff x="180114" y="1801524"/>
                  <a:chExt cx="1212027" cy="1551180"/>
                </a:xfrm>
              </p:grpSpPr>
              <p:sp>
                <p:nvSpPr>
                  <p:cNvPr id="56" name="Rectangle 55"/>
                  <p:cNvSpPr/>
                  <p:nvPr/>
                </p:nvSpPr>
                <p:spPr>
                  <a:xfrm>
                    <a:off x="180114" y="1801524"/>
                    <a:ext cx="1212027" cy="752875"/>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57" name="Rectangle 56"/>
                  <p:cNvSpPr/>
                  <p:nvPr/>
                </p:nvSpPr>
                <p:spPr>
                  <a:xfrm>
                    <a:off x="180114" y="2555610"/>
                    <a:ext cx="1212027" cy="797094"/>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grpSp>
            <p:sp>
              <p:nvSpPr>
                <p:cNvPr id="52" name="Rounded Rectangle 51"/>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55" name="Picture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48" name="TextBox 47"/>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49" name="TextBox 48"/>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50" name="TextBox 49"/>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46" name="Rectangle 45"/>
            <p:cNvSpPr/>
            <p:nvPr/>
          </p:nvSpPr>
          <p:spPr>
            <a:xfrm>
              <a:off x="2679032" y="1257708"/>
              <a:ext cx="5036358" cy="1351588"/>
            </a:xfrm>
            <a:prstGeom prst="rect">
              <a:avLst/>
            </a:prstGeom>
          </p:spPr>
          <p:txBody>
            <a:bodyPr wrap="square">
              <a:spAutoFit/>
            </a:bodyPr>
            <a:lstStyle/>
            <a:p>
              <a:pPr>
                <a:lnSpc>
                  <a:spcPct val="150000"/>
                </a:lnSpc>
                <a:buSzPct val="80000"/>
              </a:pPr>
              <a:r>
                <a:rPr lang="en-US" sz="1400" dirty="0"/>
                <a:t>The purpose of availability management is to:</a:t>
              </a:r>
            </a:p>
            <a:p>
              <a:pPr marL="285750" indent="-285750">
                <a:lnSpc>
                  <a:spcPct val="150000"/>
                </a:lnSpc>
                <a:buSzPct val="80000"/>
                <a:buFont typeface="Calibri" panose="020F0502020204030204" pitchFamily="34" charset="0"/>
                <a:buChar char="●"/>
              </a:pPr>
              <a:r>
                <a:rPr lang="en-US" sz="1400" dirty="0"/>
                <a:t>ensure that the level of service availability matches or exceeds the current and future needs of the business; and </a:t>
              </a:r>
            </a:p>
            <a:p>
              <a:pPr marL="285750" indent="-285750">
                <a:lnSpc>
                  <a:spcPct val="150000"/>
                </a:lnSpc>
                <a:buSzPct val="80000"/>
                <a:buFont typeface="Calibri" panose="020F0502020204030204" pitchFamily="34" charset="0"/>
                <a:buChar char="●"/>
              </a:pPr>
              <a:r>
                <a:rPr lang="en-US" sz="1400" dirty="0"/>
                <a:t>make sure that service availability is cost-effective and timely.</a:t>
              </a:r>
            </a:p>
          </p:txBody>
        </p:sp>
      </p:grpSp>
      <p:sp>
        <p:nvSpPr>
          <p:cNvPr id="4" name="Slide Number Placeholder 3"/>
          <p:cNvSpPr>
            <a:spLocks noGrp="1"/>
          </p:cNvSpPr>
          <p:nvPr>
            <p:ph type="sldNum" sz="quarter" idx="12"/>
          </p:nvPr>
        </p:nvSpPr>
        <p:spPr/>
        <p:txBody>
          <a:bodyPr/>
          <a:lstStyle/>
          <a:p>
            <a:fld id="{8524A6C9-6CE9-4945-93D4-91E4A7F47F6F}" type="slidenum">
              <a:rPr lang="en-US" smtClean="0"/>
              <a:pPr/>
              <a:t>61</a:t>
            </a:fld>
            <a:endParaRPr lang="en-US"/>
          </a:p>
        </p:txBody>
      </p:sp>
    </p:spTree>
    <p:extLst>
      <p:ext uri="{BB962C8B-B14F-4D97-AF65-F5344CB8AC3E}">
        <p14:creationId xmlns:p14="http://schemas.microsoft.com/office/powerpoint/2010/main" val="12528947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latin typeface="Calibri (headings)"/>
              </a:rPr>
              <a:t>Availability Management—Objective</a:t>
            </a:r>
            <a:endParaRPr lang="en-US" dirty="0">
              <a:latin typeface="Calibri (headings)"/>
            </a:endParaRPr>
          </a:p>
        </p:txBody>
      </p:sp>
      <p:grpSp>
        <p:nvGrpSpPr>
          <p:cNvPr id="27" name="Group 26"/>
          <p:cNvGrpSpPr/>
          <p:nvPr/>
        </p:nvGrpSpPr>
        <p:grpSpPr>
          <a:xfrm>
            <a:off x="234836" y="806894"/>
            <a:ext cx="7408365" cy="2631752"/>
            <a:chOff x="307026" y="1223989"/>
            <a:chExt cx="7408365" cy="2631752"/>
          </a:xfrm>
        </p:grpSpPr>
        <p:grpSp>
          <p:nvGrpSpPr>
            <p:cNvPr id="28" name="Group 27"/>
            <p:cNvGrpSpPr/>
            <p:nvPr/>
          </p:nvGrpSpPr>
          <p:grpSpPr>
            <a:xfrm>
              <a:off x="307026" y="1223989"/>
              <a:ext cx="7408365" cy="2631752"/>
              <a:chOff x="307026" y="1344304"/>
              <a:chExt cx="7408365" cy="2631752"/>
            </a:xfrm>
          </p:grpSpPr>
          <p:grpSp>
            <p:nvGrpSpPr>
              <p:cNvPr id="33" name="Group 32"/>
              <p:cNvGrpSpPr/>
              <p:nvPr/>
            </p:nvGrpSpPr>
            <p:grpSpPr>
              <a:xfrm>
                <a:off x="460976" y="1344304"/>
                <a:ext cx="7254415" cy="2631752"/>
                <a:chOff x="160279" y="943284"/>
                <a:chExt cx="7555735" cy="3145674"/>
              </a:xfrm>
            </p:grpSpPr>
            <p:grpSp>
              <p:nvGrpSpPr>
                <p:cNvPr id="37" name="Group 36"/>
                <p:cNvGrpSpPr/>
                <p:nvPr/>
              </p:nvGrpSpPr>
              <p:grpSpPr>
                <a:xfrm>
                  <a:off x="177536" y="956780"/>
                  <a:ext cx="1351171" cy="3103910"/>
                  <a:chOff x="173976" y="1043853"/>
                  <a:chExt cx="1218165" cy="2308851"/>
                </a:xfrm>
              </p:grpSpPr>
              <p:sp>
                <p:nvSpPr>
                  <p:cNvPr id="42" name="Rectangle 41"/>
                  <p:cNvSpPr/>
                  <p:nvPr/>
                </p:nvSpPr>
                <p:spPr>
                  <a:xfrm>
                    <a:off x="180114" y="2555610"/>
                    <a:ext cx="1212027" cy="797094"/>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43" name="Rectangle 42"/>
                  <p:cNvSpPr/>
                  <p:nvPr/>
                </p:nvSpPr>
                <p:spPr>
                  <a:xfrm>
                    <a:off x="173976" y="1043853"/>
                    <a:ext cx="1218165" cy="754721"/>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grpSp>
            <p:sp>
              <p:nvSpPr>
                <p:cNvPr id="38" name="Rounded Rectangle 37"/>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34" name="TextBox 33"/>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35" name="TextBox 34"/>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36" name="TextBox 35"/>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29" name="Rectangle 28"/>
            <p:cNvSpPr/>
            <p:nvPr/>
          </p:nvSpPr>
          <p:spPr>
            <a:xfrm>
              <a:off x="2822947" y="1246875"/>
              <a:ext cx="4892444" cy="2321085"/>
            </a:xfrm>
            <a:prstGeom prst="rect">
              <a:avLst/>
            </a:prstGeom>
          </p:spPr>
          <p:txBody>
            <a:bodyPr wrap="square">
              <a:spAutoFit/>
            </a:bodyPr>
            <a:lstStyle/>
            <a:p>
              <a:pPr lvl="0">
                <a:lnSpc>
                  <a:spcPct val="150000"/>
                </a:lnSpc>
                <a:buSzPct val="80000"/>
              </a:pPr>
              <a:r>
                <a:rPr lang="en-US" sz="1400" dirty="0"/>
                <a:t>The objective of availability management is to:</a:t>
              </a:r>
            </a:p>
            <a:p>
              <a:pPr marL="228600" lvl="0" indent="-228600">
                <a:lnSpc>
                  <a:spcPct val="150000"/>
                </a:lnSpc>
                <a:buSzPct val="80000"/>
                <a:buFont typeface="Georgia" panose="02040502050405020303" pitchFamily="18" charset="0"/>
                <a:buChar char="●"/>
              </a:pPr>
              <a:r>
                <a:rPr lang="en-US" sz="1400" dirty="0"/>
                <a:t>provide a point of focus and management for all availability-related issues;</a:t>
              </a:r>
            </a:p>
            <a:p>
              <a:pPr marL="228600" lvl="0" indent="-228600">
                <a:lnSpc>
                  <a:spcPct val="150000"/>
                </a:lnSpc>
                <a:buSzPct val="80000"/>
                <a:buFont typeface="Georgia" panose="02040502050405020303" pitchFamily="18" charset="0"/>
                <a:buChar char="●"/>
              </a:pPr>
              <a:r>
                <a:rPr lang="en-US" sz="1400" dirty="0"/>
                <a:t>create and maintain a service availability plan; and</a:t>
              </a:r>
            </a:p>
            <a:p>
              <a:pPr marL="228600" lvl="0" indent="-228600">
                <a:lnSpc>
                  <a:spcPct val="150000"/>
                </a:lnSpc>
                <a:buSzPct val="80000"/>
                <a:buFont typeface="Georgia" panose="02040502050405020303" pitchFamily="18" charset="0"/>
                <a:buChar char="●"/>
              </a:pPr>
              <a:r>
                <a:rPr lang="en-US" sz="1400" dirty="0"/>
                <a:t>ensure that proactive measures are implemented to improve the availability of services, wherever it is cost-justifiable to do so.</a:t>
              </a:r>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62</a:t>
            </a:fld>
            <a:endParaRPr lang="en-US"/>
          </a:p>
        </p:txBody>
      </p:sp>
    </p:spTree>
    <p:extLst>
      <p:ext uri="{BB962C8B-B14F-4D97-AF65-F5344CB8AC3E}">
        <p14:creationId xmlns:p14="http://schemas.microsoft.com/office/powerpoint/2010/main" val="22139036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4334" y="1667664"/>
            <a:ext cx="1303553" cy="846773"/>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 name="Text Placeholder 2"/>
          <p:cNvSpPr>
            <a:spLocks noGrp="1"/>
          </p:cNvSpPr>
          <p:nvPr>
            <p:ph type="body" sz="quarter" idx="10"/>
          </p:nvPr>
        </p:nvSpPr>
        <p:spPr/>
        <p:txBody>
          <a:bodyPr/>
          <a:lstStyle/>
          <a:p>
            <a:r>
              <a:rPr lang="en-US" dirty="0">
                <a:latin typeface="Calibri (headings)"/>
              </a:rPr>
              <a:t>Availability </a:t>
            </a:r>
            <a:r>
              <a:rPr lang="en-US" dirty="0" smtClean="0">
                <a:latin typeface="Calibri (headings)"/>
              </a:rPr>
              <a:t>Management—Scope</a:t>
            </a:r>
            <a:endParaRPr lang="en-US" dirty="0">
              <a:latin typeface="Calibri (headings)"/>
            </a:endParaRPr>
          </a:p>
        </p:txBody>
      </p:sp>
      <p:grpSp>
        <p:nvGrpSpPr>
          <p:cNvPr id="21" name="Group 20"/>
          <p:cNvGrpSpPr/>
          <p:nvPr/>
        </p:nvGrpSpPr>
        <p:grpSpPr>
          <a:xfrm>
            <a:off x="234836" y="806894"/>
            <a:ext cx="7408365" cy="2631752"/>
            <a:chOff x="307026" y="1223989"/>
            <a:chExt cx="7408365" cy="2631752"/>
          </a:xfrm>
        </p:grpSpPr>
        <p:grpSp>
          <p:nvGrpSpPr>
            <p:cNvPr id="26" name="Group 25"/>
            <p:cNvGrpSpPr/>
            <p:nvPr/>
          </p:nvGrpSpPr>
          <p:grpSpPr>
            <a:xfrm>
              <a:off x="307026" y="1223989"/>
              <a:ext cx="7408365" cy="2631752"/>
              <a:chOff x="307026" y="1344304"/>
              <a:chExt cx="7408365" cy="2631752"/>
            </a:xfrm>
          </p:grpSpPr>
          <p:grpSp>
            <p:nvGrpSpPr>
              <p:cNvPr id="28" name="Group 27"/>
              <p:cNvGrpSpPr/>
              <p:nvPr/>
            </p:nvGrpSpPr>
            <p:grpSpPr>
              <a:xfrm>
                <a:off x="460976" y="1344304"/>
                <a:ext cx="7254415" cy="2631752"/>
                <a:chOff x="160279" y="943284"/>
                <a:chExt cx="7555735" cy="3145674"/>
              </a:xfrm>
            </p:grpSpPr>
            <p:sp>
              <p:nvSpPr>
                <p:cNvPr id="39" name="Rectangle 38"/>
                <p:cNvSpPr/>
                <p:nvPr/>
              </p:nvSpPr>
              <p:spPr>
                <a:xfrm>
                  <a:off x="177536" y="956780"/>
                  <a:ext cx="1351171" cy="1014611"/>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4" name="Rounded Rectangle 33"/>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29" name="TextBox 28"/>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31" name="TextBox 30"/>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32" name="TextBox 31"/>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27" name="Rectangle 26"/>
            <p:cNvSpPr/>
            <p:nvPr/>
          </p:nvSpPr>
          <p:spPr>
            <a:xfrm>
              <a:off x="2822947" y="1246875"/>
              <a:ext cx="4892444" cy="1997919"/>
            </a:xfrm>
            <a:prstGeom prst="rect">
              <a:avLst/>
            </a:prstGeom>
          </p:spPr>
          <p:txBody>
            <a:bodyPr wrap="square">
              <a:spAutoFit/>
            </a:bodyPr>
            <a:lstStyle/>
            <a:p>
              <a:pPr>
                <a:lnSpc>
                  <a:spcPct val="150000"/>
                </a:lnSpc>
                <a:buSzPct val="80000"/>
              </a:pPr>
              <a:r>
                <a:rPr lang="en-US" sz="1400" dirty="0">
                  <a:ea typeface="Calibri" panose="020F0502020204030204" pitchFamily="34" charset="0"/>
                  <a:cs typeface="Times New Roman" panose="02020603050405020304" pitchFamily="18" charset="0"/>
                </a:rPr>
                <a:t>The scope of </a:t>
              </a:r>
              <a:r>
                <a:rPr lang="en-US" sz="1400" dirty="0" smtClean="0">
                  <a:ea typeface="Calibri" panose="020F0502020204030204" pitchFamily="34" charset="0"/>
                  <a:cs typeface="Times New Roman" panose="02020603050405020304" pitchFamily="18" charset="0"/>
                </a:rPr>
                <a:t>availability </a:t>
              </a:r>
              <a:r>
                <a:rPr lang="en-US" sz="1400" dirty="0">
                  <a:ea typeface="Calibri" panose="020F0502020204030204" pitchFamily="34" charset="0"/>
                  <a:cs typeface="Times New Roman" panose="02020603050405020304" pitchFamily="18" charset="0"/>
                </a:rPr>
                <a:t>management is to:</a:t>
              </a:r>
            </a:p>
            <a:p>
              <a:pPr marL="228600" lvl="0" indent="-228600">
                <a:lnSpc>
                  <a:spcPct val="150000"/>
                </a:lnSpc>
                <a:buSzPct val="80000"/>
                <a:buFont typeface="Calibri" panose="020F0502020204030204" pitchFamily="34" charset="0"/>
                <a:buChar char="●"/>
              </a:pPr>
              <a:r>
                <a:rPr lang="en-US" sz="1400" dirty="0"/>
                <a:t>comprehend current business processes including their operation and requirement;</a:t>
              </a:r>
            </a:p>
            <a:p>
              <a:pPr marL="228600" lvl="0" indent="-228600">
                <a:lnSpc>
                  <a:spcPct val="150000"/>
                </a:lnSpc>
                <a:buSzPct val="80000"/>
                <a:buFont typeface="Calibri" panose="020F0502020204030204" pitchFamily="34" charset="0"/>
                <a:buChar char="●"/>
              </a:pPr>
              <a:r>
                <a:rPr lang="en-US" sz="1400" dirty="0"/>
                <a:t>get an idea of future business plans and requirements; and </a:t>
              </a:r>
            </a:p>
            <a:p>
              <a:pPr marL="228600" lvl="0" indent="-228600">
                <a:lnSpc>
                  <a:spcPct val="150000"/>
                </a:lnSpc>
                <a:buSzPct val="80000"/>
                <a:buFont typeface="Calibri" panose="020F0502020204030204" pitchFamily="34" charset="0"/>
                <a:buChar char="●"/>
              </a:pPr>
              <a:r>
                <a:rPr lang="en-US" sz="1400" dirty="0"/>
                <a:t>understand the service targets and the current IT service operation and delivery.</a:t>
              </a:r>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63</a:t>
            </a:fld>
            <a:endParaRPr lang="en-US"/>
          </a:p>
        </p:txBody>
      </p:sp>
    </p:spTree>
    <p:extLst>
      <p:ext uri="{BB962C8B-B14F-4D97-AF65-F5344CB8AC3E}">
        <p14:creationId xmlns:p14="http://schemas.microsoft.com/office/powerpoint/2010/main" val="7606825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lnSpc>
                <a:spcPct val="150000"/>
              </a:lnSpc>
              <a:spcBef>
                <a:spcPts val="0"/>
              </a:spcBef>
              <a:buNone/>
            </a:pPr>
            <a:r>
              <a:rPr lang="en-US" dirty="0"/>
              <a:t>Some of the key terms associated with availability management are: </a:t>
            </a:r>
          </a:p>
          <a:p>
            <a:pPr marL="228600" lvl="0" indent="-228600">
              <a:lnSpc>
                <a:spcPct val="150000"/>
              </a:lnSpc>
              <a:spcBef>
                <a:spcPts val="0"/>
              </a:spcBef>
              <a:buSzPct val="80000"/>
              <a:buFont typeface="Calibri Light" panose="020F0302020204030204" pitchFamily="34" charset="0"/>
              <a:buChar char="●"/>
            </a:pPr>
            <a:r>
              <a:rPr lang="en-US" dirty="0"/>
              <a:t>Availability: </a:t>
            </a:r>
            <a:r>
              <a:rPr lang="en-GB" dirty="0">
                <a:cs typeface="Arial" pitchFamily="34" charset="0"/>
              </a:rPr>
              <a:t>The percent time of agreed service hours for which the component or service is available</a:t>
            </a:r>
          </a:p>
          <a:p>
            <a:pPr marL="228600" indent="-228600">
              <a:lnSpc>
                <a:spcPct val="150000"/>
              </a:lnSpc>
              <a:spcBef>
                <a:spcPts val="0"/>
              </a:spcBef>
              <a:buSzPct val="80000"/>
              <a:buFont typeface="Calibri Light" panose="020F0302020204030204" pitchFamily="34" charset="0"/>
              <a:buChar char="●"/>
            </a:pPr>
            <a:r>
              <a:rPr lang="en-GB" dirty="0">
                <a:cs typeface="Arial" pitchFamily="34" charset="0"/>
              </a:rPr>
              <a:t>Reliability: A measure of how long a component or IT service can perform its agreed operation without interruption</a:t>
            </a:r>
          </a:p>
          <a:p>
            <a:pPr marL="228600" lvl="0" indent="-228600">
              <a:lnSpc>
                <a:spcPct val="150000"/>
              </a:lnSpc>
              <a:spcBef>
                <a:spcPts val="0"/>
              </a:spcBef>
              <a:buSzPct val="80000"/>
              <a:buFont typeface="Calibri Light" panose="020F0302020204030204" pitchFamily="34" charset="0"/>
              <a:buChar char="●"/>
            </a:pPr>
            <a:r>
              <a:rPr lang="en-GB" dirty="0">
                <a:cs typeface="Arial" pitchFamily="34" charset="0"/>
              </a:rPr>
              <a:t>Maintainability: A measure of how quickly and effectively a component or IT service can be restored to normal working after a failure</a:t>
            </a:r>
          </a:p>
          <a:p>
            <a:pPr marL="228600" lvl="0" indent="-228600">
              <a:lnSpc>
                <a:spcPct val="150000"/>
              </a:lnSpc>
              <a:spcBef>
                <a:spcPts val="0"/>
              </a:spcBef>
              <a:buSzPct val="80000"/>
              <a:buFont typeface="Calibri Light" panose="020F0302020204030204" pitchFamily="34" charset="0"/>
              <a:buChar char="●"/>
            </a:pPr>
            <a:r>
              <a:rPr lang="en-GB" dirty="0">
                <a:cs typeface="Arial" pitchFamily="34" charset="0"/>
              </a:rPr>
              <a:t>Serviceability: The ability of a third-party supplier to meet the terms of its contract that includes agreed levels of reliability, maintainability or availability for an IT service or component</a:t>
            </a:r>
          </a:p>
          <a:p>
            <a:pPr marL="0" indent="0">
              <a:buNone/>
            </a:pPr>
            <a:endParaRPr lang="en-US" dirty="0"/>
          </a:p>
        </p:txBody>
      </p:sp>
      <p:sp>
        <p:nvSpPr>
          <p:cNvPr id="4" name="Slide Number Placeholder 3"/>
          <p:cNvSpPr>
            <a:spLocks noGrp="1"/>
          </p:cNvSpPr>
          <p:nvPr>
            <p:ph type="sldNum" sz="quarter" idx="12"/>
          </p:nvPr>
        </p:nvSpPr>
        <p:spPr/>
        <p:txBody>
          <a:bodyPr/>
          <a:lstStyle/>
          <a:p>
            <a:fld id="{8524A6C9-6CE9-4945-93D4-91E4A7F47F6F}" type="slidenum">
              <a:rPr lang="en-US" smtClean="0"/>
              <a:pPr/>
              <a:t>64</a:t>
            </a:fld>
            <a:endParaRPr lang="en-US"/>
          </a:p>
        </p:txBody>
      </p:sp>
      <p:sp>
        <p:nvSpPr>
          <p:cNvPr id="5" name="Text Placeholder 2"/>
          <p:cNvSpPr>
            <a:spLocks noGrp="1"/>
          </p:cNvSpPr>
          <p:nvPr>
            <p:ph type="body" sz="quarter" idx="10"/>
          </p:nvPr>
        </p:nvSpPr>
        <p:spPr>
          <a:xfrm>
            <a:off x="1" y="89225"/>
            <a:ext cx="6473952" cy="314325"/>
          </a:xfrm>
        </p:spPr>
        <p:txBody>
          <a:bodyPr/>
          <a:lstStyle/>
          <a:p>
            <a:r>
              <a:rPr lang="en-US" dirty="0" smtClean="0">
                <a:latin typeface="Calibri (headings)"/>
              </a:rPr>
              <a:t>Availability Management—Key Terms  </a:t>
            </a:r>
            <a:endParaRPr lang="en-US" dirty="0">
              <a:latin typeface="Calibri (headings)"/>
            </a:endParaRPr>
          </a:p>
        </p:txBody>
      </p:sp>
    </p:spTree>
    <p:extLst>
      <p:ext uri="{BB962C8B-B14F-4D97-AF65-F5344CB8AC3E}">
        <p14:creationId xmlns:p14="http://schemas.microsoft.com/office/powerpoint/2010/main" val="36912260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228600" lvl="0" indent="-228600">
              <a:lnSpc>
                <a:spcPct val="150000"/>
              </a:lnSpc>
              <a:buSzPct val="80000"/>
              <a:buFont typeface="Calibri Light" panose="020F0302020204030204" pitchFamily="34" charset="0"/>
              <a:buChar char="●"/>
            </a:pPr>
            <a:r>
              <a:rPr lang="en-US" dirty="0">
                <a:cs typeface="Arial" pitchFamily="34" charset="0"/>
              </a:rPr>
              <a:t>Vital Business Functions (VBFs): The business critical elements of the business process supported by an IT Service; </a:t>
            </a:r>
            <a:r>
              <a:rPr lang="en-GB" dirty="0"/>
              <a:t>if IT focuses on the wrong aspects of the business functions, it is wasting critical resources by designing the wrong solutions for the wrong reasons, thereby diminishing the value of the service for the </a:t>
            </a:r>
            <a:r>
              <a:rPr lang="en-GB" dirty="0" smtClean="0"/>
              <a:t>customer </a:t>
            </a:r>
            <a:endParaRPr lang="en-US" dirty="0">
              <a:cs typeface="Arial" pitchFamily="34" charset="0"/>
            </a:endParaRPr>
          </a:p>
          <a:p>
            <a:pPr marL="228600" indent="-228600">
              <a:lnSpc>
                <a:spcPct val="150000"/>
              </a:lnSpc>
              <a:buSzPct val="80000"/>
              <a:buFont typeface="Calibri Light" panose="020F0302020204030204" pitchFamily="34" charset="0"/>
              <a:buChar char="●"/>
            </a:pPr>
            <a:r>
              <a:rPr lang="en-US" dirty="0">
                <a:cs typeface="Arial" pitchFamily="34" charset="0"/>
              </a:rPr>
              <a:t>Service availability: All aspects of service availability and unavailability and the impact of component availability, or the potential impact of component unavailability on service availability</a:t>
            </a:r>
          </a:p>
          <a:p>
            <a:pPr marL="228600" lvl="0" indent="-228600">
              <a:lnSpc>
                <a:spcPct val="150000"/>
              </a:lnSpc>
              <a:buSzPct val="80000"/>
              <a:buFont typeface="Calibri Light" panose="020F0302020204030204" pitchFamily="34" charset="0"/>
              <a:buChar char="●"/>
            </a:pPr>
            <a:r>
              <a:rPr lang="en-US" dirty="0">
                <a:cs typeface="Arial" pitchFamily="34" charset="0"/>
              </a:rPr>
              <a:t>Component availability: All aspects of component availability and unavailability </a:t>
            </a:r>
          </a:p>
          <a:p>
            <a:pPr marL="228600" indent="-228600">
              <a:lnSpc>
                <a:spcPct val="150000"/>
              </a:lnSpc>
              <a:buSzPct val="80000"/>
              <a:buFont typeface="Calibri Light" panose="020F0302020204030204" pitchFamily="34" charset="0"/>
              <a:buChar char="●"/>
            </a:pPr>
            <a:endParaRPr lang="en-US" dirty="0">
              <a:solidFill>
                <a:schemeClr val="accent4">
                  <a:lumMod val="50000"/>
                </a:schemeClr>
              </a:solidFill>
              <a:latin typeface="Calibri" panose="020F0502020204030204" pitchFamily="34" charset="0"/>
              <a:cs typeface="Arial" pitchFamily="34" charset="0"/>
            </a:endParaRPr>
          </a:p>
        </p:txBody>
      </p:sp>
      <p:sp>
        <p:nvSpPr>
          <p:cNvPr id="4" name="Slide Number Placeholder 3"/>
          <p:cNvSpPr>
            <a:spLocks noGrp="1"/>
          </p:cNvSpPr>
          <p:nvPr>
            <p:ph type="sldNum" sz="quarter" idx="12"/>
          </p:nvPr>
        </p:nvSpPr>
        <p:spPr/>
        <p:txBody>
          <a:bodyPr/>
          <a:lstStyle/>
          <a:p>
            <a:fld id="{8524A6C9-6CE9-4945-93D4-91E4A7F47F6F}" type="slidenum">
              <a:rPr lang="en-US" smtClean="0"/>
              <a:pPr/>
              <a:t>65</a:t>
            </a:fld>
            <a:endParaRPr lang="en-US"/>
          </a:p>
        </p:txBody>
      </p:sp>
      <p:sp>
        <p:nvSpPr>
          <p:cNvPr id="5" name="Text Placeholder 2"/>
          <p:cNvSpPr>
            <a:spLocks noGrp="1"/>
          </p:cNvSpPr>
          <p:nvPr>
            <p:ph type="body" sz="quarter" idx="10"/>
          </p:nvPr>
        </p:nvSpPr>
        <p:spPr>
          <a:xfrm>
            <a:off x="1" y="89225"/>
            <a:ext cx="6473952" cy="314325"/>
          </a:xfrm>
        </p:spPr>
        <p:txBody>
          <a:bodyPr/>
          <a:lstStyle/>
          <a:p>
            <a:r>
              <a:rPr lang="en-US" dirty="0" smtClean="0">
                <a:latin typeface="Calibri (headings)"/>
              </a:rPr>
              <a:t>Availability Management—Key Terms (contd.) </a:t>
            </a:r>
            <a:endParaRPr lang="en-US" dirty="0">
              <a:latin typeface="Calibri (headings)"/>
            </a:endParaRPr>
          </a:p>
        </p:txBody>
      </p:sp>
    </p:spTree>
    <p:extLst>
      <p:ext uri="{BB962C8B-B14F-4D97-AF65-F5344CB8AC3E}">
        <p14:creationId xmlns:p14="http://schemas.microsoft.com/office/powerpoint/2010/main" val="37771115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lnSpc>
                <a:spcPct val="150000"/>
              </a:lnSpc>
              <a:buNone/>
            </a:pPr>
            <a:r>
              <a:rPr lang="en-US" dirty="0"/>
              <a:t>The </a:t>
            </a:r>
            <a:r>
              <a:rPr lang="en-US" dirty="0" smtClean="0"/>
              <a:t>image shows how the total </a:t>
            </a:r>
            <a:r>
              <a:rPr lang="en-US" dirty="0"/>
              <a:t>IT service downtime for any </a:t>
            </a:r>
            <a:r>
              <a:rPr lang="en-US" dirty="0" smtClean="0"/>
              <a:t>incident is divided </a:t>
            </a:r>
            <a:r>
              <a:rPr lang="en-US" dirty="0"/>
              <a:t>and mapped against the major stages </a:t>
            </a:r>
            <a:r>
              <a:rPr lang="en-US" dirty="0" smtClean="0"/>
              <a:t>of the </a:t>
            </a:r>
            <a:r>
              <a:rPr lang="en-US" dirty="0"/>
              <a:t>expanded </a:t>
            </a:r>
            <a:r>
              <a:rPr lang="en-US"/>
              <a:t>incident </a:t>
            </a:r>
            <a:r>
              <a:rPr lang="en-US" smtClean="0"/>
              <a:t>lifecycle.</a:t>
            </a:r>
            <a:endParaRPr lang="en-US" dirty="0"/>
          </a:p>
        </p:txBody>
      </p:sp>
      <p:sp>
        <p:nvSpPr>
          <p:cNvPr id="3" name="Text Placeholder 2"/>
          <p:cNvSpPr>
            <a:spLocks noGrp="1"/>
          </p:cNvSpPr>
          <p:nvPr>
            <p:ph type="body" sz="quarter" idx="10"/>
          </p:nvPr>
        </p:nvSpPr>
        <p:spPr/>
        <p:txBody>
          <a:bodyPr/>
          <a:lstStyle/>
          <a:p>
            <a:r>
              <a:rPr lang="en-US" dirty="0" smtClean="0">
                <a:latin typeface="Calibri (headings)"/>
              </a:rPr>
              <a:t>Availability Management—Expanded Incident Lifecycle </a:t>
            </a:r>
            <a:endParaRPr lang="en-US" dirty="0">
              <a:latin typeface="Calibri (heading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0776" y="1542134"/>
            <a:ext cx="4807371" cy="2156070"/>
          </a:xfrm>
          <a:prstGeom prst="rect">
            <a:avLst/>
          </a:prstGeom>
        </p:spPr>
      </p:pic>
      <p:sp>
        <p:nvSpPr>
          <p:cNvPr id="5" name="Slide Number Placeholder 4"/>
          <p:cNvSpPr>
            <a:spLocks noGrp="1"/>
          </p:cNvSpPr>
          <p:nvPr>
            <p:ph type="sldNum" sz="quarter" idx="12"/>
          </p:nvPr>
        </p:nvSpPr>
        <p:spPr/>
        <p:txBody>
          <a:bodyPr/>
          <a:lstStyle/>
          <a:p>
            <a:fld id="{8524A6C9-6CE9-4945-93D4-91E4A7F47F6F}" type="slidenum">
              <a:rPr lang="en-US" smtClean="0"/>
              <a:pPr/>
              <a:t>66</a:t>
            </a:fld>
            <a:endParaRPr lang="en-US"/>
          </a:p>
        </p:txBody>
      </p:sp>
    </p:spTree>
    <p:extLst>
      <p:ext uri="{BB962C8B-B14F-4D97-AF65-F5344CB8AC3E}">
        <p14:creationId xmlns:p14="http://schemas.microsoft.com/office/powerpoint/2010/main" val="293595451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endParaRPr lang="en-US" b="1" dirty="0" smtClean="0"/>
          </a:p>
          <a:p>
            <a:r>
              <a:rPr lang="en-US" dirty="0" smtClean="0">
                <a:latin typeface="Calibri (headings)"/>
              </a:rPr>
              <a:t>Concepts </a:t>
            </a:r>
            <a:r>
              <a:rPr lang="en-US" dirty="0">
                <a:latin typeface="Calibri (headings)"/>
              </a:rPr>
              <a:t>Related to Expanded Incident Lifecycle</a:t>
            </a:r>
          </a:p>
          <a:p>
            <a:endParaRPr lang="en-US" dirty="0">
              <a:latin typeface="Calibri (headings)"/>
            </a:endParaRPr>
          </a:p>
        </p:txBody>
      </p:sp>
      <p:sp>
        <p:nvSpPr>
          <p:cNvPr id="6" name="Text Placeholder 5"/>
          <p:cNvSpPr>
            <a:spLocks noGrp="1"/>
          </p:cNvSpPr>
          <p:nvPr>
            <p:ph type="body" sz="quarter" idx="11"/>
          </p:nvPr>
        </p:nvSpPr>
        <p:spPr/>
        <p:txBody>
          <a:bodyPr/>
          <a:lstStyle/>
          <a:p>
            <a:r>
              <a:rPr lang="en-US" dirty="0" smtClean="0"/>
              <a:t>MTBF</a:t>
            </a:r>
            <a:r>
              <a:rPr lang="en-US" dirty="0" smtClean="0">
                <a:latin typeface="Calibri" panose="020F0502020204030204" pitchFamily="34" charset="0"/>
              </a:rPr>
              <a:t>—</a:t>
            </a:r>
            <a:r>
              <a:rPr lang="en-US" dirty="0" smtClean="0"/>
              <a:t>Mean </a:t>
            </a:r>
            <a:r>
              <a:rPr lang="en-US" dirty="0"/>
              <a:t>Time Between </a:t>
            </a:r>
            <a:r>
              <a:rPr lang="en-US" dirty="0" smtClean="0"/>
              <a:t>Failures</a:t>
            </a:r>
            <a:endParaRPr lang="en-US" dirty="0"/>
          </a:p>
        </p:txBody>
      </p:sp>
      <p:sp>
        <p:nvSpPr>
          <p:cNvPr id="7" name="Text Placeholder 6"/>
          <p:cNvSpPr>
            <a:spLocks noGrp="1"/>
          </p:cNvSpPr>
          <p:nvPr>
            <p:ph type="body" sz="quarter" idx="12"/>
          </p:nvPr>
        </p:nvSpPr>
        <p:spPr>
          <a:xfrm>
            <a:off x="2784880" y="1344123"/>
            <a:ext cx="1824482" cy="506787"/>
          </a:xfrm>
        </p:spPr>
        <p:txBody>
          <a:bodyPr/>
          <a:lstStyle/>
          <a:p>
            <a:r>
              <a:rPr lang="en-US" b="1" dirty="0" smtClean="0"/>
              <a:t>MTRS</a:t>
            </a:r>
            <a:r>
              <a:rPr lang="en-US" b="1" dirty="0" smtClean="0">
                <a:latin typeface="Calibri" panose="020F0502020204030204" pitchFamily="34" charset="0"/>
              </a:rPr>
              <a:t>—</a:t>
            </a:r>
            <a:r>
              <a:rPr lang="en-US" b="1" dirty="0" smtClean="0"/>
              <a:t>Mean </a:t>
            </a:r>
            <a:r>
              <a:rPr lang="en-US" b="1" dirty="0"/>
              <a:t>Time to Restore </a:t>
            </a:r>
            <a:r>
              <a:rPr lang="en-US" b="1" dirty="0" smtClean="0"/>
              <a:t>Service</a:t>
            </a:r>
            <a:endParaRPr lang="en-US" b="1" dirty="0"/>
          </a:p>
        </p:txBody>
      </p:sp>
      <p:sp>
        <p:nvSpPr>
          <p:cNvPr id="2" name="Text Placeholder 1"/>
          <p:cNvSpPr>
            <a:spLocks noGrp="1"/>
          </p:cNvSpPr>
          <p:nvPr>
            <p:ph type="body" sz="quarter" idx="13"/>
          </p:nvPr>
        </p:nvSpPr>
        <p:spPr>
          <a:xfrm>
            <a:off x="2624787" y="1825183"/>
            <a:ext cx="2004310" cy="1762072"/>
          </a:xfrm>
        </p:spPr>
        <p:txBody>
          <a:bodyPr/>
          <a:lstStyle/>
          <a:p>
            <a:r>
              <a:rPr lang="en-US" sz="1100" b="0" dirty="0" smtClean="0"/>
              <a:t>Reports </a:t>
            </a:r>
            <a:r>
              <a:rPr lang="en-US" sz="1100" b="0" dirty="0"/>
              <a:t>how quickly and effectively a </a:t>
            </a:r>
            <a:r>
              <a:rPr lang="en-US" sz="1100" b="0" dirty="0" smtClean="0"/>
              <a:t>service </a:t>
            </a:r>
            <a:r>
              <a:rPr lang="en-US" sz="1100" b="0" dirty="0"/>
              <a:t>component is restored to normal status </a:t>
            </a:r>
            <a:r>
              <a:rPr lang="en-US" sz="1100" b="0" dirty="0" smtClean="0"/>
              <a:t>after </a:t>
            </a:r>
            <a:r>
              <a:rPr lang="en-US" sz="1100" b="0" dirty="0"/>
              <a:t>a failure. </a:t>
            </a:r>
            <a:r>
              <a:rPr lang="en-US" sz="1100" b="0" dirty="0" smtClean="0"/>
              <a:t>It includes </a:t>
            </a:r>
            <a:r>
              <a:rPr lang="en-US" sz="1100" b="0" dirty="0"/>
              <a:t>the </a:t>
            </a:r>
            <a:r>
              <a:rPr lang="en-US" sz="1100" b="0" dirty="0" smtClean="0"/>
              <a:t>time from when the </a:t>
            </a:r>
            <a:r>
              <a:rPr lang="en-US" sz="1100" b="0" dirty="0"/>
              <a:t>disruption </a:t>
            </a:r>
            <a:r>
              <a:rPr lang="en-US" sz="1100" b="0" dirty="0" smtClean="0"/>
              <a:t>starts </a:t>
            </a:r>
            <a:r>
              <a:rPr lang="en-US" sz="1100" b="0" dirty="0"/>
              <a:t>till </a:t>
            </a:r>
            <a:r>
              <a:rPr lang="en-US" sz="1100" b="0" dirty="0" smtClean="0"/>
              <a:t>full </a:t>
            </a:r>
            <a:r>
              <a:rPr lang="en-US" sz="1100" b="0" dirty="0"/>
              <a:t>recovery.</a:t>
            </a:r>
          </a:p>
          <a:p>
            <a:r>
              <a:rPr lang="en-US" sz="1100" b="0" dirty="0"/>
              <a:t>MTRS =</a:t>
            </a:r>
            <a:r>
              <a:rPr lang="en-US" sz="1100" b="0" dirty="0" smtClean="0"/>
              <a:t> </a:t>
            </a:r>
            <a:r>
              <a:rPr lang="en-US" sz="1100" b="0" dirty="0"/>
              <a:t>Total </a:t>
            </a:r>
            <a:r>
              <a:rPr lang="en-US" sz="1100" b="0" dirty="0" smtClean="0"/>
              <a:t>downtime in hours/Number </a:t>
            </a:r>
            <a:r>
              <a:rPr lang="en-US" sz="1100" b="0" dirty="0"/>
              <a:t>of </a:t>
            </a:r>
            <a:r>
              <a:rPr lang="en-US" sz="1100" b="0" dirty="0" smtClean="0"/>
              <a:t>breaks</a:t>
            </a:r>
            <a:endParaRPr lang="en-US" sz="1100" b="0" dirty="0"/>
          </a:p>
          <a:p>
            <a:endParaRPr lang="en-US" sz="1100" dirty="0"/>
          </a:p>
        </p:txBody>
      </p:sp>
      <p:sp>
        <p:nvSpPr>
          <p:cNvPr id="18" name="Text Placeholder 1"/>
          <p:cNvSpPr>
            <a:spLocks noGrp="1"/>
          </p:cNvSpPr>
          <p:nvPr>
            <p:ph type="body" sz="quarter" idx="14"/>
          </p:nvPr>
        </p:nvSpPr>
        <p:spPr>
          <a:xfrm>
            <a:off x="223666" y="1823325"/>
            <a:ext cx="1993550" cy="2089788"/>
          </a:xfrm>
        </p:spPr>
        <p:txBody>
          <a:bodyPr/>
          <a:lstStyle/>
          <a:p>
            <a:pPr>
              <a:spcBef>
                <a:spcPts val="0"/>
              </a:spcBef>
            </a:pPr>
            <a:r>
              <a:rPr lang="en-US" sz="1100" dirty="0" smtClean="0"/>
              <a:t>Reports </a:t>
            </a:r>
            <a:r>
              <a:rPr lang="en-US" sz="1100" dirty="0"/>
              <a:t>how long a </a:t>
            </a:r>
            <a:r>
              <a:rPr lang="en-US" sz="1100" dirty="0" smtClean="0"/>
              <a:t>service component performs </a:t>
            </a:r>
            <a:r>
              <a:rPr lang="en-US" sz="1100" dirty="0"/>
              <a:t>its agreed function without </a:t>
            </a:r>
            <a:r>
              <a:rPr lang="en-US" sz="1100" dirty="0" smtClean="0"/>
              <a:t>interruption</a:t>
            </a:r>
            <a:r>
              <a:rPr lang="en-US" sz="1100" dirty="0"/>
              <a:t>. </a:t>
            </a:r>
            <a:r>
              <a:rPr lang="en-US" sz="1100" dirty="0" smtClean="0"/>
              <a:t>It identifies and reports </a:t>
            </a:r>
            <a:r>
              <a:rPr lang="en-US" sz="1100" dirty="0"/>
              <a:t>the number of </a:t>
            </a:r>
            <a:r>
              <a:rPr lang="en-US" sz="1100" dirty="0" smtClean="0"/>
              <a:t>disruptions </a:t>
            </a:r>
            <a:r>
              <a:rPr lang="en-US" sz="1100" dirty="0"/>
              <a:t>along </a:t>
            </a:r>
            <a:r>
              <a:rPr lang="en-US" sz="1100" dirty="0" smtClean="0"/>
              <a:t>with their frequency. It is </a:t>
            </a:r>
            <a:r>
              <a:rPr lang="en-US" sz="1100" dirty="0"/>
              <a:t>also called </a:t>
            </a:r>
            <a:r>
              <a:rPr lang="en-US" sz="1100" dirty="0" smtClean="0"/>
              <a:t>MTBSI</a:t>
            </a:r>
            <a:r>
              <a:rPr lang="en-US" sz="1100" dirty="0"/>
              <a:t>.</a:t>
            </a:r>
          </a:p>
          <a:p>
            <a:pPr>
              <a:spcBef>
                <a:spcPts val="0"/>
              </a:spcBef>
            </a:pPr>
            <a:r>
              <a:rPr lang="en-US" sz="1100" dirty="0" smtClean="0"/>
              <a:t>MTBF = (Available </a:t>
            </a:r>
            <a:r>
              <a:rPr lang="en-US" sz="1100" dirty="0"/>
              <a:t>time in hours – Total </a:t>
            </a:r>
            <a:r>
              <a:rPr lang="en-US" sz="1100" dirty="0" smtClean="0"/>
              <a:t>downtime in </a:t>
            </a:r>
            <a:r>
              <a:rPr lang="en-US" sz="1100" dirty="0"/>
              <a:t>hours)/Number of </a:t>
            </a:r>
            <a:r>
              <a:rPr lang="en-US" sz="1100" dirty="0" smtClean="0"/>
              <a:t>breaks</a:t>
            </a:r>
            <a:endParaRPr lang="en-US" sz="1100" dirty="0"/>
          </a:p>
          <a:p>
            <a:pPr>
              <a:spcBef>
                <a:spcPts val="0"/>
              </a:spcBef>
            </a:pPr>
            <a:r>
              <a:rPr lang="en-US" sz="1100" dirty="0"/>
              <a:t>MTBSI </a:t>
            </a:r>
            <a:r>
              <a:rPr lang="en-US" sz="1100" dirty="0" smtClean="0"/>
              <a:t>= Available time/Number of breaks</a:t>
            </a:r>
            <a:endParaRPr lang="en-US" sz="1100" dirty="0"/>
          </a:p>
        </p:txBody>
      </p:sp>
      <p:sp>
        <p:nvSpPr>
          <p:cNvPr id="3" name="Text Placeholder 2"/>
          <p:cNvSpPr>
            <a:spLocks noGrp="1"/>
          </p:cNvSpPr>
          <p:nvPr>
            <p:ph type="body" sz="quarter" idx="15"/>
          </p:nvPr>
        </p:nvSpPr>
        <p:spPr/>
        <p:txBody>
          <a:bodyPr/>
          <a:lstStyle/>
          <a:p>
            <a:r>
              <a:rPr lang="en-US" smtClean="0"/>
              <a:t>MTTR</a:t>
            </a:r>
            <a:r>
              <a:rPr lang="en-US" smtClean="0">
                <a:latin typeface="Calibri" panose="020F0502020204030204" pitchFamily="34" charset="0"/>
              </a:rPr>
              <a:t>—</a:t>
            </a:r>
            <a:r>
              <a:rPr lang="en-US" smtClean="0"/>
              <a:t>Mean </a:t>
            </a:r>
            <a:r>
              <a:rPr lang="en-US" dirty="0"/>
              <a:t>Time To </a:t>
            </a:r>
            <a:r>
              <a:rPr lang="en-US" dirty="0" smtClean="0"/>
              <a:t>Repair</a:t>
            </a:r>
            <a:endParaRPr lang="en-US" dirty="0"/>
          </a:p>
          <a:p>
            <a:endParaRPr lang="en-US" dirty="0"/>
          </a:p>
        </p:txBody>
      </p:sp>
      <p:sp>
        <p:nvSpPr>
          <p:cNvPr id="4" name="Text Placeholder 3"/>
          <p:cNvSpPr>
            <a:spLocks noGrp="1"/>
          </p:cNvSpPr>
          <p:nvPr>
            <p:ph type="body" sz="quarter" idx="16"/>
          </p:nvPr>
        </p:nvSpPr>
        <p:spPr>
          <a:xfrm>
            <a:off x="4997200" y="1817125"/>
            <a:ext cx="2004308" cy="1983783"/>
          </a:xfrm>
        </p:spPr>
        <p:txBody>
          <a:bodyPr/>
          <a:lstStyle/>
          <a:p>
            <a:r>
              <a:rPr lang="en-US" sz="1100" dirty="0" smtClean="0"/>
              <a:t>Reports </a:t>
            </a:r>
            <a:r>
              <a:rPr lang="en-US" sz="1100" dirty="0"/>
              <a:t>the time needed to repair a failed </a:t>
            </a:r>
            <a:r>
              <a:rPr lang="en-US" sz="1100" dirty="0" smtClean="0"/>
              <a:t>component. Repair refers to replacing </a:t>
            </a:r>
            <a:r>
              <a:rPr lang="en-US" sz="1100" dirty="0"/>
              <a:t>the component </a:t>
            </a:r>
            <a:r>
              <a:rPr lang="en-US" sz="1100" dirty="0" smtClean="0"/>
              <a:t>by using </a:t>
            </a:r>
            <a:r>
              <a:rPr lang="en-US" sz="1100" dirty="0"/>
              <a:t>the spare or asking the third party to replace it using the contract.</a:t>
            </a:r>
          </a:p>
          <a:p>
            <a:r>
              <a:rPr lang="en-US" sz="1100" dirty="0" smtClean="0"/>
              <a:t>MTTR = </a:t>
            </a:r>
            <a:r>
              <a:rPr lang="en-US" sz="1100" dirty="0"/>
              <a:t>Total </a:t>
            </a:r>
            <a:r>
              <a:rPr lang="en-US" sz="1100" dirty="0" smtClean="0"/>
              <a:t>maintenance time/Number </a:t>
            </a:r>
            <a:r>
              <a:rPr lang="en-US" sz="1100" dirty="0"/>
              <a:t>of </a:t>
            </a:r>
            <a:r>
              <a:rPr lang="en-US" sz="1100" dirty="0" smtClean="0"/>
              <a:t>repairs</a:t>
            </a:r>
            <a:endParaRPr lang="en-US" sz="1100" dirty="0"/>
          </a:p>
          <a:p>
            <a:endParaRPr lang="en-US" sz="1100" dirty="0"/>
          </a:p>
        </p:txBody>
      </p:sp>
      <p:sp>
        <p:nvSpPr>
          <p:cNvPr id="5" name="TextBox 4"/>
          <p:cNvSpPr txBox="1"/>
          <p:nvPr/>
        </p:nvSpPr>
        <p:spPr>
          <a:xfrm>
            <a:off x="223666" y="605214"/>
            <a:ext cx="7308622" cy="523220"/>
          </a:xfrm>
          <a:prstGeom prst="rect">
            <a:avLst/>
          </a:prstGeom>
          <a:noFill/>
        </p:spPr>
        <p:txBody>
          <a:bodyPr wrap="square" rtlCol="0">
            <a:spAutoFit/>
          </a:bodyPr>
          <a:lstStyle/>
          <a:p>
            <a:r>
              <a:rPr lang="en-US" sz="1400" dirty="0"/>
              <a:t>Some key concepts related to expanded incident lifecycle are Mean Time between Failures</a:t>
            </a:r>
            <a:r>
              <a:rPr lang="en-US" sz="1400" b="1" dirty="0"/>
              <a:t> </a:t>
            </a:r>
            <a:r>
              <a:rPr lang="en-US" sz="1400" dirty="0"/>
              <a:t>(MTBF), Mean Time to Restore Service (MTRS) and Mean Time </a:t>
            </a:r>
            <a:r>
              <a:rPr lang="en-US" sz="1400" smtClean="0"/>
              <a:t>to Repair (MTTR).  </a:t>
            </a:r>
            <a:endParaRPr lang="en-US" sz="1400" dirty="0"/>
          </a:p>
        </p:txBody>
      </p:sp>
      <p:sp>
        <p:nvSpPr>
          <p:cNvPr id="8" name="Slide Number Placeholder 7"/>
          <p:cNvSpPr>
            <a:spLocks noGrp="1"/>
          </p:cNvSpPr>
          <p:nvPr>
            <p:ph type="sldNum" sz="quarter" idx="17"/>
          </p:nvPr>
        </p:nvSpPr>
        <p:spPr/>
        <p:txBody>
          <a:bodyPr/>
          <a:lstStyle/>
          <a:p>
            <a:fld id="{8524A6C9-6CE9-4945-93D4-91E4A7F47F6F}" type="slidenum">
              <a:rPr lang="en-US" smtClean="0"/>
              <a:pPr/>
              <a:t>67</a:t>
            </a:fld>
            <a:endParaRPr lang="en-US"/>
          </a:p>
        </p:txBody>
      </p:sp>
    </p:spTree>
    <p:extLst>
      <p:ext uri="{BB962C8B-B14F-4D97-AF65-F5344CB8AC3E}">
        <p14:creationId xmlns:p14="http://schemas.microsoft.com/office/powerpoint/2010/main" val="31417090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54464" y="2229535"/>
            <a:ext cx="1290750" cy="846773"/>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2" name="Text Placeholder 1"/>
          <p:cNvSpPr>
            <a:spLocks noGrp="1"/>
          </p:cNvSpPr>
          <p:nvPr>
            <p:ph type="body" sz="quarter" idx="11"/>
          </p:nvPr>
        </p:nvSpPr>
        <p:spPr>
          <a:xfrm>
            <a:off x="177533" y="586616"/>
            <a:ext cx="7555110" cy="3176498"/>
          </a:xfrm>
        </p:spPr>
        <p:txBody>
          <a:bodyPr/>
          <a:lstStyle/>
          <a:p>
            <a:pPr marL="0" indent="0">
              <a:lnSpc>
                <a:spcPct val="150000"/>
              </a:lnSpc>
              <a:buNone/>
            </a:pPr>
            <a:r>
              <a:rPr lang="en-US" dirty="0"/>
              <a:t>IT Service Continuity Management (ITSCM) is essential to maintain the continuity and high availability of IT services for the survival of a business. </a:t>
            </a:r>
          </a:p>
        </p:txBody>
      </p:sp>
      <p:sp>
        <p:nvSpPr>
          <p:cNvPr id="3" name="Text Placeholder 2"/>
          <p:cNvSpPr>
            <a:spLocks noGrp="1"/>
          </p:cNvSpPr>
          <p:nvPr>
            <p:ph type="body" sz="quarter" idx="10"/>
          </p:nvPr>
        </p:nvSpPr>
        <p:spPr/>
        <p:txBody>
          <a:bodyPr/>
          <a:lstStyle/>
          <a:p>
            <a:r>
              <a:rPr lang="en-US" dirty="0">
                <a:latin typeface="Calibri (headings)"/>
              </a:rPr>
              <a:t>IT Service Continuity </a:t>
            </a:r>
            <a:r>
              <a:rPr lang="en-US" dirty="0" smtClean="0">
                <a:latin typeface="Calibri (headings)"/>
              </a:rPr>
              <a:t>Management—Purpose</a:t>
            </a:r>
            <a:endParaRPr lang="en-US" dirty="0">
              <a:latin typeface="Calibri (headings)"/>
            </a:endParaRPr>
          </a:p>
        </p:txBody>
      </p:sp>
      <p:sp>
        <p:nvSpPr>
          <p:cNvPr id="23" name="Rectangle 22"/>
          <p:cNvSpPr/>
          <p:nvPr/>
        </p:nvSpPr>
        <p:spPr>
          <a:xfrm>
            <a:off x="195115" y="1200879"/>
            <a:ext cx="1413873" cy="670914"/>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177533" y="1374884"/>
            <a:ext cx="7408365" cy="2631752"/>
            <a:chOff x="307026" y="1223989"/>
            <a:chExt cx="7408365" cy="2631752"/>
          </a:xfrm>
        </p:grpSpPr>
        <p:grpSp>
          <p:nvGrpSpPr>
            <p:cNvPr id="27" name="Group 26"/>
            <p:cNvGrpSpPr/>
            <p:nvPr/>
          </p:nvGrpSpPr>
          <p:grpSpPr>
            <a:xfrm>
              <a:off x="307026" y="1223989"/>
              <a:ext cx="7408365" cy="2631752"/>
              <a:chOff x="307026" y="1344304"/>
              <a:chExt cx="7408365" cy="2631752"/>
            </a:xfrm>
          </p:grpSpPr>
          <p:grpSp>
            <p:nvGrpSpPr>
              <p:cNvPr id="29" name="Group 28"/>
              <p:cNvGrpSpPr/>
              <p:nvPr/>
            </p:nvGrpSpPr>
            <p:grpSpPr>
              <a:xfrm>
                <a:off x="460976" y="1344304"/>
                <a:ext cx="7254415" cy="2631752"/>
                <a:chOff x="160279" y="943284"/>
                <a:chExt cx="7555735" cy="3145674"/>
              </a:xfrm>
            </p:grpSpPr>
            <p:sp>
              <p:nvSpPr>
                <p:cNvPr id="42" name="Rectangle 41"/>
                <p:cNvSpPr/>
                <p:nvPr/>
              </p:nvSpPr>
              <p:spPr>
                <a:xfrm>
                  <a:off x="184344" y="2989113"/>
                  <a:ext cx="1344363" cy="1071575"/>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8" name="Rounded Rectangle 37"/>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30" name="TextBox 29"/>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33" name="TextBox 32"/>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36" name="TextBox 35"/>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28" name="Rectangle 27"/>
            <p:cNvSpPr/>
            <p:nvPr/>
          </p:nvSpPr>
          <p:spPr>
            <a:xfrm>
              <a:off x="2822947" y="1246875"/>
              <a:ext cx="4892444" cy="1997919"/>
            </a:xfrm>
            <a:prstGeom prst="rect">
              <a:avLst/>
            </a:prstGeom>
          </p:spPr>
          <p:txBody>
            <a:bodyPr wrap="square">
              <a:spAutoFit/>
            </a:bodyPr>
            <a:lstStyle/>
            <a:p>
              <a:pPr>
                <a:lnSpc>
                  <a:spcPct val="150000"/>
                </a:lnSpc>
                <a:buSzPct val="80000"/>
              </a:pPr>
              <a:r>
                <a:rPr lang="en-US" sz="1400" dirty="0"/>
                <a:t>The purpose of ITSCM is to:</a:t>
              </a:r>
            </a:p>
            <a:p>
              <a:pPr marL="228600" lvl="0" indent="-228600">
                <a:lnSpc>
                  <a:spcPct val="150000"/>
                </a:lnSpc>
                <a:buSzPct val="80000"/>
                <a:buFont typeface="Georgia" panose="02040502050405020303" pitchFamily="18" charset="0"/>
                <a:buChar char="●"/>
              </a:pPr>
              <a:r>
                <a:rPr lang="en-US" sz="1400" dirty="0"/>
                <a:t>support the overall Business Continuity Management (BCM) process </a:t>
              </a:r>
              <a:r>
                <a:rPr lang="en-GB" sz="1400" dirty="0"/>
                <a:t>that includes strategies and actions needed to continue business activities in case of a disaster; and  </a:t>
              </a:r>
              <a:endParaRPr lang="en-US" sz="1400" dirty="0"/>
            </a:p>
            <a:p>
              <a:pPr marL="228600" lvl="0" indent="-228600">
                <a:lnSpc>
                  <a:spcPct val="150000"/>
                </a:lnSpc>
                <a:buSzPct val="80000"/>
                <a:buFont typeface="Georgia" panose="02040502050405020303" pitchFamily="18" charset="0"/>
                <a:buChar char="●"/>
              </a:pPr>
              <a:r>
                <a:rPr lang="en-US" sz="1400" dirty="0"/>
                <a:t>ensure that the required IT technical and service facilities can be resumed within the agreed business timescale.</a:t>
              </a:r>
            </a:p>
          </p:txBody>
        </p:sp>
      </p:grpSp>
      <p:sp>
        <p:nvSpPr>
          <p:cNvPr id="4" name="Slide Number Placeholder 3"/>
          <p:cNvSpPr>
            <a:spLocks noGrp="1"/>
          </p:cNvSpPr>
          <p:nvPr>
            <p:ph type="sldNum" sz="quarter" idx="12"/>
          </p:nvPr>
        </p:nvSpPr>
        <p:spPr/>
        <p:txBody>
          <a:bodyPr/>
          <a:lstStyle/>
          <a:p>
            <a:fld id="{8524A6C9-6CE9-4945-93D4-91E4A7F47F6F}" type="slidenum">
              <a:rPr lang="en-US" smtClean="0"/>
              <a:pPr/>
              <a:t>68</a:t>
            </a:fld>
            <a:endParaRPr lang="en-US"/>
          </a:p>
        </p:txBody>
      </p:sp>
    </p:spTree>
    <p:extLst>
      <p:ext uri="{BB962C8B-B14F-4D97-AF65-F5344CB8AC3E}">
        <p14:creationId xmlns:p14="http://schemas.microsoft.com/office/powerpoint/2010/main" val="41162161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latin typeface="Calibri (headings)"/>
              </a:rPr>
              <a:t>IT Service Continuity </a:t>
            </a:r>
            <a:r>
              <a:rPr lang="en-US" dirty="0" smtClean="0">
                <a:latin typeface="Calibri (headings)"/>
              </a:rPr>
              <a:t>Management—</a:t>
            </a:r>
            <a:r>
              <a:rPr lang="en-GB" dirty="0" smtClean="0">
                <a:latin typeface="Calibri (headings)"/>
              </a:rPr>
              <a:t>Objective</a:t>
            </a:r>
            <a:endParaRPr lang="en-US" dirty="0">
              <a:latin typeface="Calibri (headings)"/>
            </a:endParaRPr>
          </a:p>
        </p:txBody>
      </p:sp>
      <p:sp>
        <p:nvSpPr>
          <p:cNvPr id="17" name="Rectangle 16"/>
          <p:cNvSpPr/>
          <p:nvPr/>
        </p:nvSpPr>
        <p:spPr>
          <a:xfrm>
            <a:off x="203905" y="1905721"/>
            <a:ext cx="1413873" cy="670914"/>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lumMod val="95000"/>
                  <a:lumOff val="5000"/>
                </a:schemeClr>
              </a:solidFill>
            </a:endParaRPr>
          </a:p>
        </p:txBody>
      </p:sp>
      <p:grpSp>
        <p:nvGrpSpPr>
          <p:cNvPr id="27" name="Group 26"/>
          <p:cNvGrpSpPr/>
          <p:nvPr/>
        </p:nvGrpSpPr>
        <p:grpSpPr>
          <a:xfrm>
            <a:off x="234836" y="806894"/>
            <a:ext cx="7408365" cy="2631752"/>
            <a:chOff x="307026" y="1223989"/>
            <a:chExt cx="7408365" cy="2631752"/>
          </a:xfrm>
        </p:grpSpPr>
        <p:grpSp>
          <p:nvGrpSpPr>
            <p:cNvPr id="28" name="Group 27"/>
            <p:cNvGrpSpPr/>
            <p:nvPr/>
          </p:nvGrpSpPr>
          <p:grpSpPr>
            <a:xfrm>
              <a:off x="307026" y="1223989"/>
              <a:ext cx="7408365" cy="2631752"/>
              <a:chOff x="307026" y="1344304"/>
              <a:chExt cx="7408365" cy="2631752"/>
            </a:xfrm>
          </p:grpSpPr>
          <p:grpSp>
            <p:nvGrpSpPr>
              <p:cNvPr id="33" name="Group 32"/>
              <p:cNvGrpSpPr/>
              <p:nvPr/>
            </p:nvGrpSpPr>
            <p:grpSpPr>
              <a:xfrm>
                <a:off x="460976" y="1344304"/>
                <a:ext cx="7254415" cy="2631752"/>
                <a:chOff x="160279" y="943284"/>
                <a:chExt cx="7555735" cy="3145674"/>
              </a:xfrm>
            </p:grpSpPr>
            <p:grpSp>
              <p:nvGrpSpPr>
                <p:cNvPr id="37" name="Group 36"/>
                <p:cNvGrpSpPr/>
                <p:nvPr/>
              </p:nvGrpSpPr>
              <p:grpSpPr>
                <a:xfrm>
                  <a:off x="176473" y="956780"/>
                  <a:ext cx="1352234" cy="3103910"/>
                  <a:chOff x="173018" y="1043853"/>
                  <a:chExt cx="1219123" cy="2308851"/>
                </a:xfrm>
              </p:grpSpPr>
              <p:sp>
                <p:nvSpPr>
                  <p:cNvPr id="42" name="Rectangle 41"/>
                  <p:cNvSpPr/>
                  <p:nvPr/>
                </p:nvSpPr>
                <p:spPr>
                  <a:xfrm>
                    <a:off x="173018" y="2555610"/>
                    <a:ext cx="1212027" cy="797094"/>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43" name="Rectangle 42"/>
                  <p:cNvSpPr/>
                  <p:nvPr/>
                </p:nvSpPr>
                <p:spPr>
                  <a:xfrm>
                    <a:off x="173976" y="1043853"/>
                    <a:ext cx="1218165" cy="754721"/>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grpSp>
            <p:sp>
              <p:nvSpPr>
                <p:cNvPr id="38" name="Rounded Rectangle 37"/>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34" name="TextBox 33"/>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35" name="TextBox 34"/>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36" name="TextBox 35"/>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29" name="Rectangle 28"/>
            <p:cNvSpPr/>
            <p:nvPr/>
          </p:nvSpPr>
          <p:spPr>
            <a:xfrm>
              <a:off x="2822947" y="1246875"/>
              <a:ext cx="4892444" cy="2321085"/>
            </a:xfrm>
            <a:prstGeom prst="rect">
              <a:avLst/>
            </a:prstGeom>
          </p:spPr>
          <p:txBody>
            <a:bodyPr wrap="square">
              <a:spAutoFit/>
            </a:bodyPr>
            <a:lstStyle/>
            <a:p>
              <a:pPr lvl="0">
                <a:lnSpc>
                  <a:spcPct val="150000"/>
                </a:lnSpc>
                <a:buSzPct val="80000"/>
              </a:pPr>
              <a:r>
                <a:rPr lang="en-US" sz="1400" dirty="0"/>
                <a:t>The objective of ITSCM is to:</a:t>
              </a:r>
            </a:p>
            <a:p>
              <a:pPr marL="228600" lvl="0" indent="-228600">
                <a:lnSpc>
                  <a:spcPct val="150000"/>
                </a:lnSpc>
                <a:buSzPct val="80000"/>
                <a:buFont typeface="Calibri" panose="020F0502020204030204" pitchFamily="34" charset="0"/>
                <a:buChar char="●"/>
              </a:pPr>
              <a:r>
                <a:rPr lang="en-US" sz="1400" dirty="0"/>
                <a:t>maintain a set of IT service continuity plans and IT recovery plans that support the overall business continuity plans; </a:t>
              </a:r>
            </a:p>
            <a:p>
              <a:pPr marL="228600" lvl="0" indent="-228600">
                <a:lnSpc>
                  <a:spcPct val="150000"/>
                </a:lnSpc>
                <a:buSzPct val="80000"/>
                <a:buFont typeface="Calibri" panose="020F0502020204030204" pitchFamily="34" charset="0"/>
                <a:buChar char="●"/>
              </a:pPr>
              <a:r>
                <a:rPr lang="en-US" sz="1400" dirty="0"/>
                <a:t>perform regular risk assessment and management exercises; and    </a:t>
              </a:r>
            </a:p>
            <a:p>
              <a:pPr marL="228600" lvl="0" indent="-228600">
                <a:lnSpc>
                  <a:spcPct val="150000"/>
                </a:lnSpc>
                <a:buSzPct val="80000"/>
                <a:buFont typeface="Calibri" panose="020F0502020204030204" pitchFamily="34" charset="0"/>
                <a:buChar char="●"/>
              </a:pPr>
              <a:r>
                <a:rPr lang="en-US" sz="1400" dirty="0"/>
                <a:t>conduct regular Business Impact Analysis or BIA </a:t>
              </a:r>
              <a:r>
                <a:rPr lang="en-GB" sz="1400" dirty="0"/>
                <a:t>to identify the most important services for the organisation.</a:t>
              </a:r>
              <a:endParaRPr lang="en-US" sz="1400" dirty="0"/>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69</a:t>
            </a:fld>
            <a:endParaRPr lang="en-US"/>
          </a:p>
        </p:txBody>
      </p:sp>
    </p:spTree>
    <p:extLst>
      <p:ext uri="{BB962C8B-B14F-4D97-AF65-F5344CB8AC3E}">
        <p14:creationId xmlns:p14="http://schemas.microsoft.com/office/powerpoint/2010/main" val="4197929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a:latin typeface="Calibri (headings)"/>
              </a:rPr>
              <a:t>Service </a:t>
            </a:r>
            <a:r>
              <a:rPr lang="en-GB" dirty="0" smtClean="0">
                <a:latin typeface="Calibri (headings)"/>
              </a:rPr>
              <a:t>Design—Value for Business </a:t>
            </a:r>
            <a:endParaRPr lang="en-US" dirty="0">
              <a:latin typeface="Calibri (headings)"/>
            </a:endParaRPr>
          </a:p>
        </p:txBody>
      </p:sp>
      <p:sp>
        <p:nvSpPr>
          <p:cNvPr id="37" name="Rectangle 36"/>
          <p:cNvSpPr/>
          <p:nvPr/>
        </p:nvSpPr>
        <p:spPr>
          <a:xfrm>
            <a:off x="184855" y="1574824"/>
            <a:ext cx="1366708" cy="777195"/>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grpSp>
        <p:nvGrpSpPr>
          <p:cNvPr id="5" name="Group 4"/>
          <p:cNvGrpSpPr/>
          <p:nvPr/>
        </p:nvGrpSpPr>
        <p:grpSpPr>
          <a:xfrm>
            <a:off x="1" y="803138"/>
            <a:ext cx="7715390" cy="3026153"/>
            <a:chOff x="1" y="950090"/>
            <a:chExt cx="7715390" cy="3026153"/>
          </a:xfrm>
        </p:grpSpPr>
        <p:sp>
          <p:nvSpPr>
            <p:cNvPr id="19" name="Rectangle 18"/>
            <p:cNvSpPr/>
            <p:nvPr/>
          </p:nvSpPr>
          <p:spPr>
            <a:xfrm>
              <a:off x="2514600" y="964300"/>
              <a:ext cx="5200791" cy="2677656"/>
            </a:xfrm>
            <a:prstGeom prst="rect">
              <a:avLst/>
            </a:prstGeom>
          </p:spPr>
          <p:txBody>
            <a:bodyPr wrap="square">
              <a:spAutoFit/>
            </a:bodyPr>
            <a:lstStyle/>
            <a:p>
              <a:pPr>
                <a:lnSpc>
                  <a:spcPct val="150000"/>
                </a:lnSpc>
                <a:buSzPct val="80000"/>
              </a:pPr>
              <a:r>
                <a:rPr lang="en-US" sz="1400" dirty="0"/>
                <a:t>Service design offers the following benefits to a </a:t>
              </a:r>
              <a:r>
                <a:rPr lang="en-US" sz="1400" dirty="0" smtClean="0"/>
                <a:t>business:</a:t>
              </a:r>
            </a:p>
            <a:p>
              <a:pPr marL="228600" indent="-228600">
                <a:lnSpc>
                  <a:spcPct val="150000"/>
                </a:lnSpc>
                <a:buSzPct val="80000"/>
                <a:buFont typeface="Calibri" panose="020F0502020204030204" pitchFamily="34" charset="0"/>
                <a:buChar char="●"/>
              </a:pPr>
              <a:r>
                <a:rPr lang="en-US" sz="1400" dirty="0" smtClean="0"/>
                <a:t>Lower Total Cost of Ownership (</a:t>
              </a:r>
              <a:r>
                <a:rPr lang="en-US" sz="1400" dirty="0"/>
                <a:t>TCO) of </a:t>
              </a:r>
              <a:r>
                <a:rPr lang="en-US" sz="1400" dirty="0" smtClean="0"/>
                <a:t>services;</a:t>
              </a:r>
            </a:p>
            <a:p>
              <a:pPr marL="228600" indent="-228600">
                <a:lnSpc>
                  <a:spcPct val="150000"/>
                </a:lnSpc>
                <a:buSzPct val="80000"/>
                <a:buFont typeface="Calibri" panose="020F0502020204030204" pitchFamily="34" charset="0"/>
                <a:buChar char="●"/>
              </a:pPr>
              <a:r>
                <a:rPr lang="en-US" sz="1400" dirty="0" smtClean="0"/>
                <a:t>Improved </a:t>
              </a:r>
              <a:r>
                <a:rPr lang="en-US" sz="1400" dirty="0"/>
                <a:t>quality of service </a:t>
              </a:r>
              <a:r>
                <a:rPr lang="en-US" sz="1400" dirty="0" smtClean="0"/>
                <a:t>delivery;</a:t>
              </a:r>
            </a:p>
            <a:p>
              <a:pPr marL="228600" indent="-228600">
                <a:lnSpc>
                  <a:spcPct val="150000"/>
                </a:lnSpc>
                <a:buSzPct val="80000"/>
                <a:buFont typeface="Calibri" panose="020F0502020204030204" pitchFamily="34" charset="0"/>
                <a:buChar char="●"/>
              </a:pPr>
              <a:r>
                <a:rPr lang="en-US" sz="1400" dirty="0" smtClean="0"/>
                <a:t>Improved </a:t>
              </a:r>
              <a:r>
                <a:rPr lang="en-US" sz="1400" dirty="0"/>
                <a:t>consistency of the </a:t>
              </a:r>
              <a:r>
                <a:rPr lang="en-US" sz="1400" dirty="0" smtClean="0"/>
                <a:t>service;</a:t>
              </a:r>
            </a:p>
            <a:p>
              <a:pPr marL="228600" indent="-228600">
                <a:lnSpc>
                  <a:spcPct val="150000"/>
                </a:lnSpc>
                <a:buSzPct val="80000"/>
                <a:buFont typeface="Calibri" panose="020F0502020204030204" pitchFamily="34" charset="0"/>
                <a:buChar char="●"/>
              </a:pPr>
              <a:r>
                <a:rPr lang="en-US" sz="1400" dirty="0" smtClean="0"/>
                <a:t>Simpler </a:t>
              </a:r>
              <a:r>
                <a:rPr lang="en-US" sz="1400" dirty="0"/>
                <a:t>implementation of new or modified </a:t>
              </a:r>
              <a:r>
                <a:rPr lang="en-US" sz="1400" dirty="0" smtClean="0"/>
                <a:t>services;</a:t>
              </a:r>
            </a:p>
            <a:p>
              <a:pPr marL="228600" indent="-228600">
                <a:lnSpc>
                  <a:spcPct val="150000"/>
                </a:lnSpc>
                <a:buSzPct val="80000"/>
                <a:buFont typeface="Calibri" panose="020F0502020204030204" pitchFamily="34" charset="0"/>
                <a:buChar char="●"/>
              </a:pPr>
              <a:r>
                <a:rPr lang="en-US" sz="1400" dirty="0" smtClean="0"/>
                <a:t>Improved </a:t>
              </a:r>
              <a:r>
                <a:rPr lang="en-US" sz="1400" dirty="0"/>
                <a:t>services being aligned with the needs of the </a:t>
              </a:r>
              <a:r>
                <a:rPr lang="en-US" sz="1400" dirty="0" smtClean="0"/>
                <a:t>business;</a:t>
              </a:r>
            </a:p>
            <a:p>
              <a:pPr marL="228600" indent="-228600">
                <a:lnSpc>
                  <a:spcPct val="150000"/>
                </a:lnSpc>
                <a:buSzPct val="80000"/>
                <a:buFont typeface="Calibri" panose="020F0502020204030204" pitchFamily="34" charset="0"/>
                <a:buChar char="●"/>
              </a:pPr>
              <a:r>
                <a:rPr lang="en-US" sz="1400" dirty="0" smtClean="0"/>
                <a:t>Improved </a:t>
              </a:r>
              <a:r>
                <a:rPr lang="en-US" sz="1400" dirty="0"/>
                <a:t>effectiveness of </a:t>
              </a:r>
              <a:r>
                <a:rPr lang="en-US" sz="1400" dirty="0" smtClean="0"/>
                <a:t>performances; </a:t>
              </a:r>
              <a:r>
                <a:rPr lang="en-US" sz="1400" dirty="0"/>
                <a:t>and </a:t>
              </a:r>
              <a:endParaRPr lang="en-US" sz="1400" dirty="0" smtClean="0"/>
            </a:p>
            <a:p>
              <a:pPr marL="228600" indent="-228600">
                <a:lnSpc>
                  <a:spcPct val="150000"/>
                </a:lnSpc>
                <a:buSzPct val="80000"/>
                <a:buFont typeface="Calibri" panose="020F0502020204030204" pitchFamily="34" charset="0"/>
                <a:buChar char="●"/>
              </a:pPr>
              <a:r>
                <a:rPr lang="en-US" sz="1400" dirty="0" smtClean="0"/>
                <a:t>Improved </a:t>
              </a:r>
              <a:r>
                <a:rPr lang="en-US" sz="1400" dirty="0"/>
                <a:t>IT administration.</a:t>
              </a:r>
            </a:p>
          </p:txBody>
        </p:sp>
        <p:grpSp>
          <p:nvGrpSpPr>
            <p:cNvPr id="29" name="Group 28"/>
            <p:cNvGrpSpPr/>
            <p:nvPr/>
          </p:nvGrpSpPr>
          <p:grpSpPr>
            <a:xfrm>
              <a:off x="177535" y="963386"/>
              <a:ext cx="1374028" cy="2225122"/>
              <a:chOff x="173975" y="1044095"/>
              <a:chExt cx="1238875" cy="1720640"/>
            </a:xfrm>
          </p:grpSpPr>
          <p:sp>
            <p:nvSpPr>
              <p:cNvPr id="39" name="Rectangle 38"/>
              <p:cNvSpPr/>
              <p:nvPr/>
            </p:nvSpPr>
            <p:spPr>
              <a:xfrm>
                <a:off x="180575" y="1044095"/>
                <a:ext cx="1224497" cy="582747"/>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40" name="Rectangle 39"/>
              <p:cNvSpPr/>
              <p:nvPr/>
            </p:nvSpPr>
            <p:spPr>
              <a:xfrm>
                <a:off x="173975" y="2163746"/>
                <a:ext cx="1238875" cy="600989"/>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41" name="Rectangle 40"/>
              <p:cNvSpPr/>
              <p:nvPr/>
            </p:nvSpPr>
            <p:spPr>
              <a:xfrm>
                <a:off x="173976" y="1068660"/>
                <a:ext cx="1231096" cy="5373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grpSp>
        <p:sp>
          <p:nvSpPr>
            <p:cNvPr id="33" name="Rounded Rectangle 32"/>
            <p:cNvSpPr/>
            <p:nvPr/>
          </p:nvSpPr>
          <p:spPr>
            <a:xfrm>
              <a:off x="160281" y="950090"/>
              <a:ext cx="7555110" cy="3025966"/>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174" y="1057624"/>
              <a:ext cx="325479" cy="434908"/>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179" y="1782886"/>
              <a:ext cx="517450" cy="450046"/>
            </a:xfrm>
            <a:prstGeom prst="rect">
              <a:avLst/>
            </a:prstGeom>
            <a:noFill/>
            <a:ln>
              <a:noFill/>
            </a:ln>
          </p:spPr>
        </p:pic>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1291" y="2550947"/>
              <a:ext cx="186435" cy="381476"/>
            </a:xfrm>
            <a:prstGeom prst="rect">
              <a:avLst/>
            </a:prstGeom>
          </p:spPr>
        </p:pic>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5064" y="3373076"/>
              <a:ext cx="361680" cy="308000"/>
            </a:xfrm>
            <a:prstGeom prst="rect">
              <a:avLst/>
            </a:prstGeom>
            <a:noFill/>
            <a:ln>
              <a:noFill/>
            </a:ln>
          </p:spPr>
        </p:pic>
        <p:sp>
          <p:nvSpPr>
            <p:cNvPr id="42" name="TextBox 41"/>
            <p:cNvSpPr txBox="1"/>
            <p:nvPr/>
          </p:nvSpPr>
          <p:spPr>
            <a:xfrm>
              <a:off x="1" y="1457836"/>
              <a:ext cx="1551904" cy="276999"/>
            </a:xfrm>
            <a:prstGeom prst="rect">
              <a:avLst/>
            </a:prstGeom>
            <a:noFill/>
          </p:spPr>
          <p:txBody>
            <a:bodyPr wrap="square" rtlCol="0">
              <a:spAutoFit/>
            </a:bodyPr>
            <a:lstStyle/>
            <a:p>
              <a:pPr algn="ctr"/>
              <a:r>
                <a:rPr lang="en-US" sz="1200" dirty="0" smtClean="0"/>
                <a:t>Purpose</a:t>
              </a:r>
              <a:endParaRPr lang="en-US" sz="1200" dirty="0"/>
            </a:p>
          </p:txBody>
        </p:sp>
        <p:sp>
          <p:nvSpPr>
            <p:cNvPr id="43" name="TextBox 42"/>
            <p:cNvSpPr txBox="1"/>
            <p:nvPr/>
          </p:nvSpPr>
          <p:spPr>
            <a:xfrm>
              <a:off x="1" y="2176844"/>
              <a:ext cx="1551904" cy="276999"/>
            </a:xfrm>
            <a:prstGeom prst="rect">
              <a:avLst/>
            </a:prstGeom>
            <a:noFill/>
          </p:spPr>
          <p:txBody>
            <a:bodyPr wrap="square" rtlCol="0">
              <a:spAutoFit/>
            </a:bodyPr>
            <a:lstStyle/>
            <a:p>
              <a:pPr algn="ctr"/>
              <a:r>
                <a:rPr lang="en-US" sz="1200" dirty="0" smtClean="0"/>
                <a:t>Objective</a:t>
              </a:r>
              <a:endParaRPr lang="en-US" sz="1200" dirty="0"/>
            </a:p>
          </p:txBody>
        </p:sp>
        <p:sp>
          <p:nvSpPr>
            <p:cNvPr id="44" name="TextBox 43"/>
            <p:cNvSpPr txBox="1"/>
            <p:nvPr/>
          </p:nvSpPr>
          <p:spPr>
            <a:xfrm>
              <a:off x="1" y="2911884"/>
              <a:ext cx="1551904" cy="276999"/>
            </a:xfrm>
            <a:prstGeom prst="rect">
              <a:avLst/>
            </a:prstGeom>
            <a:noFill/>
          </p:spPr>
          <p:txBody>
            <a:bodyPr wrap="square" rtlCol="0">
              <a:spAutoFit/>
            </a:bodyPr>
            <a:lstStyle/>
            <a:p>
              <a:pPr algn="ctr"/>
              <a:r>
                <a:rPr lang="en-US" sz="1200" dirty="0" smtClean="0"/>
                <a:t>Scope</a:t>
              </a:r>
              <a:endParaRPr lang="en-US" sz="1200" dirty="0"/>
            </a:p>
          </p:txBody>
        </p:sp>
        <p:sp>
          <p:nvSpPr>
            <p:cNvPr id="45" name="TextBox 44"/>
            <p:cNvSpPr txBox="1"/>
            <p:nvPr/>
          </p:nvSpPr>
          <p:spPr>
            <a:xfrm>
              <a:off x="5886" y="3699244"/>
              <a:ext cx="1551904" cy="276999"/>
            </a:xfrm>
            <a:prstGeom prst="rect">
              <a:avLst/>
            </a:prstGeom>
            <a:noFill/>
          </p:spPr>
          <p:txBody>
            <a:bodyPr wrap="square" rtlCol="0">
              <a:spAutoFit/>
            </a:bodyPr>
            <a:lstStyle/>
            <a:p>
              <a:pPr algn="ctr"/>
              <a:r>
                <a:rPr lang="en-US" sz="1200" dirty="0" smtClean="0"/>
                <a:t>Value</a:t>
              </a:r>
              <a:endParaRPr lang="en-US" sz="1200" dirty="0"/>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7</a:t>
            </a:fld>
            <a:endParaRPr lang="en-US"/>
          </a:p>
        </p:txBody>
      </p:sp>
    </p:spTree>
    <p:extLst>
      <p:ext uri="{BB962C8B-B14F-4D97-AF65-F5344CB8AC3E}">
        <p14:creationId xmlns:p14="http://schemas.microsoft.com/office/powerpoint/2010/main" val="31637312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8623" y="1672402"/>
            <a:ext cx="1290750" cy="846773"/>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 name="Text Placeholder 2"/>
          <p:cNvSpPr>
            <a:spLocks noGrp="1"/>
          </p:cNvSpPr>
          <p:nvPr>
            <p:ph type="body" sz="quarter" idx="10"/>
          </p:nvPr>
        </p:nvSpPr>
        <p:spPr/>
        <p:txBody>
          <a:bodyPr/>
          <a:lstStyle/>
          <a:p>
            <a:r>
              <a:rPr lang="en-US" dirty="0">
                <a:latin typeface="Calibri (headings)"/>
              </a:rPr>
              <a:t>IT Service Continuity </a:t>
            </a:r>
            <a:r>
              <a:rPr lang="en-US" dirty="0" smtClean="0">
                <a:latin typeface="Calibri (headings)"/>
              </a:rPr>
              <a:t>Management—Scope</a:t>
            </a:r>
            <a:endParaRPr lang="en-US" dirty="0">
              <a:latin typeface="Calibri (headings)"/>
            </a:endParaRPr>
          </a:p>
        </p:txBody>
      </p:sp>
      <p:grpSp>
        <p:nvGrpSpPr>
          <p:cNvPr id="21" name="Group 20"/>
          <p:cNvGrpSpPr/>
          <p:nvPr/>
        </p:nvGrpSpPr>
        <p:grpSpPr>
          <a:xfrm>
            <a:off x="234836" y="806894"/>
            <a:ext cx="7408365" cy="2631752"/>
            <a:chOff x="307026" y="1223989"/>
            <a:chExt cx="7408365" cy="2631752"/>
          </a:xfrm>
        </p:grpSpPr>
        <p:grpSp>
          <p:nvGrpSpPr>
            <p:cNvPr id="26" name="Group 25"/>
            <p:cNvGrpSpPr/>
            <p:nvPr/>
          </p:nvGrpSpPr>
          <p:grpSpPr>
            <a:xfrm>
              <a:off x="307026" y="1223989"/>
              <a:ext cx="7408365" cy="2631752"/>
              <a:chOff x="307026" y="1344304"/>
              <a:chExt cx="7408365" cy="2631752"/>
            </a:xfrm>
          </p:grpSpPr>
          <p:grpSp>
            <p:nvGrpSpPr>
              <p:cNvPr id="28" name="Group 27"/>
              <p:cNvGrpSpPr/>
              <p:nvPr/>
            </p:nvGrpSpPr>
            <p:grpSpPr>
              <a:xfrm>
                <a:off x="460976" y="1344304"/>
                <a:ext cx="7254415" cy="2631752"/>
                <a:chOff x="160279" y="943284"/>
                <a:chExt cx="7555735" cy="3145674"/>
              </a:xfrm>
            </p:grpSpPr>
            <p:sp>
              <p:nvSpPr>
                <p:cNvPr id="39" name="Rectangle 38"/>
                <p:cNvSpPr/>
                <p:nvPr/>
              </p:nvSpPr>
              <p:spPr>
                <a:xfrm>
                  <a:off x="177536" y="956780"/>
                  <a:ext cx="1351171" cy="1014611"/>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4" name="Rounded Rectangle 33"/>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29" name="TextBox 28"/>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31" name="TextBox 30"/>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32" name="TextBox 31"/>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27" name="Rectangle 26"/>
            <p:cNvSpPr/>
            <p:nvPr/>
          </p:nvSpPr>
          <p:spPr>
            <a:xfrm>
              <a:off x="2822947" y="1246875"/>
              <a:ext cx="4892444" cy="1674754"/>
            </a:xfrm>
            <a:prstGeom prst="rect">
              <a:avLst/>
            </a:prstGeom>
          </p:spPr>
          <p:txBody>
            <a:bodyPr wrap="square">
              <a:spAutoFit/>
            </a:bodyPr>
            <a:lstStyle/>
            <a:p>
              <a:pPr>
                <a:lnSpc>
                  <a:spcPct val="150000"/>
                </a:lnSpc>
                <a:buSzPct val="80000"/>
              </a:pPr>
              <a:r>
                <a:rPr lang="en-US" sz="1400" dirty="0">
                  <a:ea typeface="Calibri" panose="020F0502020204030204" pitchFamily="34" charset="0"/>
                  <a:cs typeface="Times New Roman" panose="02020603050405020304" pitchFamily="18" charset="0"/>
                </a:rPr>
                <a:t>The scope of ITSCM is to:</a:t>
              </a:r>
            </a:p>
            <a:p>
              <a:pPr marL="228600" lvl="0" indent="-228600">
                <a:lnSpc>
                  <a:spcPct val="150000"/>
                </a:lnSpc>
                <a:buSzPct val="80000"/>
                <a:buFont typeface="Georgia" panose="02040502050405020303" pitchFamily="18" charset="0"/>
                <a:buChar char="●"/>
              </a:pPr>
              <a:r>
                <a:rPr lang="en-US" sz="1400" dirty="0"/>
                <a:t>focus on business disaster events.</a:t>
              </a:r>
            </a:p>
            <a:p>
              <a:pPr marL="228600" lvl="0" indent="-228600">
                <a:lnSpc>
                  <a:spcPct val="150000"/>
                </a:lnSpc>
                <a:buSzPct val="80000"/>
                <a:buFont typeface="Georgia" panose="02040502050405020303" pitchFamily="18" charset="0"/>
                <a:buChar char="●"/>
              </a:pPr>
              <a:r>
                <a:rPr lang="en-US" sz="1400" dirty="0"/>
                <a:t>set critical requirements for survival of the business;</a:t>
              </a:r>
            </a:p>
            <a:p>
              <a:pPr marL="228600" lvl="0" indent="-228600">
                <a:lnSpc>
                  <a:spcPct val="150000"/>
                </a:lnSpc>
                <a:buSzPct val="80000"/>
                <a:buFont typeface="Georgia" panose="02040502050405020303" pitchFamily="18" charset="0"/>
                <a:buChar char="●"/>
              </a:pPr>
              <a:r>
                <a:rPr lang="en-US" sz="1400" dirty="0"/>
                <a:t>maintain agreements on scope and policies; and </a:t>
              </a:r>
            </a:p>
            <a:p>
              <a:pPr marL="228600" lvl="0" indent="-228600">
                <a:lnSpc>
                  <a:spcPct val="150000"/>
                </a:lnSpc>
                <a:buSzPct val="80000"/>
                <a:buFont typeface="Georgia" panose="02040502050405020303" pitchFamily="18" charset="0"/>
                <a:buChar char="●"/>
              </a:pPr>
              <a:r>
                <a:rPr lang="en-US" sz="1400" dirty="0"/>
                <a:t>support IT service requirements.</a:t>
              </a:r>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70</a:t>
            </a:fld>
            <a:endParaRPr lang="en-US"/>
          </a:p>
        </p:txBody>
      </p:sp>
    </p:spTree>
    <p:extLst>
      <p:ext uri="{BB962C8B-B14F-4D97-AF65-F5344CB8AC3E}">
        <p14:creationId xmlns:p14="http://schemas.microsoft.com/office/powerpoint/2010/main" val="38299677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lnSpc>
                <a:spcPct val="150000"/>
              </a:lnSpc>
              <a:buNone/>
            </a:pPr>
            <a:r>
              <a:rPr lang="en-US" dirty="0"/>
              <a:t>Following are the key terms related to IT Service Continuity Management: </a:t>
            </a:r>
          </a:p>
          <a:p>
            <a:pPr marL="228600" lvl="0" indent="-228600">
              <a:lnSpc>
                <a:spcPct val="150000"/>
              </a:lnSpc>
              <a:buSzPct val="80000"/>
              <a:buFont typeface="Calibri Light" panose="020F0302020204030204" pitchFamily="34" charset="0"/>
              <a:buChar char="●"/>
            </a:pPr>
            <a:r>
              <a:rPr lang="en-GB" dirty="0">
                <a:cs typeface="Arial" pitchFamily="34" charset="0"/>
              </a:rPr>
              <a:t>Business Continuity Management (BCM): It deals with strategies and actions that can help continue business processes in the case of a disaster. It is essential that the ITSCM strategy is integrated into the BCM strategy.</a:t>
            </a:r>
          </a:p>
          <a:p>
            <a:pPr marL="228600" lvl="0" indent="-228600">
              <a:lnSpc>
                <a:spcPct val="150000"/>
              </a:lnSpc>
              <a:buSzPct val="80000"/>
              <a:buFont typeface="Calibri Light" panose="020F0302020204030204" pitchFamily="34" charset="0"/>
              <a:buChar char="●"/>
            </a:pPr>
            <a:r>
              <a:rPr lang="en-GB" dirty="0">
                <a:cs typeface="Arial" pitchFamily="34" charset="0"/>
              </a:rPr>
              <a:t>Business Impact Analysis (BIA): It quantifies the impact that loss of IT service would have on the business. It identifies the most important services to the organisation and is therefore a critical input to strategy.</a:t>
            </a:r>
          </a:p>
          <a:p>
            <a:pPr marL="0" indent="0">
              <a:buNone/>
            </a:pPr>
            <a:endParaRPr lang="en-US" dirty="0"/>
          </a:p>
        </p:txBody>
      </p:sp>
      <p:sp>
        <p:nvSpPr>
          <p:cNvPr id="4" name="Slide Number Placeholder 3"/>
          <p:cNvSpPr>
            <a:spLocks noGrp="1"/>
          </p:cNvSpPr>
          <p:nvPr>
            <p:ph type="sldNum" sz="quarter" idx="12"/>
          </p:nvPr>
        </p:nvSpPr>
        <p:spPr/>
        <p:txBody>
          <a:bodyPr/>
          <a:lstStyle/>
          <a:p>
            <a:fld id="{8524A6C9-6CE9-4945-93D4-91E4A7F47F6F}" type="slidenum">
              <a:rPr lang="en-US" smtClean="0"/>
              <a:pPr/>
              <a:t>71</a:t>
            </a:fld>
            <a:endParaRPr lang="en-US"/>
          </a:p>
        </p:txBody>
      </p:sp>
      <p:sp>
        <p:nvSpPr>
          <p:cNvPr id="5" name="Text Placeholder 2"/>
          <p:cNvSpPr>
            <a:spLocks noGrp="1"/>
          </p:cNvSpPr>
          <p:nvPr>
            <p:ph type="body" sz="quarter" idx="10"/>
          </p:nvPr>
        </p:nvSpPr>
        <p:spPr>
          <a:xfrm>
            <a:off x="1" y="89225"/>
            <a:ext cx="6473952" cy="314325"/>
          </a:xfrm>
        </p:spPr>
        <p:txBody>
          <a:bodyPr/>
          <a:lstStyle/>
          <a:p>
            <a:r>
              <a:rPr lang="en-US" dirty="0">
                <a:latin typeface="Calibri (headings)"/>
              </a:rPr>
              <a:t>IT Service Continuity </a:t>
            </a:r>
            <a:r>
              <a:rPr lang="en-US" dirty="0" smtClean="0">
                <a:latin typeface="Calibri (headings)"/>
              </a:rPr>
              <a:t>Management—</a:t>
            </a:r>
            <a:r>
              <a:rPr lang="en-GB" dirty="0" smtClean="0">
                <a:latin typeface="Calibri (headings)"/>
              </a:rPr>
              <a:t>Key Terms </a:t>
            </a:r>
            <a:endParaRPr lang="en-US" dirty="0">
              <a:latin typeface="Calibri (headings)"/>
            </a:endParaRPr>
          </a:p>
        </p:txBody>
      </p:sp>
    </p:spTree>
    <p:extLst>
      <p:ext uri="{BB962C8B-B14F-4D97-AF65-F5344CB8AC3E}">
        <p14:creationId xmlns:p14="http://schemas.microsoft.com/office/powerpoint/2010/main" val="28704171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latin typeface="Calibri (headings)"/>
              </a:rPr>
              <a:t>IT Service Continuity Management—Lifecycle Activities </a:t>
            </a:r>
            <a:endParaRPr lang="en-US" dirty="0">
              <a:latin typeface="Calibri (headings)"/>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9085" y="1555750"/>
            <a:ext cx="4350754" cy="2540000"/>
          </a:xfrm>
          <a:prstGeom prst="rect">
            <a:avLst/>
          </a:prstGeom>
        </p:spPr>
      </p:pic>
      <p:sp>
        <p:nvSpPr>
          <p:cNvPr id="8" name="TextBox 7"/>
          <p:cNvSpPr txBox="1"/>
          <p:nvPr/>
        </p:nvSpPr>
        <p:spPr>
          <a:xfrm>
            <a:off x="368300" y="596900"/>
            <a:ext cx="7188200" cy="1061829"/>
          </a:xfrm>
          <a:prstGeom prst="rect">
            <a:avLst/>
          </a:prstGeom>
          <a:noFill/>
        </p:spPr>
        <p:txBody>
          <a:bodyPr wrap="square" rtlCol="0">
            <a:spAutoFit/>
          </a:bodyPr>
          <a:lstStyle/>
          <a:p>
            <a:pPr>
              <a:lnSpc>
                <a:spcPct val="150000"/>
              </a:lnSpc>
            </a:pPr>
            <a:r>
              <a:rPr lang="en-US" sz="1400" dirty="0"/>
              <a:t>ITSCM is a cyclic process which ensures that service continuity and recovery plans are aligned with business continuity plans and priorities. </a:t>
            </a:r>
            <a:r>
              <a:rPr lang="en-US" sz="1400" dirty="0" smtClean="0"/>
              <a:t>The following image shows the various activities in the ITSCM lifecycle. </a:t>
            </a:r>
            <a:endParaRPr lang="en-US" sz="1400" dirty="0"/>
          </a:p>
        </p:txBody>
      </p:sp>
      <p:sp>
        <p:nvSpPr>
          <p:cNvPr id="2" name="Slide Number Placeholder 1"/>
          <p:cNvSpPr>
            <a:spLocks noGrp="1"/>
          </p:cNvSpPr>
          <p:nvPr>
            <p:ph type="sldNum" sz="quarter" idx="11"/>
          </p:nvPr>
        </p:nvSpPr>
        <p:spPr/>
        <p:txBody>
          <a:bodyPr/>
          <a:lstStyle/>
          <a:p>
            <a:fld id="{8524A6C9-6CE9-4945-93D4-91E4A7F47F6F}" type="slidenum">
              <a:rPr lang="en-US" smtClean="0"/>
              <a:pPr/>
              <a:t>72</a:t>
            </a:fld>
            <a:endParaRPr lang="en-US"/>
          </a:p>
        </p:txBody>
      </p:sp>
    </p:spTree>
    <p:extLst>
      <p:ext uri="{BB962C8B-B14F-4D97-AF65-F5344CB8AC3E}">
        <p14:creationId xmlns:p14="http://schemas.microsoft.com/office/powerpoint/2010/main" val="422011786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54588" y="2237092"/>
            <a:ext cx="1290750" cy="846773"/>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2" name="Text Placeholder 1"/>
          <p:cNvSpPr>
            <a:spLocks noGrp="1"/>
          </p:cNvSpPr>
          <p:nvPr>
            <p:ph type="body" sz="quarter" idx="11"/>
          </p:nvPr>
        </p:nvSpPr>
        <p:spPr>
          <a:xfrm>
            <a:off x="177533" y="586616"/>
            <a:ext cx="7555110" cy="3176498"/>
          </a:xfrm>
        </p:spPr>
        <p:txBody>
          <a:bodyPr/>
          <a:lstStyle/>
          <a:p>
            <a:pPr marL="0" indent="0">
              <a:lnSpc>
                <a:spcPct val="150000"/>
              </a:lnSpc>
              <a:buNone/>
            </a:pPr>
            <a:r>
              <a:rPr lang="en-US" dirty="0"/>
              <a:t>Information Security Management (ISM) is a management activity within the corporate governance framework, which provides the strategic direction for security activities. </a:t>
            </a:r>
          </a:p>
        </p:txBody>
      </p:sp>
      <p:sp>
        <p:nvSpPr>
          <p:cNvPr id="3" name="Text Placeholder 2"/>
          <p:cNvSpPr>
            <a:spLocks noGrp="1"/>
          </p:cNvSpPr>
          <p:nvPr>
            <p:ph type="body" sz="quarter" idx="10"/>
          </p:nvPr>
        </p:nvSpPr>
        <p:spPr/>
        <p:txBody>
          <a:bodyPr/>
          <a:lstStyle/>
          <a:p>
            <a:r>
              <a:rPr lang="en-US" dirty="0">
                <a:latin typeface="Calibri (headings)"/>
              </a:rPr>
              <a:t>Information Security </a:t>
            </a:r>
            <a:r>
              <a:rPr lang="en-US" dirty="0" smtClean="0">
                <a:latin typeface="Calibri (headings)"/>
              </a:rPr>
              <a:t>Management—Purpose</a:t>
            </a:r>
            <a:endParaRPr lang="en-US" dirty="0">
              <a:latin typeface="Calibri (headings)"/>
            </a:endParaRPr>
          </a:p>
        </p:txBody>
      </p:sp>
      <p:grpSp>
        <p:nvGrpSpPr>
          <p:cNvPr id="26" name="Group 25"/>
          <p:cNvGrpSpPr/>
          <p:nvPr/>
        </p:nvGrpSpPr>
        <p:grpSpPr>
          <a:xfrm>
            <a:off x="177533" y="1374884"/>
            <a:ext cx="7408365" cy="2631752"/>
            <a:chOff x="307026" y="1223989"/>
            <a:chExt cx="7408365" cy="2631752"/>
          </a:xfrm>
        </p:grpSpPr>
        <p:grpSp>
          <p:nvGrpSpPr>
            <p:cNvPr id="27" name="Group 26"/>
            <p:cNvGrpSpPr/>
            <p:nvPr/>
          </p:nvGrpSpPr>
          <p:grpSpPr>
            <a:xfrm>
              <a:off x="307026" y="1223989"/>
              <a:ext cx="7408365" cy="2631752"/>
              <a:chOff x="307026" y="1344304"/>
              <a:chExt cx="7408365" cy="2631752"/>
            </a:xfrm>
          </p:grpSpPr>
          <p:grpSp>
            <p:nvGrpSpPr>
              <p:cNvPr id="29" name="Group 28"/>
              <p:cNvGrpSpPr/>
              <p:nvPr/>
            </p:nvGrpSpPr>
            <p:grpSpPr>
              <a:xfrm>
                <a:off x="460976" y="1344304"/>
                <a:ext cx="7254415" cy="2631752"/>
                <a:chOff x="160279" y="943284"/>
                <a:chExt cx="7555735" cy="3145674"/>
              </a:xfrm>
            </p:grpSpPr>
            <p:sp>
              <p:nvSpPr>
                <p:cNvPr id="42" name="Rectangle 41"/>
                <p:cNvSpPr/>
                <p:nvPr/>
              </p:nvSpPr>
              <p:spPr>
                <a:xfrm>
                  <a:off x="184344" y="2989113"/>
                  <a:ext cx="1344363" cy="1071575"/>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8" name="Rounded Rectangle 37"/>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30" name="TextBox 29"/>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33" name="TextBox 32"/>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36" name="TextBox 35"/>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28" name="Rectangle 27"/>
            <p:cNvSpPr/>
            <p:nvPr/>
          </p:nvSpPr>
          <p:spPr>
            <a:xfrm>
              <a:off x="2822947" y="1246875"/>
              <a:ext cx="4892444" cy="1351588"/>
            </a:xfrm>
            <a:prstGeom prst="rect">
              <a:avLst/>
            </a:prstGeom>
          </p:spPr>
          <p:txBody>
            <a:bodyPr wrap="square">
              <a:spAutoFit/>
            </a:bodyPr>
            <a:lstStyle/>
            <a:p>
              <a:pPr>
                <a:lnSpc>
                  <a:spcPct val="150000"/>
                </a:lnSpc>
                <a:buSzPct val="80000"/>
              </a:pPr>
              <a:r>
                <a:rPr lang="en-US" sz="1400" dirty="0"/>
                <a:t>The purpose of ISM is to:</a:t>
              </a:r>
            </a:p>
            <a:p>
              <a:pPr marL="228600" indent="-228600">
                <a:lnSpc>
                  <a:spcPct val="150000"/>
                </a:lnSpc>
                <a:buSzPct val="80000"/>
                <a:buFont typeface="Georgia" panose="02040502050405020303" pitchFamily="18" charset="0"/>
                <a:buChar char="●"/>
              </a:pPr>
              <a:r>
                <a:rPr lang="en-US" sz="1400" dirty="0"/>
                <a:t>align IT security with business security; and</a:t>
              </a:r>
            </a:p>
            <a:p>
              <a:pPr marL="228600" indent="-228600">
                <a:lnSpc>
                  <a:spcPct val="150000"/>
                </a:lnSpc>
                <a:buSzPct val="80000"/>
                <a:buFont typeface="Georgia" panose="02040502050405020303" pitchFamily="18" charset="0"/>
                <a:buChar char="●"/>
              </a:pPr>
              <a:r>
                <a:rPr lang="en-US" sz="1400" dirty="0"/>
                <a:t>ensure that information security is effectively managed in all service and IT Service Management activities.</a:t>
              </a:r>
            </a:p>
          </p:txBody>
        </p:sp>
      </p:grpSp>
      <p:sp>
        <p:nvSpPr>
          <p:cNvPr id="4" name="Slide Number Placeholder 3"/>
          <p:cNvSpPr>
            <a:spLocks noGrp="1"/>
          </p:cNvSpPr>
          <p:nvPr>
            <p:ph type="sldNum" sz="quarter" idx="12"/>
          </p:nvPr>
        </p:nvSpPr>
        <p:spPr/>
        <p:txBody>
          <a:bodyPr/>
          <a:lstStyle/>
          <a:p>
            <a:fld id="{8524A6C9-6CE9-4945-93D4-91E4A7F47F6F}" type="slidenum">
              <a:rPr lang="en-US" smtClean="0"/>
              <a:pPr/>
              <a:t>73</a:t>
            </a:fld>
            <a:endParaRPr lang="en-US"/>
          </a:p>
        </p:txBody>
      </p:sp>
    </p:spTree>
    <p:extLst>
      <p:ext uri="{BB962C8B-B14F-4D97-AF65-F5344CB8AC3E}">
        <p14:creationId xmlns:p14="http://schemas.microsoft.com/office/powerpoint/2010/main" val="3182795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latin typeface="Calibri (headings)"/>
              </a:rPr>
              <a:t>Information Security </a:t>
            </a:r>
            <a:r>
              <a:rPr lang="en-US" dirty="0" smtClean="0">
                <a:latin typeface="Calibri (headings)"/>
              </a:rPr>
              <a:t>Management—</a:t>
            </a:r>
            <a:r>
              <a:rPr lang="en-GB" dirty="0" smtClean="0">
                <a:latin typeface="Calibri (headings)"/>
              </a:rPr>
              <a:t>Objective</a:t>
            </a:r>
            <a:endParaRPr lang="en-US" dirty="0">
              <a:latin typeface="Calibri (headings)"/>
            </a:endParaRPr>
          </a:p>
        </p:txBody>
      </p:sp>
      <p:sp>
        <p:nvSpPr>
          <p:cNvPr id="17" name="Rectangle 16"/>
          <p:cNvSpPr/>
          <p:nvPr/>
        </p:nvSpPr>
        <p:spPr>
          <a:xfrm>
            <a:off x="203905" y="1905721"/>
            <a:ext cx="1413873" cy="670914"/>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lumMod val="95000"/>
                  <a:lumOff val="5000"/>
                </a:schemeClr>
              </a:solidFill>
            </a:endParaRPr>
          </a:p>
        </p:txBody>
      </p:sp>
      <p:grpSp>
        <p:nvGrpSpPr>
          <p:cNvPr id="27" name="Group 26"/>
          <p:cNvGrpSpPr/>
          <p:nvPr/>
        </p:nvGrpSpPr>
        <p:grpSpPr>
          <a:xfrm>
            <a:off x="234836" y="806894"/>
            <a:ext cx="7408365" cy="2631752"/>
            <a:chOff x="307026" y="1223989"/>
            <a:chExt cx="7408365" cy="2631752"/>
          </a:xfrm>
        </p:grpSpPr>
        <p:grpSp>
          <p:nvGrpSpPr>
            <p:cNvPr id="28" name="Group 27"/>
            <p:cNvGrpSpPr/>
            <p:nvPr/>
          </p:nvGrpSpPr>
          <p:grpSpPr>
            <a:xfrm>
              <a:off x="307026" y="1223989"/>
              <a:ext cx="7408365" cy="2631752"/>
              <a:chOff x="307026" y="1344304"/>
              <a:chExt cx="7408365" cy="2631752"/>
            </a:xfrm>
          </p:grpSpPr>
          <p:grpSp>
            <p:nvGrpSpPr>
              <p:cNvPr id="33" name="Group 32"/>
              <p:cNvGrpSpPr/>
              <p:nvPr/>
            </p:nvGrpSpPr>
            <p:grpSpPr>
              <a:xfrm>
                <a:off x="460976" y="1344304"/>
                <a:ext cx="7254415" cy="2631752"/>
                <a:chOff x="160279" y="943284"/>
                <a:chExt cx="7555735" cy="3145674"/>
              </a:xfrm>
            </p:grpSpPr>
            <p:grpSp>
              <p:nvGrpSpPr>
                <p:cNvPr id="37" name="Group 36"/>
                <p:cNvGrpSpPr/>
                <p:nvPr/>
              </p:nvGrpSpPr>
              <p:grpSpPr>
                <a:xfrm>
                  <a:off x="177536" y="956780"/>
                  <a:ext cx="1351171" cy="3103910"/>
                  <a:chOff x="173976" y="1043853"/>
                  <a:chExt cx="1218165" cy="2308851"/>
                </a:xfrm>
              </p:grpSpPr>
              <p:sp>
                <p:nvSpPr>
                  <p:cNvPr id="42" name="Rectangle 41"/>
                  <p:cNvSpPr/>
                  <p:nvPr/>
                </p:nvSpPr>
                <p:spPr>
                  <a:xfrm>
                    <a:off x="180114" y="2555610"/>
                    <a:ext cx="1212027" cy="797094"/>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43" name="Rectangle 42"/>
                  <p:cNvSpPr/>
                  <p:nvPr/>
                </p:nvSpPr>
                <p:spPr>
                  <a:xfrm>
                    <a:off x="173976" y="1043853"/>
                    <a:ext cx="1218165" cy="754721"/>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grpSp>
            <p:sp>
              <p:nvSpPr>
                <p:cNvPr id="38" name="Rounded Rectangle 37"/>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34" name="TextBox 33"/>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35" name="TextBox 34"/>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36" name="TextBox 35"/>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29" name="Rectangle 28"/>
            <p:cNvSpPr/>
            <p:nvPr/>
          </p:nvSpPr>
          <p:spPr>
            <a:xfrm>
              <a:off x="2822947" y="1246875"/>
              <a:ext cx="4892444" cy="1351588"/>
            </a:xfrm>
            <a:prstGeom prst="rect">
              <a:avLst/>
            </a:prstGeom>
          </p:spPr>
          <p:txBody>
            <a:bodyPr wrap="square">
              <a:spAutoFit/>
            </a:bodyPr>
            <a:lstStyle/>
            <a:p>
              <a:pPr lvl="0">
                <a:lnSpc>
                  <a:spcPct val="150000"/>
                </a:lnSpc>
                <a:buSzPct val="80000"/>
              </a:pPr>
              <a:r>
                <a:rPr lang="en-US" sz="1400" dirty="0"/>
                <a:t>The objective of ISM is to:</a:t>
              </a:r>
            </a:p>
            <a:p>
              <a:pPr marL="228600" indent="-228600">
                <a:lnSpc>
                  <a:spcPct val="150000"/>
                </a:lnSpc>
                <a:buSzPct val="80000"/>
                <a:buFont typeface="Calibri" panose="020F0502020204030204" pitchFamily="34" charset="0"/>
                <a:buChar char="●"/>
              </a:pPr>
              <a:r>
                <a:rPr lang="en-US" sz="1400" dirty="0"/>
                <a:t>protect the interests of those relying on information; and </a:t>
              </a:r>
            </a:p>
            <a:p>
              <a:pPr marL="228600" indent="-228600">
                <a:lnSpc>
                  <a:spcPct val="150000"/>
                </a:lnSpc>
                <a:buSzPct val="80000"/>
                <a:buFont typeface="Calibri" panose="020F0502020204030204" pitchFamily="34" charset="0"/>
                <a:buChar char="●"/>
              </a:pPr>
              <a:r>
                <a:rPr lang="en-US" sz="1400" dirty="0"/>
                <a:t>guard the systems and communications that deliver the information. </a:t>
              </a:r>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74</a:t>
            </a:fld>
            <a:endParaRPr lang="en-US"/>
          </a:p>
        </p:txBody>
      </p:sp>
    </p:spTree>
    <p:extLst>
      <p:ext uri="{BB962C8B-B14F-4D97-AF65-F5344CB8AC3E}">
        <p14:creationId xmlns:p14="http://schemas.microsoft.com/office/powerpoint/2010/main" val="214883424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8623" y="1676303"/>
            <a:ext cx="1290750" cy="846773"/>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 name="Text Placeholder 2"/>
          <p:cNvSpPr>
            <a:spLocks noGrp="1"/>
          </p:cNvSpPr>
          <p:nvPr>
            <p:ph type="body" sz="quarter" idx="10"/>
          </p:nvPr>
        </p:nvSpPr>
        <p:spPr/>
        <p:txBody>
          <a:bodyPr/>
          <a:lstStyle/>
          <a:p>
            <a:r>
              <a:rPr lang="en-US" dirty="0">
                <a:latin typeface="Calibri (headings)"/>
              </a:rPr>
              <a:t>Information Security </a:t>
            </a:r>
            <a:r>
              <a:rPr lang="en-US" dirty="0" smtClean="0">
                <a:latin typeface="Calibri (headings)"/>
              </a:rPr>
              <a:t>Management—Scope</a:t>
            </a:r>
            <a:endParaRPr lang="en-US" dirty="0">
              <a:latin typeface="Calibri (headings)"/>
            </a:endParaRPr>
          </a:p>
        </p:txBody>
      </p:sp>
      <p:grpSp>
        <p:nvGrpSpPr>
          <p:cNvPr id="21" name="Group 20"/>
          <p:cNvGrpSpPr/>
          <p:nvPr/>
        </p:nvGrpSpPr>
        <p:grpSpPr>
          <a:xfrm>
            <a:off x="234836" y="806894"/>
            <a:ext cx="7408365" cy="2631752"/>
            <a:chOff x="307026" y="1223989"/>
            <a:chExt cx="7408365" cy="2631752"/>
          </a:xfrm>
        </p:grpSpPr>
        <p:grpSp>
          <p:nvGrpSpPr>
            <p:cNvPr id="26" name="Group 25"/>
            <p:cNvGrpSpPr/>
            <p:nvPr/>
          </p:nvGrpSpPr>
          <p:grpSpPr>
            <a:xfrm>
              <a:off x="307026" y="1223989"/>
              <a:ext cx="7408365" cy="2631752"/>
              <a:chOff x="307026" y="1344304"/>
              <a:chExt cx="7408365" cy="2631752"/>
            </a:xfrm>
          </p:grpSpPr>
          <p:grpSp>
            <p:nvGrpSpPr>
              <p:cNvPr id="28" name="Group 27"/>
              <p:cNvGrpSpPr/>
              <p:nvPr/>
            </p:nvGrpSpPr>
            <p:grpSpPr>
              <a:xfrm>
                <a:off x="460976" y="1344304"/>
                <a:ext cx="7254415" cy="2631752"/>
                <a:chOff x="160279" y="943284"/>
                <a:chExt cx="7555735" cy="3145674"/>
              </a:xfrm>
            </p:grpSpPr>
            <p:sp>
              <p:nvSpPr>
                <p:cNvPr id="39" name="Rectangle 38"/>
                <p:cNvSpPr/>
                <p:nvPr/>
              </p:nvSpPr>
              <p:spPr>
                <a:xfrm>
                  <a:off x="177536" y="956780"/>
                  <a:ext cx="1351171" cy="1014611"/>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4" name="Rounded Rectangle 33"/>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29" name="TextBox 28"/>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31" name="TextBox 30"/>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32" name="TextBox 31"/>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27" name="Rectangle 26"/>
            <p:cNvSpPr/>
            <p:nvPr/>
          </p:nvSpPr>
          <p:spPr>
            <a:xfrm>
              <a:off x="2815390" y="1246875"/>
              <a:ext cx="4900001" cy="1708160"/>
            </a:xfrm>
            <a:prstGeom prst="rect">
              <a:avLst/>
            </a:prstGeom>
          </p:spPr>
          <p:txBody>
            <a:bodyPr wrap="square">
              <a:spAutoFit/>
            </a:bodyPr>
            <a:lstStyle/>
            <a:p>
              <a:pPr>
                <a:lnSpc>
                  <a:spcPct val="150000"/>
                </a:lnSpc>
                <a:buSzPct val="80000"/>
              </a:pPr>
              <a:r>
                <a:rPr lang="en-US" sz="1400" dirty="0">
                  <a:ea typeface="Calibri" panose="020F0502020204030204" pitchFamily="34" charset="0"/>
                  <a:cs typeface="Times New Roman" panose="02020603050405020304" pitchFamily="18" charset="0"/>
                </a:rPr>
                <a:t>The scope of ISM is to:</a:t>
              </a:r>
            </a:p>
            <a:p>
              <a:pPr marL="228600" indent="-228600">
                <a:lnSpc>
                  <a:spcPct val="150000"/>
                </a:lnSpc>
                <a:buSzPct val="80000"/>
                <a:buFont typeface="Georgia" panose="02040502050405020303" pitchFamily="18" charset="0"/>
                <a:buChar char="●"/>
              </a:pPr>
              <a:r>
                <a:rPr lang="en-US" sz="1400" dirty="0"/>
                <a:t>gather input from business security policy and plans;</a:t>
              </a:r>
            </a:p>
            <a:p>
              <a:pPr marL="228600" indent="-228600">
                <a:lnSpc>
                  <a:spcPct val="150000"/>
                </a:lnSpc>
                <a:buSzPct val="80000"/>
                <a:buFont typeface="Georgia" panose="02040502050405020303" pitchFamily="18" charset="0"/>
                <a:buChar char="●"/>
              </a:pPr>
              <a:r>
                <a:rPr lang="en-US" sz="1400" dirty="0"/>
                <a:t>get an idea of the current business operation and security requirements</a:t>
              </a:r>
              <a:r>
                <a:rPr lang="en-US" sz="1400" dirty="0" smtClean="0"/>
                <a:t>; and</a:t>
              </a:r>
              <a:endParaRPr lang="en-US" sz="1400" dirty="0"/>
            </a:p>
            <a:p>
              <a:pPr marL="228600" indent="-228600">
                <a:lnSpc>
                  <a:spcPct val="150000"/>
                </a:lnSpc>
                <a:buSzPct val="80000"/>
                <a:buFont typeface="Georgia" panose="02040502050405020303" pitchFamily="18" charset="0"/>
                <a:buChar char="●"/>
              </a:pPr>
              <a:r>
                <a:rPr lang="en-US" sz="1400" dirty="0"/>
                <a:t>understand future business plans and </a:t>
              </a:r>
              <a:r>
                <a:rPr lang="en-US" sz="1400" dirty="0" smtClean="0"/>
                <a:t>requirements.</a:t>
              </a:r>
              <a:endParaRPr lang="en-US" sz="1400" dirty="0"/>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75</a:t>
            </a:fld>
            <a:endParaRPr lang="en-US"/>
          </a:p>
        </p:txBody>
      </p:sp>
    </p:spTree>
    <p:extLst>
      <p:ext uri="{BB962C8B-B14F-4D97-AF65-F5344CB8AC3E}">
        <p14:creationId xmlns:p14="http://schemas.microsoft.com/office/powerpoint/2010/main" val="26997315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8623" y="1676303"/>
            <a:ext cx="1290750" cy="846773"/>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 name="Text Placeholder 2"/>
          <p:cNvSpPr>
            <a:spLocks noGrp="1"/>
          </p:cNvSpPr>
          <p:nvPr>
            <p:ph type="body" sz="quarter" idx="10"/>
          </p:nvPr>
        </p:nvSpPr>
        <p:spPr/>
        <p:txBody>
          <a:bodyPr/>
          <a:lstStyle/>
          <a:p>
            <a:r>
              <a:rPr lang="en-US" dirty="0">
                <a:latin typeface="Calibri (headings)"/>
              </a:rPr>
              <a:t>Information Security </a:t>
            </a:r>
            <a:r>
              <a:rPr lang="en-US" dirty="0" smtClean="0">
                <a:latin typeface="Calibri (headings)"/>
              </a:rPr>
              <a:t>Management—Scope (contd.)</a:t>
            </a:r>
            <a:endParaRPr lang="en-US" dirty="0">
              <a:latin typeface="Calibri (headings)"/>
            </a:endParaRPr>
          </a:p>
        </p:txBody>
      </p:sp>
      <p:grpSp>
        <p:nvGrpSpPr>
          <p:cNvPr id="21" name="Group 20"/>
          <p:cNvGrpSpPr/>
          <p:nvPr/>
        </p:nvGrpSpPr>
        <p:grpSpPr>
          <a:xfrm>
            <a:off x="234836" y="806894"/>
            <a:ext cx="7408365" cy="2631752"/>
            <a:chOff x="307026" y="1223989"/>
            <a:chExt cx="7408365" cy="2631752"/>
          </a:xfrm>
        </p:grpSpPr>
        <p:grpSp>
          <p:nvGrpSpPr>
            <p:cNvPr id="26" name="Group 25"/>
            <p:cNvGrpSpPr/>
            <p:nvPr/>
          </p:nvGrpSpPr>
          <p:grpSpPr>
            <a:xfrm>
              <a:off x="307026" y="1223989"/>
              <a:ext cx="7408365" cy="2631752"/>
              <a:chOff x="307026" y="1344304"/>
              <a:chExt cx="7408365" cy="2631752"/>
            </a:xfrm>
          </p:grpSpPr>
          <p:grpSp>
            <p:nvGrpSpPr>
              <p:cNvPr id="28" name="Group 27"/>
              <p:cNvGrpSpPr/>
              <p:nvPr/>
            </p:nvGrpSpPr>
            <p:grpSpPr>
              <a:xfrm>
                <a:off x="460976" y="1344304"/>
                <a:ext cx="7254415" cy="2631752"/>
                <a:chOff x="160279" y="943284"/>
                <a:chExt cx="7555735" cy="3145674"/>
              </a:xfrm>
            </p:grpSpPr>
            <p:sp>
              <p:nvSpPr>
                <p:cNvPr id="39" name="Rectangle 38"/>
                <p:cNvSpPr/>
                <p:nvPr/>
              </p:nvSpPr>
              <p:spPr>
                <a:xfrm>
                  <a:off x="177536" y="956780"/>
                  <a:ext cx="1351171" cy="1014611"/>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4" name="Rounded Rectangle 33"/>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29" name="TextBox 28"/>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31" name="TextBox 30"/>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32" name="TextBox 31"/>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27" name="Rectangle 26"/>
            <p:cNvSpPr/>
            <p:nvPr/>
          </p:nvSpPr>
          <p:spPr>
            <a:xfrm>
              <a:off x="2815390" y="1246875"/>
              <a:ext cx="4900001" cy="2354491"/>
            </a:xfrm>
            <a:prstGeom prst="rect">
              <a:avLst/>
            </a:prstGeom>
          </p:spPr>
          <p:txBody>
            <a:bodyPr wrap="square">
              <a:spAutoFit/>
            </a:bodyPr>
            <a:lstStyle/>
            <a:p>
              <a:pPr>
                <a:lnSpc>
                  <a:spcPct val="150000"/>
                </a:lnSpc>
                <a:buSzPct val="80000"/>
              </a:pPr>
              <a:r>
                <a:rPr lang="en-US" sz="1400" dirty="0">
                  <a:ea typeface="Calibri" panose="020F0502020204030204" pitchFamily="34" charset="0"/>
                  <a:cs typeface="Times New Roman" panose="02020603050405020304" pitchFamily="18" charset="0"/>
                </a:rPr>
                <a:t>The scope of ISM </a:t>
              </a:r>
              <a:r>
                <a:rPr lang="en-US" sz="1400" dirty="0" smtClean="0">
                  <a:ea typeface="Calibri" panose="020F0502020204030204" pitchFamily="34" charset="0"/>
                  <a:cs typeface="Times New Roman" panose="02020603050405020304" pitchFamily="18" charset="0"/>
                </a:rPr>
                <a:t>also includes:</a:t>
              </a:r>
              <a:endParaRPr lang="en-US" sz="1400" dirty="0">
                <a:ea typeface="Calibri" panose="020F0502020204030204" pitchFamily="34" charset="0"/>
                <a:cs typeface="Times New Roman" panose="02020603050405020304" pitchFamily="18" charset="0"/>
              </a:endParaRPr>
            </a:p>
            <a:p>
              <a:pPr marL="228600" indent="-228600">
                <a:lnSpc>
                  <a:spcPct val="150000"/>
                </a:lnSpc>
                <a:buSzPct val="80000"/>
                <a:buFont typeface="Georgia" panose="02040502050405020303" pitchFamily="18" charset="0"/>
                <a:buChar char="●"/>
              </a:pPr>
              <a:r>
                <a:rPr lang="en-US" sz="1400" dirty="0" smtClean="0"/>
                <a:t>getting </a:t>
              </a:r>
              <a:r>
                <a:rPr lang="en-US" sz="1400" dirty="0"/>
                <a:t>a know-how of the legislative and regulatory requirements;</a:t>
              </a:r>
            </a:p>
            <a:p>
              <a:pPr marL="228600" indent="-228600">
                <a:lnSpc>
                  <a:spcPct val="150000"/>
                </a:lnSpc>
                <a:buSzPct val="80000"/>
                <a:buFont typeface="Georgia" panose="02040502050405020303" pitchFamily="18" charset="0"/>
                <a:buChar char="●"/>
              </a:pPr>
              <a:r>
                <a:rPr lang="en-US" sz="1400" dirty="0" smtClean="0"/>
                <a:t>interpreting the </a:t>
              </a:r>
              <a:r>
                <a:rPr lang="en-US" sz="1400" dirty="0"/>
                <a:t>obligations with regard to security mentioned in SLAs; and</a:t>
              </a:r>
            </a:p>
            <a:p>
              <a:pPr marL="228600" indent="-228600">
                <a:lnSpc>
                  <a:spcPct val="150000"/>
                </a:lnSpc>
                <a:buSzPct val="80000"/>
                <a:buFont typeface="Georgia" panose="02040502050405020303" pitchFamily="18" charset="0"/>
                <a:buChar char="●"/>
              </a:pPr>
              <a:r>
                <a:rPr lang="en-US" sz="1400" dirty="0" smtClean="0"/>
                <a:t>understanding </a:t>
              </a:r>
              <a:r>
                <a:rPr lang="en-US" sz="1400" dirty="0"/>
                <a:t>the business and IT risks, and their management.</a:t>
              </a:r>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76</a:t>
            </a:fld>
            <a:endParaRPr lang="en-US"/>
          </a:p>
        </p:txBody>
      </p:sp>
    </p:spTree>
    <p:extLst>
      <p:ext uri="{BB962C8B-B14F-4D97-AF65-F5344CB8AC3E}">
        <p14:creationId xmlns:p14="http://schemas.microsoft.com/office/powerpoint/2010/main" val="415265221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latin typeface="Calibri (headings)"/>
              </a:rPr>
              <a:t>Information Security Framework </a:t>
            </a:r>
            <a:endParaRPr lang="en-US" dirty="0">
              <a:latin typeface="Calibri (hea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9652" y="1697587"/>
            <a:ext cx="4329621" cy="2267897"/>
          </a:xfrm>
          <a:prstGeom prst="rect">
            <a:avLst/>
          </a:prstGeom>
        </p:spPr>
      </p:pic>
      <p:sp>
        <p:nvSpPr>
          <p:cNvPr id="6" name="Rectangle 12"/>
          <p:cNvSpPr>
            <a:spLocks noChangeArrowheads="1"/>
          </p:cNvSpPr>
          <p:nvPr/>
        </p:nvSpPr>
        <p:spPr bwMode="auto">
          <a:xfrm>
            <a:off x="2365620" y="3950370"/>
            <a:ext cx="335676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900" dirty="0" smtClean="0">
                <a:latin typeface="Calibri" pitchFamily="34" charset="0"/>
              </a:rPr>
              <a:t>© Crown Copyright 2011. Reproduced under </a:t>
            </a:r>
            <a:r>
              <a:rPr lang="en-US" sz="900" dirty="0" err="1" smtClean="0">
                <a:latin typeface="Calibri" pitchFamily="34" charset="0"/>
              </a:rPr>
              <a:t>licence</a:t>
            </a:r>
            <a:r>
              <a:rPr lang="en-US" sz="900" dirty="0" smtClean="0">
                <a:latin typeface="Calibri" pitchFamily="34" charset="0"/>
              </a:rPr>
              <a:t> from AXELOS</a:t>
            </a:r>
            <a:r>
              <a:rPr lang="en-GB" sz="900" dirty="0" smtClean="0">
                <a:latin typeface="Calibri" pitchFamily="34" charset="0"/>
              </a:rPr>
              <a:t>. </a:t>
            </a:r>
            <a:endParaRPr lang="en-GB" sz="900" dirty="0"/>
          </a:p>
        </p:txBody>
      </p:sp>
      <p:sp>
        <p:nvSpPr>
          <p:cNvPr id="8" name="TextBox 7"/>
          <p:cNvSpPr txBox="1"/>
          <p:nvPr/>
        </p:nvSpPr>
        <p:spPr>
          <a:xfrm>
            <a:off x="311150" y="654050"/>
            <a:ext cx="7239000" cy="1061829"/>
          </a:xfrm>
          <a:prstGeom prst="rect">
            <a:avLst/>
          </a:prstGeom>
          <a:noFill/>
        </p:spPr>
        <p:txBody>
          <a:bodyPr wrap="square" rtlCol="0">
            <a:spAutoFit/>
          </a:bodyPr>
          <a:lstStyle/>
          <a:p>
            <a:pPr>
              <a:lnSpc>
                <a:spcPct val="150000"/>
              </a:lnSpc>
            </a:pPr>
            <a:r>
              <a:rPr lang="en-US" sz="1400" dirty="0"/>
              <a:t>Information security framework includes the policies, processes, </a:t>
            </a:r>
            <a:r>
              <a:rPr lang="en-US" sz="1400" dirty="0" smtClean="0"/>
              <a:t>standards and </a:t>
            </a:r>
            <a:r>
              <a:rPr lang="en-US" sz="1400" dirty="0"/>
              <a:t>tools that help an </a:t>
            </a:r>
            <a:r>
              <a:rPr lang="en-US" sz="1400" dirty="0" err="1" smtClean="0"/>
              <a:t>organisation</a:t>
            </a:r>
            <a:r>
              <a:rPr lang="en-US" sz="1400" dirty="0" smtClean="0"/>
              <a:t> </a:t>
            </a:r>
            <a:r>
              <a:rPr lang="en-US" sz="1400" dirty="0"/>
              <a:t>fulfil their objectives related to information </a:t>
            </a:r>
            <a:r>
              <a:rPr lang="en-US" sz="1400" dirty="0" smtClean="0"/>
              <a:t>security </a:t>
            </a:r>
            <a:r>
              <a:rPr lang="en-US" sz="1400" dirty="0"/>
              <a:t>management</a:t>
            </a:r>
            <a:r>
              <a:rPr lang="en-US" sz="1400" dirty="0" smtClean="0"/>
              <a:t>. The image shows the components of the information </a:t>
            </a:r>
            <a:r>
              <a:rPr lang="en-US" sz="1400" dirty="0"/>
              <a:t>security </a:t>
            </a:r>
            <a:r>
              <a:rPr lang="en-US" sz="1400" dirty="0" smtClean="0"/>
              <a:t>framework:  </a:t>
            </a:r>
            <a:endParaRPr lang="en-US" sz="1400" dirty="0"/>
          </a:p>
        </p:txBody>
      </p:sp>
      <p:sp>
        <p:nvSpPr>
          <p:cNvPr id="2" name="Slide Number Placeholder 1"/>
          <p:cNvSpPr>
            <a:spLocks noGrp="1"/>
          </p:cNvSpPr>
          <p:nvPr>
            <p:ph type="sldNum" sz="quarter" idx="11"/>
          </p:nvPr>
        </p:nvSpPr>
        <p:spPr/>
        <p:txBody>
          <a:bodyPr/>
          <a:lstStyle/>
          <a:p>
            <a:fld id="{8524A6C9-6CE9-4945-93D4-91E4A7F47F6F}" type="slidenum">
              <a:rPr lang="en-US" smtClean="0"/>
              <a:pPr/>
              <a:t>77</a:t>
            </a:fld>
            <a:endParaRPr lang="en-US"/>
          </a:p>
        </p:txBody>
      </p:sp>
    </p:spTree>
    <p:extLst>
      <p:ext uri="{BB962C8B-B14F-4D97-AF65-F5344CB8AC3E}">
        <p14:creationId xmlns:p14="http://schemas.microsoft.com/office/powerpoint/2010/main" val="366808983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latin typeface="Calibri (headings)"/>
              </a:rPr>
              <a:t>IT Security Policy </a:t>
            </a:r>
            <a:endParaRPr lang="en-US" dirty="0">
              <a:latin typeface="Calibri (headings)"/>
            </a:endParaRPr>
          </a:p>
        </p:txBody>
      </p:sp>
      <p:sp>
        <p:nvSpPr>
          <p:cNvPr id="7" name="Text Placeholder 6"/>
          <p:cNvSpPr>
            <a:spLocks noGrp="1"/>
          </p:cNvSpPr>
          <p:nvPr>
            <p:ph type="body" sz="quarter" idx="12"/>
          </p:nvPr>
        </p:nvSpPr>
        <p:spPr>
          <a:xfrm>
            <a:off x="177533" y="586616"/>
            <a:ext cx="7472645" cy="3408362"/>
          </a:xfrm>
        </p:spPr>
        <p:txBody>
          <a:bodyPr/>
          <a:lstStyle/>
          <a:p>
            <a:pPr marL="0" indent="0">
              <a:lnSpc>
                <a:spcPct val="150000"/>
              </a:lnSpc>
              <a:buNone/>
            </a:pPr>
            <a:r>
              <a:rPr lang="en-US" dirty="0"/>
              <a:t>Information security management activities are driven by an overall information security policy and a set of supporting security policies. It includes the following:</a:t>
            </a:r>
          </a:p>
          <a:p>
            <a:pPr marL="228600" lvl="0" indent="-228600">
              <a:lnSpc>
                <a:spcPct val="150000"/>
              </a:lnSpc>
              <a:buSzPct val="80000"/>
              <a:buFont typeface="Georgia" panose="02040502050405020303" pitchFamily="18" charset="0"/>
              <a:buChar char="●"/>
            </a:pPr>
            <a:r>
              <a:rPr lang="en-US" dirty="0"/>
              <a:t>An overall information security policy;</a:t>
            </a:r>
          </a:p>
          <a:p>
            <a:pPr marL="228600" lvl="0" indent="-228600">
              <a:lnSpc>
                <a:spcPct val="150000"/>
              </a:lnSpc>
              <a:buSzPct val="80000"/>
              <a:buFont typeface="Georgia" panose="02040502050405020303" pitchFamily="18" charset="0"/>
              <a:buChar char="●"/>
            </a:pPr>
            <a:r>
              <a:rPr lang="en-US" dirty="0"/>
              <a:t>Use and misuse of IT assets policy;</a:t>
            </a:r>
          </a:p>
          <a:p>
            <a:pPr marL="228600" lvl="0" indent="-228600">
              <a:lnSpc>
                <a:spcPct val="150000"/>
              </a:lnSpc>
              <a:buSzPct val="80000"/>
              <a:buFont typeface="Georgia" panose="02040502050405020303" pitchFamily="18" charset="0"/>
              <a:buChar char="●"/>
            </a:pPr>
            <a:r>
              <a:rPr lang="en-US" dirty="0"/>
              <a:t>An access control policy;</a:t>
            </a:r>
          </a:p>
          <a:p>
            <a:pPr marL="228600" lvl="0" indent="-228600">
              <a:lnSpc>
                <a:spcPct val="150000"/>
              </a:lnSpc>
              <a:buSzPct val="80000"/>
              <a:buFont typeface="Georgia" panose="02040502050405020303" pitchFamily="18" charset="0"/>
              <a:buChar char="●"/>
            </a:pPr>
            <a:r>
              <a:rPr lang="en-US" dirty="0"/>
              <a:t>A password control policy</a:t>
            </a:r>
            <a:r>
              <a:rPr lang="en-US" dirty="0" smtClean="0"/>
              <a:t>; and </a:t>
            </a:r>
            <a:endParaRPr lang="en-US" dirty="0"/>
          </a:p>
          <a:p>
            <a:pPr marL="228600" lvl="0" indent="-228600">
              <a:lnSpc>
                <a:spcPct val="150000"/>
              </a:lnSpc>
              <a:buSzPct val="80000"/>
              <a:buFont typeface="Georgia" panose="02040502050405020303" pitchFamily="18" charset="0"/>
              <a:buChar char="●"/>
            </a:pPr>
            <a:r>
              <a:rPr lang="en-US" dirty="0"/>
              <a:t>An email </a:t>
            </a:r>
            <a:r>
              <a:rPr lang="en-US" dirty="0" smtClean="0"/>
              <a:t>policy.</a:t>
            </a:r>
            <a:endParaRPr lang="en-US" dirty="0"/>
          </a:p>
          <a:p>
            <a:pPr marL="0" indent="0">
              <a:lnSpc>
                <a:spcPct val="150000"/>
              </a:lnSpc>
              <a:buNone/>
            </a:pPr>
            <a:r>
              <a:rPr lang="en-US" dirty="0" smtClean="0"/>
              <a:t>						</a:t>
            </a:r>
            <a:endParaRPr lang="en-US" dirty="0"/>
          </a:p>
        </p:txBody>
      </p:sp>
      <p:sp>
        <p:nvSpPr>
          <p:cNvPr id="2" name="Slide Number Placeholder 1"/>
          <p:cNvSpPr>
            <a:spLocks noGrp="1"/>
          </p:cNvSpPr>
          <p:nvPr>
            <p:ph type="sldNum" sz="quarter" idx="13"/>
          </p:nvPr>
        </p:nvSpPr>
        <p:spPr/>
        <p:txBody>
          <a:bodyPr/>
          <a:lstStyle/>
          <a:p>
            <a:fld id="{8524A6C9-6CE9-4945-93D4-91E4A7F47F6F}" type="slidenum">
              <a:rPr lang="en-US" smtClean="0"/>
              <a:pPr/>
              <a:t>78</a:t>
            </a:fld>
            <a:endParaRPr lang="en-US"/>
          </a:p>
        </p:txBody>
      </p:sp>
    </p:spTree>
    <p:extLst>
      <p:ext uri="{BB962C8B-B14F-4D97-AF65-F5344CB8AC3E}">
        <p14:creationId xmlns:p14="http://schemas.microsoft.com/office/powerpoint/2010/main" val="360744310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latin typeface="Calibri (headings)"/>
              </a:rPr>
              <a:t>IT Security Policy (contd.) </a:t>
            </a:r>
            <a:endParaRPr lang="en-US" dirty="0">
              <a:latin typeface="Calibri (headings)"/>
            </a:endParaRPr>
          </a:p>
        </p:txBody>
      </p:sp>
      <p:sp>
        <p:nvSpPr>
          <p:cNvPr id="7" name="Text Placeholder 6"/>
          <p:cNvSpPr>
            <a:spLocks noGrp="1"/>
          </p:cNvSpPr>
          <p:nvPr>
            <p:ph type="body" sz="quarter" idx="12"/>
          </p:nvPr>
        </p:nvSpPr>
        <p:spPr>
          <a:xfrm>
            <a:off x="177533" y="586616"/>
            <a:ext cx="7490752" cy="3408362"/>
          </a:xfrm>
        </p:spPr>
        <p:txBody>
          <a:bodyPr/>
          <a:lstStyle/>
          <a:p>
            <a:pPr marL="0" lvl="0" indent="0">
              <a:lnSpc>
                <a:spcPct val="150000"/>
              </a:lnSpc>
              <a:buSzPct val="80000"/>
              <a:buNone/>
            </a:pPr>
            <a:r>
              <a:rPr lang="en-US" dirty="0" smtClean="0"/>
              <a:t>Following are the other components of the IT security policy:</a:t>
            </a:r>
          </a:p>
          <a:p>
            <a:pPr marL="228600" lvl="0" indent="-228600">
              <a:lnSpc>
                <a:spcPct val="150000"/>
              </a:lnSpc>
              <a:buSzPct val="80000"/>
              <a:buFont typeface="Calibri" panose="020F0502020204030204" pitchFamily="34" charset="0"/>
              <a:buChar char="●"/>
            </a:pPr>
            <a:r>
              <a:rPr lang="en-US" dirty="0" smtClean="0"/>
              <a:t>An </a:t>
            </a:r>
            <a:r>
              <a:rPr lang="en-US" dirty="0"/>
              <a:t>Internet policy;</a:t>
            </a:r>
          </a:p>
          <a:p>
            <a:pPr marL="228600" lvl="0" indent="-228600">
              <a:lnSpc>
                <a:spcPct val="150000"/>
              </a:lnSpc>
              <a:buSzPct val="80000"/>
              <a:buFont typeface="Calibri" panose="020F0502020204030204" pitchFamily="34" charset="0"/>
              <a:buChar char="●"/>
            </a:pPr>
            <a:r>
              <a:rPr lang="en-US" dirty="0"/>
              <a:t>An antivirus policy;</a:t>
            </a:r>
          </a:p>
          <a:p>
            <a:pPr marL="228600" lvl="0" indent="-228600">
              <a:lnSpc>
                <a:spcPct val="150000"/>
              </a:lnSpc>
              <a:buSzPct val="80000"/>
              <a:buFont typeface="Calibri" panose="020F0502020204030204" pitchFamily="34" charset="0"/>
              <a:buChar char="●"/>
            </a:pPr>
            <a:r>
              <a:rPr lang="en-US" dirty="0"/>
              <a:t>An information classification policy;</a:t>
            </a:r>
          </a:p>
          <a:p>
            <a:pPr marL="228600" lvl="0" indent="-228600">
              <a:lnSpc>
                <a:spcPct val="150000"/>
              </a:lnSpc>
              <a:buSzPct val="80000"/>
              <a:buFont typeface="Calibri" panose="020F0502020204030204" pitchFamily="34" charset="0"/>
              <a:buChar char="●"/>
            </a:pPr>
            <a:r>
              <a:rPr lang="en-US" dirty="0"/>
              <a:t>A document classification policy;</a:t>
            </a:r>
          </a:p>
          <a:p>
            <a:pPr marL="228600" lvl="0" indent="-228600">
              <a:lnSpc>
                <a:spcPct val="150000"/>
              </a:lnSpc>
              <a:buSzPct val="80000"/>
              <a:buFont typeface="Calibri" panose="020F0502020204030204" pitchFamily="34" charset="0"/>
              <a:buChar char="●"/>
            </a:pPr>
            <a:r>
              <a:rPr lang="en-US" dirty="0"/>
              <a:t>A remote access policy;</a:t>
            </a:r>
          </a:p>
          <a:p>
            <a:pPr marL="228600" lvl="0" indent="-228600">
              <a:lnSpc>
                <a:spcPct val="150000"/>
              </a:lnSpc>
              <a:buSzPct val="80000"/>
              <a:buFont typeface="Calibri" panose="020F0502020204030204" pitchFamily="34" charset="0"/>
              <a:buChar char="●"/>
            </a:pPr>
            <a:r>
              <a:rPr lang="en-US" dirty="0"/>
              <a:t>A policy regarding the supplier’s access of IT service, information and components; and </a:t>
            </a:r>
          </a:p>
          <a:p>
            <a:pPr marL="228600" lvl="0" indent="-228600">
              <a:lnSpc>
                <a:spcPct val="150000"/>
              </a:lnSpc>
              <a:buSzPct val="80000"/>
              <a:buFont typeface="Calibri" panose="020F0502020204030204" pitchFamily="34" charset="0"/>
              <a:buChar char="●"/>
            </a:pPr>
            <a:r>
              <a:rPr lang="en-US" dirty="0"/>
              <a:t>An asset disposal policy.</a:t>
            </a:r>
          </a:p>
        </p:txBody>
      </p:sp>
      <p:sp>
        <p:nvSpPr>
          <p:cNvPr id="2" name="Slide Number Placeholder 1"/>
          <p:cNvSpPr>
            <a:spLocks noGrp="1"/>
          </p:cNvSpPr>
          <p:nvPr>
            <p:ph type="sldNum" sz="quarter" idx="13"/>
          </p:nvPr>
        </p:nvSpPr>
        <p:spPr/>
        <p:txBody>
          <a:bodyPr/>
          <a:lstStyle/>
          <a:p>
            <a:fld id="{8524A6C9-6CE9-4945-93D4-91E4A7F47F6F}" type="slidenum">
              <a:rPr lang="en-US" smtClean="0"/>
              <a:pPr/>
              <a:t>79</a:t>
            </a:fld>
            <a:endParaRPr lang="en-US"/>
          </a:p>
        </p:txBody>
      </p:sp>
    </p:spTree>
    <p:extLst>
      <p:ext uri="{BB962C8B-B14F-4D97-AF65-F5344CB8AC3E}">
        <p14:creationId xmlns:p14="http://schemas.microsoft.com/office/powerpoint/2010/main" val="1825396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pPr marL="0" indent="0">
              <a:lnSpc>
                <a:spcPct val="150000"/>
              </a:lnSpc>
              <a:buNone/>
            </a:pPr>
            <a:r>
              <a:rPr lang="en-US" dirty="0" smtClean="0"/>
              <a:t>The key </a:t>
            </a:r>
            <a:r>
              <a:rPr lang="en-US" dirty="0"/>
              <a:t>roles in service design are Process Manager and Process Practitioner</a:t>
            </a:r>
            <a:r>
              <a:rPr lang="en-US" dirty="0" smtClean="0"/>
              <a:t>. The </a:t>
            </a:r>
            <a:r>
              <a:rPr lang="en-US" dirty="0"/>
              <a:t>responsibilities of the Process Manager </a:t>
            </a:r>
            <a:r>
              <a:rPr lang="en-US" dirty="0" smtClean="0"/>
              <a:t>are: </a:t>
            </a:r>
            <a:endParaRPr lang="en-US" dirty="0"/>
          </a:p>
          <a:p>
            <a:pPr marL="228600" indent="-228600">
              <a:lnSpc>
                <a:spcPct val="150000"/>
              </a:lnSpc>
              <a:buSzPct val="80000"/>
              <a:buFont typeface="Georgia" panose="02040502050405020303" pitchFamily="18" charset="0"/>
              <a:buChar char="●"/>
            </a:pPr>
            <a:r>
              <a:rPr lang="en-US" dirty="0" smtClean="0">
                <a:ea typeface="Calibri" panose="020F0502020204030204" pitchFamily="34" charset="0"/>
                <a:cs typeface="Times New Roman" panose="02020603050405020304" pitchFamily="18" charset="0"/>
              </a:rPr>
              <a:t>collaborating </a:t>
            </a:r>
            <a:r>
              <a:rPr lang="en-US" dirty="0">
                <a:ea typeface="Calibri" panose="020F0502020204030204" pitchFamily="34" charset="0"/>
                <a:cs typeface="Times New Roman" panose="02020603050405020304" pitchFamily="18" charset="0"/>
              </a:rPr>
              <a:t>with the Process Owner to plan and coordinate process </a:t>
            </a:r>
            <a:r>
              <a:rPr lang="en-US" dirty="0" smtClean="0">
                <a:ea typeface="Calibri" panose="020F0502020204030204" pitchFamily="34" charset="0"/>
                <a:cs typeface="Times New Roman" panose="02020603050405020304" pitchFamily="18" charset="0"/>
              </a:rPr>
              <a:t>activities; </a:t>
            </a:r>
            <a:endParaRPr lang="en-US" dirty="0">
              <a:ea typeface="Calibri" panose="020F0502020204030204" pitchFamily="34" charset="0"/>
              <a:cs typeface="Times New Roman" panose="02020603050405020304" pitchFamily="18" charset="0"/>
            </a:endParaRPr>
          </a:p>
          <a:p>
            <a:pPr marL="228600" indent="-228600">
              <a:lnSpc>
                <a:spcPct val="150000"/>
              </a:lnSpc>
              <a:buSzPct val="80000"/>
              <a:buFont typeface="Georgia" panose="02040502050405020303" pitchFamily="18" charset="0"/>
              <a:buChar char="●"/>
            </a:pPr>
            <a:r>
              <a:rPr lang="en-US" dirty="0" smtClean="0">
                <a:ea typeface="Calibri" panose="020F0502020204030204" pitchFamily="34" charset="0"/>
                <a:cs typeface="Times New Roman" panose="02020603050405020304" pitchFamily="18" charset="0"/>
              </a:rPr>
              <a:t>managing </a:t>
            </a:r>
            <a:r>
              <a:rPr lang="en-US" dirty="0">
                <a:ea typeface="Calibri" panose="020F0502020204030204" pitchFamily="34" charset="0"/>
                <a:cs typeface="Times New Roman" panose="02020603050405020304" pitchFamily="18" charset="0"/>
              </a:rPr>
              <a:t>resources assigned to each </a:t>
            </a:r>
            <a:r>
              <a:rPr lang="en-US" dirty="0" smtClean="0">
                <a:ea typeface="Calibri" panose="020F0502020204030204" pitchFamily="34" charset="0"/>
                <a:cs typeface="Times New Roman" panose="02020603050405020304" pitchFamily="18" charset="0"/>
              </a:rPr>
              <a:t>process;</a:t>
            </a:r>
            <a:endParaRPr lang="en-US" dirty="0">
              <a:ea typeface="Calibri" panose="020F0502020204030204" pitchFamily="34" charset="0"/>
              <a:cs typeface="Times New Roman" panose="02020603050405020304" pitchFamily="18" charset="0"/>
            </a:endParaRPr>
          </a:p>
          <a:p>
            <a:pPr marL="228600" indent="-228600">
              <a:lnSpc>
                <a:spcPct val="150000"/>
              </a:lnSpc>
              <a:buSzPct val="80000"/>
              <a:buFont typeface="Georgia" panose="02040502050405020303" pitchFamily="18" charset="0"/>
              <a:buChar char="●"/>
            </a:pPr>
            <a:r>
              <a:rPr lang="en-US" dirty="0" smtClean="0">
                <a:ea typeface="Calibri" panose="020F0502020204030204" pitchFamily="34" charset="0"/>
                <a:cs typeface="Times New Roman" panose="02020603050405020304" pitchFamily="18" charset="0"/>
              </a:rPr>
              <a:t>coordinating </a:t>
            </a:r>
            <a:r>
              <a:rPr lang="en-US" dirty="0">
                <a:ea typeface="Calibri" panose="020F0502020204030204" pitchFamily="34" charset="0"/>
                <a:cs typeface="Times New Roman" panose="02020603050405020304" pitchFamily="18" charset="0"/>
              </a:rPr>
              <a:t>with other process managers and service </a:t>
            </a:r>
            <a:r>
              <a:rPr lang="en-US" dirty="0" smtClean="0">
                <a:ea typeface="Calibri" panose="020F0502020204030204" pitchFamily="34" charset="0"/>
                <a:cs typeface="Times New Roman" panose="02020603050405020304" pitchFamily="18" charset="0"/>
              </a:rPr>
              <a:t>owners; </a:t>
            </a:r>
            <a:endParaRPr lang="en-US" dirty="0">
              <a:ea typeface="Calibri" panose="020F0502020204030204" pitchFamily="34" charset="0"/>
              <a:cs typeface="Times New Roman" panose="02020603050405020304" pitchFamily="18" charset="0"/>
            </a:endParaRPr>
          </a:p>
          <a:p>
            <a:pPr marL="228600" indent="-228600">
              <a:lnSpc>
                <a:spcPct val="150000"/>
              </a:lnSpc>
              <a:buSzPct val="80000"/>
              <a:buFont typeface="Georgia" panose="02040502050405020303" pitchFamily="18" charset="0"/>
              <a:buChar char="●"/>
            </a:pPr>
            <a:r>
              <a:rPr lang="en-US" dirty="0" smtClean="0">
                <a:ea typeface="Calibri" panose="020F0502020204030204" pitchFamily="34" charset="0"/>
                <a:cs typeface="Times New Roman" panose="02020603050405020304" pitchFamily="18" charset="0"/>
              </a:rPr>
              <a:t>working </a:t>
            </a:r>
            <a:r>
              <a:rPr lang="en-US" dirty="0">
                <a:ea typeface="Calibri" panose="020F0502020204030204" pitchFamily="34" charset="0"/>
                <a:cs typeface="Times New Roman" panose="02020603050405020304" pitchFamily="18" charset="0"/>
              </a:rPr>
              <a:t>with the Process Owner and the CSI manager to </a:t>
            </a:r>
            <a:r>
              <a:rPr lang="en-US" dirty="0" err="1">
                <a:ea typeface="Calibri" panose="020F0502020204030204" pitchFamily="34" charset="0"/>
                <a:cs typeface="Times New Roman" panose="02020603050405020304" pitchFamily="18" charset="0"/>
              </a:rPr>
              <a:t>prioritise</a:t>
            </a:r>
            <a:r>
              <a:rPr lang="en-US" dirty="0">
                <a:ea typeface="Calibri" panose="020F0502020204030204" pitchFamily="34" charset="0"/>
                <a:cs typeface="Times New Roman" panose="02020603050405020304" pitchFamily="18" charset="0"/>
              </a:rPr>
              <a:t> improvements in the CSI </a:t>
            </a:r>
            <a:r>
              <a:rPr lang="en-US" dirty="0" smtClean="0">
                <a:ea typeface="Calibri" panose="020F0502020204030204" pitchFamily="34" charset="0"/>
                <a:cs typeface="Times New Roman" panose="02020603050405020304" pitchFamily="18" charset="0"/>
              </a:rPr>
              <a:t>register; and </a:t>
            </a:r>
            <a:endParaRPr lang="en-US" dirty="0">
              <a:ea typeface="Calibri" panose="020F0502020204030204" pitchFamily="34" charset="0"/>
              <a:cs typeface="Times New Roman" panose="02020603050405020304" pitchFamily="18" charset="0"/>
            </a:endParaRPr>
          </a:p>
          <a:p>
            <a:pPr marL="228600" indent="-228600">
              <a:lnSpc>
                <a:spcPct val="150000"/>
              </a:lnSpc>
              <a:buSzPct val="80000"/>
              <a:buFont typeface="Georgia" panose="02040502050405020303" pitchFamily="18" charset="0"/>
              <a:buChar char="●"/>
            </a:pPr>
            <a:r>
              <a:rPr lang="en-US" dirty="0">
                <a:ea typeface="Calibri" panose="020F0502020204030204" pitchFamily="34" charset="0"/>
                <a:cs typeface="Times New Roman" panose="02020603050405020304" pitchFamily="18" charset="0"/>
              </a:rPr>
              <a:t>ensuring that all activities under process are carried out as required throughout the service lifecycle and improvements are made in their implementations.</a:t>
            </a:r>
            <a:endParaRPr lang="en-US" dirty="0"/>
          </a:p>
          <a:p>
            <a:pPr marL="0" indent="0">
              <a:lnSpc>
                <a:spcPct val="150000"/>
              </a:lnSpc>
              <a:buNone/>
            </a:pPr>
            <a:endParaRPr lang="en-US" dirty="0"/>
          </a:p>
          <a:p>
            <a:pPr marL="0" indent="0">
              <a:lnSpc>
                <a:spcPct val="150000"/>
              </a:lnSpc>
              <a:buNone/>
            </a:pPr>
            <a:endParaRPr lang="en-US" dirty="0"/>
          </a:p>
        </p:txBody>
      </p:sp>
      <p:sp>
        <p:nvSpPr>
          <p:cNvPr id="4" name="Text Placeholder 3"/>
          <p:cNvSpPr>
            <a:spLocks noGrp="1"/>
          </p:cNvSpPr>
          <p:nvPr>
            <p:ph type="body" sz="quarter" idx="10"/>
          </p:nvPr>
        </p:nvSpPr>
        <p:spPr/>
        <p:txBody>
          <a:bodyPr/>
          <a:lstStyle/>
          <a:p>
            <a:r>
              <a:rPr lang="en-US" dirty="0" smtClean="0">
                <a:latin typeface="Calibri (headings)"/>
              </a:rPr>
              <a:t>Roles in Service Design</a:t>
            </a:r>
            <a:endParaRPr lang="en-US" dirty="0">
              <a:latin typeface="Calibri (headings)"/>
            </a:endParaRPr>
          </a:p>
        </p:txBody>
      </p:sp>
      <p:sp>
        <p:nvSpPr>
          <p:cNvPr id="2" name="Slide Number Placeholder 1"/>
          <p:cNvSpPr>
            <a:spLocks noGrp="1"/>
          </p:cNvSpPr>
          <p:nvPr>
            <p:ph type="sldNum" sz="quarter" idx="12"/>
          </p:nvPr>
        </p:nvSpPr>
        <p:spPr/>
        <p:txBody>
          <a:bodyPr/>
          <a:lstStyle/>
          <a:p>
            <a:fld id="{8524A6C9-6CE9-4945-93D4-91E4A7F47F6F}" type="slidenum">
              <a:rPr lang="en-US" smtClean="0"/>
              <a:pPr/>
              <a:t>8</a:t>
            </a:fld>
            <a:endParaRPr lang="en-US"/>
          </a:p>
        </p:txBody>
      </p:sp>
    </p:spTree>
    <p:extLst>
      <p:ext uri="{BB962C8B-B14F-4D97-AF65-F5344CB8AC3E}">
        <p14:creationId xmlns:p14="http://schemas.microsoft.com/office/powerpoint/2010/main" val="36435931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latin typeface="Calibri (headings)"/>
              </a:rPr>
              <a:t>Information Security Management System </a:t>
            </a:r>
            <a:endParaRPr lang="en-US" dirty="0">
              <a:latin typeface="Calibri (headings)"/>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036" y="1341914"/>
            <a:ext cx="5524852" cy="2627531"/>
          </a:xfrm>
          <a:prstGeom prst="rect">
            <a:avLst/>
          </a:prstGeom>
        </p:spPr>
      </p:pic>
      <p:sp>
        <p:nvSpPr>
          <p:cNvPr id="7" name="Rectangle 12"/>
          <p:cNvSpPr>
            <a:spLocks noChangeArrowheads="1"/>
          </p:cNvSpPr>
          <p:nvPr/>
        </p:nvSpPr>
        <p:spPr bwMode="auto">
          <a:xfrm>
            <a:off x="2241046" y="3910471"/>
            <a:ext cx="328691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900" dirty="0" smtClean="0">
                <a:latin typeface="Calibri" pitchFamily="34" charset="0"/>
              </a:rPr>
              <a:t>© Crown Copyright 2011. Reproduced under </a:t>
            </a:r>
            <a:r>
              <a:rPr lang="en-US" sz="900" dirty="0" err="1" smtClean="0">
                <a:latin typeface="Calibri" pitchFamily="34" charset="0"/>
              </a:rPr>
              <a:t>licence</a:t>
            </a:r>
            <a:r>
              <a:rPr lang="en-US" sz="900" dirty="0" smtClean="0">
                <a:latin typeface="Calibri" pitchFamily="34" charset="0"/>
              </a:rPr>
              <a:t> from AXELOS</a:t>
            </a:r>
            <a:r>
              <a:rPr lang="en-GB" sz="900" dirty="0" smtClean="0">
                <a:latin typeface="Calibri" pitchFamily="34" charset="0"/>
              </a:rPr>
              <a:t>. </a:t>
            </a:r>
            <a:endParaRPr lang="en-GB" sz="900" dirty="0"/>
          </a:p>
        </p:txBody>
      </p:sp>
      <p:sp>
        <p:nvSpPr>
          <p:cNvPr id="8" name="TextBox 7"/>
          <p:cNvSpPr txBox="1"/>
          <p:nvPr/>
        </p:nvSpPr>
        <p:spPr>
          <a:xfrm>
            <a:off x="317500" y="603250"/>
            <a:ext cx="7289800" cy="738664"/>
          </a:xfrm>
          <a:prstGeom prst="rect">
            <a:avLst/>
          </a:prstGeom>
          <a:noFill/>
        </p:spPr>
        <p:txBody>
          <a:bodyPr wrap="square" rtlCol="0">
            <a:spAutoFit/>
          </a:bodyPr>
          <a:lstStyle/>
          <a:p>
            <a:pPr>
              <a:lnSpc>
                <a:spcPct val="150000"/>
              </a:lnSpc>
            </a:pPr>
            <a:r>
              <a:rPr lang="en-US" sz="1400" dirty="0"/>
              <a:t>Information Security Management System </a:t>
            </a:r>
            <a:r>
              <a:rPr lang="en-US" sz="1400" dirty="0" smtClean="0"/>
              <a:t>helps to develop a </a:t>
            </a:r>
            <a:r>
              <a:rPr lang="en-US" sz="1400" dirty="0"/>
              <a:t>cost-effective information security programme that supports the business objectives. </a:t>
            </a:r>
          </a:p>
        </p:txBody>
      </p:sp>
      <p:sp>
        <p:nvSpPr>
          <p:cNvPr id="2" name="Slide Number Placeholder 1"/>
          <p:cNvSpPr>
            <a:spLocks noGrp="1"/>
          </p:cNvSpPr>
          <p:nvPr>
            <p:ph type="sldNum" sz="quarter" idx="11"/>
          </p:nvPr>
        </p:nvSpPr>
        <p:spPr/>
        <p:txBody>
          <a:bodyPr/>
          <a:lstStyle/>
          <a:p>
            <a:fld id="{8524A6C9-6CE9-4945-93D4-91E4A7F47F6F}" type="slidenum">
              <a:rPr lang="en-US" smtClean="0"/>
              <a:pPr/>
              <a:t>80</a:t>
            </a:fld>
            <a:endParaRPr lang="en-US"/>
          </a:p>
        </p:txBody>
      </p:sp>
    </p:spTree>
    <p:extLst>
      <p:ext uri="{BB962C8B-B14F-4D97-AF65-F5344CB8AC3E}">
        <p14:creationId xmlns:p14="http://schemas.microsoft.com/office/powerpoint/2010/main" val="19133788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54588" y="2229535"/>
            <a:ext cx="1290750" cy="846773"/>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2" name="Text Placeholder 1"/>
          <p:cNvSpPr>
            <a:spLocks noGrp="1"/>
          </p:cNvSpPr>
          <p:nvPr>
            <p:ph type="body" sz="quarter" idx="11"/>
          </p:nvPr>
        </p:nvSpPr>
        <p:spPr>
          <a:xfrm>
            <a:off x="177533" y="586616"/>
            <a:ext cx="7555110" cy="3176498"/>
          </a:xfrm>
        </p:spPr>
        <p:txBody>
          <a:bodyPr/>
          <a:lstStyle/>
          <a:p>
            <a:pPr marL="0" indent="0">
              <a:lnSpc>
                <a:spcPct val="150000"/>
              </a:lnSpc>
              <a:buNone/>
            </a:pPr>
            <a:r>
              <a:rPr lang="en-US" dirty="0"/>
              <a:t>Design coordination is responsible for coordinating the design activities carried out by other service design processes. </a:t>
            </a:r>
          </a:p>
        </p:txBody>
      </p:sp>
      <p:sp>
        <p:nvSpPr>
          <p:cNvPr id="3" name="Text Placeholder 2"/>
          <p:cNvSpPr>
            <a:spLocks noGrp="1"/>
          </p:cNvSpPr>
          <p:nvPr>
            <p:ph type="body" sz="quarter" idx="10"/>
          </p:nvPr>
        </p:nvSpPr>
        <p:spPr/>
        <p:txBody>
          <a:bodyPr/>
          <a:lstStyle/>
          <a:p>
            <a:r>
              <a:rPr lang="en-US" dirty="0">
                <a:latin typeface="Calibri (headings)"/>
              </a:rPr>
              <a:t>Design </a:t>
            </a:r>
            <a:r>
              <a:rPr lang="en-US" dirty="0" smtClean="0">
                <a:latin typeface="Calibri (headings)"/>
              </a:rPr>
              <a:t>Coordination—Purpose</a:t>
            </a:r>
            <a:endParaRPr lang="en-US" dirty="0">
              <a:latin typeface="Calibri (headings)"/>
            </a:endParaRPr>
          </a:p>
        </p:txBody>
      </p:sp>
      <p:grpSp>
        <p:nvGrpSpPr>
          <p:cNvPr id="26" name="Group 25"/>
          <p:cNvGrpSpPr/>
          <p:nvPr/>
        </p:nvGrpSpPr>
        <p:grpSpPr>
          <a:xfrm>
            <a:off x="177533" y="1374884"/>
            <a:ext cx="7408365" cy="2631752"/>
            <a:chOff x="307026" y="1223989"/>
            <a:chExt cx="7408365" cy="2631752"/>
          </a:xfrm>
        </p:grpSpPr>
        <p:grpSp>
          <p:nvGrpSpPr>
            <p:cNvPr id="27" name="Group 26"/>
            <p:cNvGrpSpPr/>
            <p:nvPr/>
          </p:nvGrpSpPr>
          <p:grpSpPr>
            <a:xfrm>
              <a:off x="307026" y="1223989"/>
              <a:ext cx="7408365" cy="2631752"/>
              <a:chOff x="307026" y="1344304"/>
              <a:chExt cx="7408365" cy="2631752"/>
            </a:xfrm>
          </p:grpSpPr>
          <p:grpSp>
            <p:nvGrpSpPr>
              <p:cNvPr id="29" name="Group 28"/>
              <p:cNvGrpSpPr/>
              <p:nvPr/>
            </p:nvGrpSpPr>
            <p:grpSpPr>
              <a:xfrm>
                <a:off x="460976" y="1344304"/>
                <a:ext cx="7254415" cy="2631752"/>
                <a:chOff x="160279" y="943284"/>
                <a:chExt cx="7555735" cy="3145674"/>
              </a:xfrm>
            </p:grpSpPr>
            <p:sp>
              <p:nvSpPr>
                <p:cNvPr id="42" name="Rectangle 41"/>
                <p:cNvSpPr/>
                <p:nvPr/>
              </p:nvSpPr>
              <p:spPr>
                <a:xfrm>
                  <a:off x="184344" y="2989113"/>
                  <a:ext cx="1344363" cy="1071575"/>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8" name="Rounded Rectangle 37"/>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30" name="TextBox 29"/>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33" name="TextBox 32"/>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36" name="TextBox 35"/>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28" name="Rectangle 27"/>
            <p:cNvSpPr/>
            <p:nvPr/>
          </p:nvSpPr>
          <p:spPr>
            <a:xfrm>
              <a:off x="2822947" y="1246875"/>
              <a:ext cx="4892444" cy="1997919"/>
            </a:xfrm>
            <a:prstGeom prst="rect">
              <a:avLst/>
            </a:prstGeom>
          </p:spPr>
          <p:txBody>
            <a:bodyPr wrap="square">
              <a:spAutoFit/>
            </a:bodyPr>
            <a:lstStyle/>
            <a:p>
              <a:pPr>
                <a:lnSpc>
                  <a:spcPct val="150000"/>
                </a:lnSpc>
                <a:buSzPct val="80000"/>
              </a:pPr>
              <a:r>
                <a:rPr lang="en-US" sz="1400" dirty="0"/>
                <a:t>The purpose of design coordination is to:</a:t>
              </a:r>
            </a:p>
            <a:p>
              <a:pPr marL="228600" lvl="0" indent="-228600">
                <a:lnSpc>
                  <a:spcPct val="150000"/>
                </a:lnSpc>
                <a:buSzPct val="80000"/>
                <a:buFont typeface="Calibri" panose="020F0502020204030204" pitchFamily="34" charset="0"/>
                <a:buChar char="●"/>
              </a:pPr>
              <a:r>
                <a:rPr lang="en-US" sz="1400" dirty="0"/>
                <a:t>ensure that the objectives of the service design stage are met; and </a:t>
              </a:r>
            </a:p>
            <a:p>
              <a:pPr marL="228600" lvl="0" indent="-228600">
                <a:lnSpc>
                  <a:spcPct val="150000"/>
                </a:lnSpc>
                <a:buSzPct val="80000"/>
                <a:buFont typeface="Calibri" panose="020F0502020204030204" pitchFamily="34" charset="0"/>
                <a:buChar char="●"/>
              </a:pPr>
              <a:r>
                <a:rPr lang="en-US" sz="1400" dirty="0"/>
                <a:t>provide and maintain a single point of coordination and control for all activities and processes in the service design stage. </a:t>
              </a:r>
            </a:p>
          </p:txBody>
        </p:sp>
      </p:grpSp>
      <p:sp>
        <p:nvSpPr>
          <p:cNvPr id="4" name="Slide Number Placeholder 3"/>
          <p:cNvSpPr>
            <a:spLocks noGrp="1"/>
          </p:cNvSpPr>
          <p:nvPr>
            <p:ph type="sldNum" sz="quarter" idx="12"/>
          </p:nvPr>
        </p:nvSpPr>
        <p:spPr/>
        <p:txBody>
          <a:bodyPr/>
          <a:lstStyle/>
          <a:p>
            <a:fld id="{8524A6C9-6CE9-4945-93D4-91E4A7F47F6F}" type="slidenum">
              <a:rPr lang="en-US" smtClean="0"/>
              <a:pPr/>
              <a:t>81</a:t>
            </a:fld>
            <a:endParaRPr lang="en-US"/>
          </a:p>
        </p:txBody>
      </p:sp>
    </p:spTree>
    <p:extLst>
      <p:ext uri="{BB962C8B-B14F-4D97-AF65-F5344CB8AC3E}">
        <p14:creationId xmlns:p14="http://schemas.microsoft.com/office/powerpoint/2010/main" val="225440237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latin typeface="Calibri (headings)"/>
              </a:rPr>
              <a:t>Design </a:t>
            </a:r>
            <a:r>
              <a:rPr lang="en-US" dirty="0" smtClean="0">
                <a:latin typeface="Calibri (headings)"/>
              </a:rPr>
              <a:t>Coordination—</a:t>
            </a:r>
            <a:r>
              <a:rPr lang="en-GB" dirty="0" smtClean="0">
                <a:latin typeface="Calibri (headings)"/>
              </a:rPr>
              <a:t>Objective</a:t>
            </a:r>
            <a:endParaRPr lang="en-US" dirty="0">
              <a:latin typeface="Calibri (headings)"/>
            </a:endParaRPr>
          </a:p>
        </p:txBody>
      </p:sp>
      <p:sp>
        <p:nvSpPr>
          <p:cNvPr id="17" name="Rectangle 16"/>
          <p:cNvSpPr/>
          <p:nvPr/>
        </p:nvSpPr>
        <p:spPr>
          <a:xfrm>
            <a:off x="203905" y="1905721"/>
            <a:ext cx="1413873" cy="670914"/>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lumMod val="95000"/>
                  <a:lumOff val="5000"/>
                </a:schemeClr>
              </a:solidFill>
            </a:endParaRPr>
          </a:p>
        </p:txBody>
      </p:sp>
      <p:grpSp>
        <p:nvGrpSpPr>
          <p:cNvPr id="27" name="Group 26"/>
          <p:cNvGrpSpPr/>
          <p:nvPr/>
        </p:nvGrpSpPr>
        <p:grpSpPr>
          <a:xfrm>
            <a:off x="234836" y="806894"/>
            <a:ext cx="7408365" cy="2631752"/>
            <a:chOff x="307026" y="1223989"/>
            <a:chExt cx="7408365" cy="2631752"/>
          </a:xfrm>
        </p:grpSpPr>
        <p:grpSp>
          <p:nvGrpSpPr>
            <p:cNvPr id="28" name="Group 27"/>
            <p:cNvGrpSpPr/>
            <p:nvPr/>
          </p:nvGrpSpPr>
          <p:grpSpPr>
            <a:xfrm>
              <a:off x="307026" y="1223989"/>
              <a:ext cx="7408365" cy="2631752"/>
              <a:chOff x="307026" y="1344304"/>
              <a:chExt cx="7408365" cy="2631752"/>
            </a:xfrm>
          </p:grpSpPr>
          <p:grpSp>
            <p:nvGrpSpPr>
              <p:cNvPr id="33" name="Group 32"/>
              <p:cNvGrpSpPr/>
              <p:nvPr/>
            </p:nvGrpSpPr>
            <p:grpSpPr>
              <a:xfrm>
                <a:off x="460976" y="1344304"/>
                <a:ext cx="7254415" cy="2631752"/>
                <a:chOff x="160279" y="943284"/>
                <a:chExt cx="7555735" cy="3145674"/>
              </a:xfrm>
            </p:grpSpPr>
            <p:grpSp>
              <p:nvGrpSpPr>
                <p:cNvPr id="37" name="Group 36"/>
                <p:cNvGrpSpPr/>
                <p:nvPr/>
              </p:nvGrpSpPr>
              <p:grpSpPr>
                <a:xfrm>
                  <a:off x="177536" y="956780"/>
                  <a:ext cx="1351171" cy="3103910"/>
                  <a:chOff x="173976" y="1043853"/>
                  <a:chExt cx="1218165" cy="2308851"/>
                </a:xfrm>
              </p:grpSpPr>
              <p:sp>
                <p:nvSpPr>
                  <p:cNvPr id="42" name="Rectangle 41"/>
                  <p:cNvSpPr/>
                  <p:nvPr/>
                </p:nvSpPr>
                <p:spPr>
                  <a:xfrm>
                    <a:off x="180114" y="2555610"/>
                    <a:ext cx="1212027" cy="797094"/>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43" name="Rectangle 42"/>
                  <p:cNvSpPr/>
                  <p:nvPr/>
                </p:nvSpPr>
                <p:spPr>
                  <a:xfrm>
                    <a:off x="173976" y="1043853"/>
                    <a:ext cx="1218165" cy="754721"/>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grpSp>
            <p:sp>
              <p:nvSpPr>
                <p:cNvPr id="38" name="Rounded Rectangle 37"/>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34" name="TextBox 33"/>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35" name="TextBox 34"/>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36" name="TextBox 35"/>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29" name="Rectangle 28"/>
            <p:cNvSpPr/>
            <p:nvPr/>
          </p:nvSpPr>
          <p:spPr>
            <a:xfrm>
              <a:off x="2822947" y="1246875"/>
              <a:ext cx="4892444" cy="1997919"/>
            </a:xfrm>
            <a:prstGeom prst="rect">
              <a:avLst/>
            </a:prstGeom>
          </p:spPr>
          <p:txBody>
            <a:bodyPr wrap="square">
              <a:spAutoFit/>
            </a:bodyPr>
            <a:lstStyle/>
            <a:p>
              <a:pPr lvl="0">
                <a:lnSpc>
                  <a:spcPct val="150000"/>
                </a:lnSpc>
                <a:buSzPct val="80000"/>
              </a:pPr>
              <a:r>
                <a:rPr lang="en-US" sz="1400" dirty="0"/>
                <a:t>The objective of design coordination is to:</a:t>
              </a:r>
            </a:p>
            <a:p>
              <a:pPr marL="228600" lvl="0" indent="-228600">
                <a:lnSpc>
                  <a:spcPct val="150000"/>
                </a:lnSpc>
                <a:buSzPct val="80000"/>
                <a:buFont typeface="Georgia" panose="02040502050405020303" pitchFamily="18" charset="0"/>
                <a:buChar char="●"/>
              </a:pPr>
              <a:r>
                <a:rPr lang="en-US" sz="1400" dirty="0"/>
                <a:t>ensure consistent design of services to meet current and evolving business needs; </a:t>
              </a:r>
            </a:p>
            <a:p>
              <a:pPr marL="228600" lvl="0" indent="-228600">
                <a:lnSpc>
                  <a:spcPct val="150000"/>
                </a:lnSpc>
                <a:buSzPct val="80000"/>
                <a:buFont typeface="Georgia" panose="02040502050405020303" pitchFamily="18" charset="0"/>
                <a:buChar char="●"/>
              </a:pPr>
              <a:r>
                <a:rPr lang="en-US" sz="1400" dirty="0"/>
                <a:t>coordinate all design activities across projects, changes, suppliers and support teams; and </a:t>
              </a:r>
            </a:p>
            <a:p>
              <a:pPr marL="228600" lvl="0" indent="-228600">
                <a:lnSpc>
                  <a:spcPct val="150000"/>
                </a:lnSpc>
                <a:buSzPct val="80000"/>
                <a:buFont typeface="Georgia" panose="02040502050405020303" pitchFamily="18" charset="0"/>
                <a:buChar char="●"/>
              </a:pPr>
              <a:r>
                <a:rPr lang="en-US" sz="1400" dirty="0"/>
                <a:t>maintain governance.</a:t>
              </a:r>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82</a:t>
            </a:fld>
            <a:endParaRPr lang="en-US"/>
          </a:p>
        </p:txBody>
      </p:sp>
    </p:spTree>
    <p:extLst>
      <p:ext uri="{BB962C8B-B14F-4D97-AF65-F5344CB8AC3E}">
        <p14:creationId xmlns:p14="http://schemas.microsoft.com/office/powerpoint/2010/main" val="3596452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8623" y="1675221"/>
            <a:ext cx="1290750" cy="846773"/>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 name="Text Placeholder 2"/>
          <p:cNvSpPr>
            <a:spLocks noGrp="1"/>
          </p:cNvSpPr>
          <p:nvPr>
            <p:ph type="body" sz="quarter" idx="10"/>
          </p:nvPr>
        </p:nvSpPr>
        <p:spPr/>
        <p:txBody>
          <a:bodyPr/>
          <a:lstStyle/>
          <a:p>
            <a:r>
              <a:rPr lang="en-US" dirty="0">
                <a:latin typeface="Calibri (headings)"/>
              </a:rPr>
              <a:t>Design </a:t>
            </a:r>
            <a:r>
              <a:rPr lang="en-US" dirty="0" smtClean="0">
                <a:latin typeface="Calibri (headings)"/>
              </a:rPr>
              <a:t>Coordination—Scope</a:t>
            </a:r>
            <a:endParaRPr lang="en-US" dirty="0">
              <a:latin typeface="Calibri (headings)"/>
            </a:endParaRPr>
          </a:p>
        </p:txBody>
      </p:sp>
      <p:grpSp>
        <p:nvGrpSpPr>
          <p:cNvPr id="21" name="Group 20"/>
          <p:cNvGrpSpPr/>
          <p:nvPr/>
        </p:nvGrpSpPr>
        <p:grpSpPr>
          <a:xfrm>
            <a:off x="234836" y="806894"/>
            <a:ext cx="7408365" cy="2631752"/>
            <a:chOff x="307026" y="1223989"/>
            <a:chExt cx="7408365" cy="2631752"/>
          </a:xfrm>
        </p:grpSpPr>
        <p:grpSp>
          <p:nvGrpSpPr>
            <p:cNvPr id="26" name="Group 25"/>
            <p:cNvGrpSpPr/>
            <p:nvPr/>
          </p:nvGrpSpPr>
          <p:grpSpPr>
            <a:xfrm>
              <a:off x="307026" y="1223989"/>
              <a:ext cx="7408365" cy="2631752"/>
              <a:chOff x="307026" y="1344304"/>
              <a:chExt cx="7408365" cy="2631752"/>
            </a:xfrm>
          </p:grpSpPr>
          <p:grpSp>
            <p:nvGrpSpPr>
              <p:cNvPr id="28" name="Group 27"/>
              <p:cNvGrpSpPr/>
              <p:nvPr/>
            </p:nvGrpSpPr>
            <p:grpSpPr>
              <a:xfrm>
                <a:off x="460976" y="1344304"/>
                <a:ext cx="7254415" cy="2631752"/>
                <a:chOff x="160279" y="943284"/>
                <a:chExt cx="7555735" cy="3145674"/>
              </a:xfrm>
            </p:grpSpPr>
            <p:sp>
              <p:nvSpPr>
                <p:cNvPr id="39" name="Rectangle 38"/>
                <p:cNvSpPr/>
                <p:nvPr/>
              </p:nvSpPr>
              <p:spPr>
                <a:xfrm>
                  <a:off x="177536" y="956780"/>
                  <a:ext cx="1351171" cy="1014611"/>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4" name="Rounded Rectangle 33"/>
                <p:cNvSpPr/>
                <p:nvPr/>
              </p:nvSpPr>
              <p:spPr>
                <a:xfrm>
                  <a:off x="160279" y="943284"/>
                  <a:ext cx="7555735" cy="3145674"/>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0" y="1099139"/>
                  <a:ext cx="307055" cy="470853"/>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87" y="2141234"/>
                  <a:ext cx="468731" cy="467850"/>
                </a:xfrm>
                <a:prstGeom prst="rect">
                  <a:avLst/>
                </a:prstGeom>
                <a:noFill/>
                <a:ln>
                  <a:noFill/>
                </a:ln>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311" y="3189034"/>
                  <a:ext cx="217650" cy="511083"/>
                </a:xfrm>
                <a:prstGeom prst="rect">
                  <a:avLst/>
                </a:prstGeom>
              </p:spPr>
            </p:pic>
          </p:grpSp>
          <p:sp>
            <p:nvSpPr>
              <p:cNvPr id="29" name="TextBox 28"/>
              <p:cNvSpPr txBox="1"/>
              <p:nvPr/>
            </p:nvSpPr>
            <p:spPr>
              <a:xfrm>
                <a:off x="307026" y="1889105"/>
                <a:ext cx="1490138" cy="240912"/>
              </a:xfrm>
              <a:prstGeom prst="rect">
                <a:avLst/>
              </a:prstGeom>
              <a:noFill/>
            </p:spPr>
            <p:txBody>
              <a:bodyPr wrap="square" rtlCol="0">
                <a:spAutoFit/>
              </a:bodyPr>
              <a:lstStyle/>
              <a:p>
                <a:pPr algn="ctr"/>
                <a:r>
                  <a:rPr lang="en-US" sz="1200" dirty="0" smtClean="0"/>
                  <a:t>Purpose</a:t>
                </a:r>
                <a:endParaRPr lang="en-US" sz="1200" dirty="0"/>
              </a:p>
            </p:txBody>
          </p:sp>
          <p:sp>
            <p:nvSpPr>
              <p:cNvPr id="31" name="TextBox 30"/>
              <p:cNvSpPr txBox="1"/>
              <p:nvPr/>
            </p:nvSpPr>
            <p:spPr>
              <a:xfrm>
                <a:off x="370339" y="2746047"/>
                <a:ext cx="1490138" cy="240912"/>
              </a:xfrm>
              <a:prstGeom prst="rect">
                <a:avLst/>
              </a:prstGeom>
              <a:noFill/>
            </p:spPr>
            <p:txBody>
              <a:bodyPr wrap="square" rtlCol="0">
                <a:spAutoFit/>
              </a:bodyPr>
              <a:lstStyle/>
              <a:p>
                <a:pPr algn="ctr"/>
                <a:r>
                  <a:rPr lang="en-US" sz="1200" dirty="0" smtClean="0"/>
                  <a:t>Objective</a:t>
                </a:r>
                <a:endParaRPr lang="en-US" sz="1200" dirty="0"/>
              </a:p>
            </p:txBody>
          </p:sp>
          <p:sp>
            <p:nvSpPr>
              <p:cNvPr id="32" name="TextBox 31"/>
              <p:cNvSpPr txBox="1"/>
              <p:nvPr/>
            </p:nvSpPr>
            <p:spPr>
              <a:xfrm>
                <a:off x="337282" y="3658927"/>
                <a:ext cx="1490138" cy="240912"/>
              </a:xfrm>
              <a:prstGeom prst="rect">
                <a:avLst/>
              </a:prstGeom>
              <a:noFill/>
            </p:spPr>
            <p:txBody>
              <a:bodyPr wrap="square" rtlCol="0">
                <a:spAutoFit/>
              </a:bodyPr>
              <a:lstStyle/>
              <a:p>
                <a:pPr algn="ctr"/>
                <a:r>
                  <a:rPr lang="en-US" sz="1200" dirty="0" smtClean="0"/>
                  <a:t>Scope</a:t>
                </a:r>
                <a:endParaRPr lang="en-US" sz="1200" dirty="0"/>
              </a:p>
            </p:txBody>
          </p:sp>
        </p:grpSp>
        <p:sp>
          <p:nvSpPr>
            <p:cNvPr id="27" name="Rectangle 26"/>
            <p:cNvSpPr/>
            <p:nvPr/>
          </p:nvSpPr>
          <p:spPr>
            <a:xfrm>
              <a:off x="2815390" y="1246875"/>
              <a:ext cx="4900001" cy="1674754"/>
            </a:xfrm>
            <a:prstGeom prst="rect">
              <a:avLst/>
            </a:prstGeom>
          </p:spPr>
          <p:txBody>
            <a:bodyPr wrap="square">
              <a:spAutoFit/>
            </a:bodyPr>
            <a:lstStyle/>
            <a:p>
              <a:pPr>
                <a:lnSpc>
                  <a:spcPct val="150000"/>
                </a:lnSpc>
                <a:buSzPct val="80000"/>
              </a:pPr>
              <a:r>
                <a:rPr lang="en-US" sz="1400" dirty="0">
                  <a:ea typeface="Calibri" panose="020F0502020204030204" pitchFamily="34" charset="0"/>
                  <a:cs typeface="Times New Roman" panose="02020603050405020304" pitchFamily="18" charset="0"/>
                </a:rPr>
                <a:t>The scope of design coordination is to:</a:t>
              </a:r>
            </a:p>
            <a:p>
              <a:pPr marL="228600" lvl="0" indent="-228600">
                <a:lnSpc>
                  <a:spcPct val="150000"/>
                </a:lnSpc>
                <a:buSzPct val="80000"/>
                <a:buFont typeface="Calibri" panose="020F0502020204030204" pitchFamily="34" charset="0"/>
                <a:buChar char="●"/>
              </a:pPr>
              <a:r>
                <a:rPr lang="en-US" sz="1400" dirty="0"/>
                <a:t>coordinate all design activities; and </a:t>
              </a:r>
            </a:p>
            <a:p>
              <a:pPr marL="228600" lvl="0" indent="-228600">
                <a:lnSpc>
                  <a:spcPct val="150000"/>
                </a:lnSpc>
                <a:buSzPct val="80000"/>
                <a:buFont typeface="Calibri" panose="020F0502020204030204" pitchFamily="34" charset="0"/>
                <a:buChar char="●"/>
              </a:pPr>
              <a:r>
                <a:rPr lang="en-US" sz="1400" dirty="0"/>
                <a:t>make sure that new or changed service solutions are designed for transition into the live environment or retirement. </a:t>
              </a:r>
            </a:p>
          </p:txBody>
        </p:sp>
      </p:grpSp>
      <p:sp>
        <p:nvSpPr>
          <p:cNvPr id="2" name="Slide Number Placeholder 1"/>
          <p:cNvSpPr>
            <a:spLocks noGrp="1"/>
          </p:cNvSpPr>
          <p:nvPr>
            <p:ph type="sldNum" sz="quarter" idx="12"/>
          </p:nvPr>
        </p:nvSpPr>
        <p:spPr/>
        <p:txBody>
          <a:bodyPr/>
          <a:lstStyle/>
          <a:p>
            <a:fld id="{8524A6C9-6CE9-4945-93D4-91E4A7F47F6F}" type="slidenum">
              <a:rPr lang="en-US" smtClean="0"/>
              <a:pPr/>
              <a:t>83</a:t>
            </a:fld>
            <a:endParaRPr lang="en-US"/>
          </a:p>
        </p:txBody>
      </p:sp>
    </p:spTree>
    <p:extLst>
      <p:ext uri="{BB962C8B-B14F-4D97-AF65-F5344CB8AC3E}">
        <p14:creationId xmlns:p14="http://schemas.microsoft.com/office/powerpoint/2010/main" val="421586714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latin typeface="Calibri (headings)"/>
              </a:rPr>
              <a:t>Design Coordination and Governance </a:t>
            </a:r>
            <a:endParaRPr lang="en-US" dirty="0">
              <a:latin typeface="Calibri (headings)"/>
            </a:endParaRPr>
          </a:p>
        </p:txBody>
      </p:sp>
      <p:sp>
        <p:nvSpPr>
          <p:cNvPr id="5" name="Text Placeholder 4"/>
          <p:cNvSpPr>
            <a:spLocks noGrp="1"/>
          </p:cNvSpPr>
          <p:nvPr>
            <p:ph type="body" sz="quarter" idx="12"/>
          </p:nvPr>
        </p:nvSpPr>
        <p:spPr>
          <a:xfrm>
            <a:off x="177533" y="586616"/>
            <a:ext cx="7481699" cy="3408362"/>
          </a:xfrm>
        </p:spPr>
        <p:txBody>
          <a:bodyPr/>
          <a:lstStyle/>
          <a:p>
            <a:pPr marL="0" indent="0">
              <a:lnSpc>
                <a:spcPct val="150000"/>
              </a:lnSpc>
              <a:buNone/>
              <a:defRPr/>
            </a:pPr>
            <a:r>
              <a:rPr lang="en-GB" dirty="0" smtClean="0">
                <a:cs typeface="Arial" pitchFamily="34" charset="0"/>
              </a:rPr>
              <a:t>Some aspects of governance that design coordination can bring are:</a:t>
            </a:r>
            <a:endParaRPr lang="en-GB" dirty="0">
              <a:cs typeface="Arial" pitchFamily="34" charset="0"/>
            </a:endParaRPr>
          </a:p>
          <a:p>
            <a:pPr marL="228600" indent="-228600">
              <a:lnSpc>
                <a:spcPct val="150000"/>
              </a:lnSpc>
              <a:buSzPct val="80000"/>
              <a:buFont typeface="Calibri" panose="020F0502020204030204" pitchFamily="34" charset="0"/>
              <a:buChar char="●"/>
              <a:defRPr/>
            </a:pPr>
            <a:r>
              <a:rPr lang="en-GB" dirty="0" smtClean="0">
                <a:cs typeface="Arial" pitchFamily="34" charset="0"/>
              </a:rPr>
              <a:t>assisting </a:t>
            </a:r>
            <a:r>
              <a:rPr lang="en-GB" dirty="0">
                <a:cs typeface="Arial" pitchFamily="34" charset="0"/>
              </a:rPr>
              <a:t>and supporting each </a:t>
            </a:r>
            <a:r>
              <a:rPr lang="en-GB" dirty="0" smtClean="0">
                <a:cs typeface="Arial" pitchFamily="34" charset="0"/>
              </a:rPr>
              <a:t>project;</a:t>
            </a:r>
            <a:endParaRPr lang="en-GB" dirty="0">
              <a:cs typeface="Arial" pitchFamily="34" charset="0"/>
            </a:endParaRPr>
          </a:p>
          <a:p>
            <a:pPr marL="228600" indent="-228600">
              <a:lnSpc>
                <a:spcPct val="150000"/>
              </a:lnSpc>
              <a:buSzPct val="80000"/>
              <a:buFont typeface="Calibri" panose="020F0502020204030204" pitchFamily="34" charset="0"/>
              <a:buChar char="●"/>
              <a:defRPr/>
            </a:pPr>
            <a:r>
              <a:rPr lang="en-GB" dirty="0" smtClean="0">
                <a:cs typeface="Arial" pitchFamily="34" charset="0"/>
              </a:rPr>
              <a:t>maintaining </a:t>
            </a:r>
            <a:r>
              <a:rPr lang="en-GB" dirty="0">
                <a:cs typeface="Arial" pitchFamily="34" charset="0"/>
              </a:rPr>
              <a:t>policies and guidelines for service design </a:t>
            </a:r>
            <a:r>
              <a:rPr lang="en-GB" dirty="0" smtClean="0">
                <a:cs typeface="Arial" pitchFamily="34" charset="0"/>
              </a:rPr>
              <a:t>activities; </a:t>
            </a:r>
            <a:endParaRPr lang="en-GB" dirty="0">
              <a:cs typeface="Arial" pitchFamily="34" charset="0"/>
            </a:endParaRPr>
          </a:p>
          <a:p>
            <a:pPr marL="228600" indent="-228600">
              <a:lnSpc>
                <a:spcPct val="150000"/>
              </a:lnSpc>
              <a:buSzPct val="80000"/>
              <a:buFont typeface="Calibri" panose="020F0502020204030204" pitchFamily="34" charset="0"/>
              <a:buChar char="●"/>
              <a:defRPr/>
            </a:pPr>
            <a:r>
              <a:rPr lang="en-GB" dirty="0" smtClean="0">
                <a:cs typeface="Arial" pitchFamily="34" charset="0"/>
              </a:rPr>
              <a:t>planning </a:t>
            </a:r>
            <a:r>
              <a:rPr lang="en-GB" dirty="0">
                <a:cs typeface="Arial" pitchFamily="34" charset="0"/>
              </a:rPr>
              <a:t>and forecasting </a:t>
            </a:r>
            <a:r>
              <a:rPr lang="en-GB" dirty="0" smtClean="0">
                <a:cs typeface="Arial" pitchFamily="34" charset="0"/>
              </a:rPr>
              <a:t>resources </a:t>
            </a:r>
            <a:r>
              <a:rPr lang="en-GB" dirty="0">
                <a:cs typeface="Arial" pitchFamily="34" charset="0"/>
              </a:rPr>
              <a:t>for future </a:t>
            </a:r>
            <a:r>
              <a:rPr lang="en-GB" dirty="0" smtClean="0">
                <a:cs typeface="Arial" pitchFamily="34" charset="0"/>
              </a:rPr>
              <a:t>demands; and </a:t>
            </a:r>
            <a:endParaRPr lang="en-GB" dirty="0">
              <a:cs typeface="Arial" pitchFamily="34" charset="0"/>
            </a:endParaRPr>
          </a:p>
          <a:p>
            <a:pPr marL="228600" indent="-228600">
              <a:lnSpc>
                <a:spcPct val="150000"/>
              </a:lnSpc>
              <a:buSzPct val="80000"/>
              <a:buFont typeface="Calibri" panose="020F0502020204030204" pitchFamily="34" charset="0"/>
              <a:buChar char="●"/>
              <a:defRPr/>
            </a:pPr>
            <a:r>
              <a:rPr lang="en-GB" dirty="0" smtClean="0">
                <a:cs typeface="Arial" pitchFamily="34" charset="0"/>
              </a:rPr>
              <a:t>ensuring </a:t>
            </a:r>
            <a:r>
              <a:rPr lang="en-GB" dirty="0">
                <a:cs typeface="Arial" pitchFamily="34" charset="0"/>
              </a:rPr>
              <a:t>that all the requirements are appropriately addressed </a:t>
            </a:r>
            <a:r>
              <a:rPr lang="en-GB" dirty="0" smtClean="0">
                <a:cs typeface="Arial" pitchFamily="34" charset="0"/>
              </a:rPr>
              <a:t>during service design. </a:t>
            </a:r>
            <a:endParaRPr lang="en-GB" dirty="0">
              <a:cs typeface="Arial" pitchFamily="34" charset="0"/>
            </a:endParaRPr>
          </a:p>
          <a:p>
            <a:pPr marL="0" indent="0">
              <a:lnSpc>
                <a:spcPct val="150000"/>
              </a:lnSpc>
              <a:buNone/>
            </a:pPr>
            <a:endParaRPr lang="en-US" dirty="0"/>
          </a:p>
        </p:txBody>
      </p:sp>
      <p:sp>
        <p:nvSpPr>
          <p:cNvPr id="2" name="Slide Number Placeholder 1"/>
          <p:cNvSpPr>
            <a:spLocks noGrp="1"/>
          </p:cNvSpPr>
          <p:nvPr>
            <p:ph type="sldNum" sz="quarter" idx="13"/>
          </p:nvPr>
        </p:nvSpPr>
        <p:spPr/>
        <p:txBody>
          <a:bodyPr/>
          <a:lstStyle/>
          <a:p>
            <a:fld id="{8524A6C9-6CE9-4945-93D4-91E4A7F47F6F}" type="slidenum">
              <a:rPr lang="en-US" smtClean="0"/>
              <a:pPr/>
              <a:t>84</a:t>
            </a:fld>
            <a:endParaRPr lang="en-US"/>
          </a:p>
        </p:txBody>
      </p:sp>
    </p:spTree>
    <p:extLst>
      <p:ext uri="{BB962C8B-B14F-4D97-AF65-F5344CB8AC3E}">
        <p14:creationId xmlns:p14="http://schemas.microsoft.com/office/powerpoint/2010/main" val="30465986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6"/>
          <p:cNvSpPr>
            <a:spLocks noGrp="1"/>
          </p:cNvSpPr>
          <p:nvPr>
            <p:ph type="body" sz="quarter" idx="12"/>
          </p:nvPr>
        </p:nvSpPr>
        <p:spPr>
          <a:prstGeom prst="rect">
            <a:avLst/>
          </a:prstGeom>
        </p:spPr>
        <p:txBody>
          <a:bodyPr/>
          <a:lstStyle/>
          <a:p>
            <a:pPr>
              <a:lnSpc>
                <a:spcPct val="150000"/>
              </a:lnSpc>
              <a:buFont typeface="Georgia" panose="02040502050405020303" pitchFamily="18" charset="0"/>
              <a:buChar char="●"/>
            </a:pPr>
            <a:r>
              <a:rPr lang="en-US" dirty="0"/>
              <a:t>Service Level Management negotiates, agrees and documents appropriate IT service targets. </a:t>
            </a:r>
            <a:endParaRPr lang="en-US" dirty="0" smtClean="0"/>
          </a:p>
          <a:p>
            <a:pPr>
              <a:lnSpc>
                <a:spcPct val="150000"/>
              </a:lnSpc>
              <a:buFont typeface="Georgia" panose="02040502050405020303" pitchFamily="18" charset="0"/>
              <a:buChar char="●"/>
            </a:pPr>
            <a:r>
              <a:rPr lang="en-GB" dirty="0">
                <a:cs typeface="Arial" pitchFamily="34" charset="0"/>
              </a:rPr>
              <a:t>Service Improvement Program </a:t>
            </a:r>
            <a:r>
              <a:rPr lang="en-GB" dirty="0" smtClean="0">
                <a:cs typeface="Arial" pitchFamily="34" charset="0"/>
              </a:rPr>
              <a:t>helps to identify and take actions for improving the service quality.</a:t>
            </a:r>
          </a:p>
          <a:p>
            <a:pPr>
              <a:lnSpc>
                <a:spcPct val="150000"/>
              </a:lnSpc>
              <a:buFont typeface="Georgia" panose="02040502050405020303" pitchFamily="18" charset="0"/>
              <a:buChar char="●"/>
            </a:pPr>
            <a:r>
              <a:rPr lang="en-US" dirty="0" smtClean="0"/>
              <a:t>ITSCM </a:t>
            </a:r>
            <a:r>
              <a:rPr lang="en-US" dirty="0"/>
              <a:t>is essential to maintain the continuity and high availability of IT services for the survival of a business.</a:t>
            </a:r>
            <a:endParaRPr lang="en-GB" dirty="0" smtClean="0">
              <a:cs typeface="Arial" pitchFamily="34" charset="0"/>
            </a:endParaRPr>
          </a:p>
          <a:p>
            <a:pPr>
              <a:lnSpc>
                <a:spcPct val="150000"/>
              </a:lnSpc>
              <a:buFont typeface="Georgia" panose="02040502050405020303" pitchFamily="18" charset="0"/>
              <a:buChar char="●"/>
              <a:defRPr/>
            </a:pPr>
            <a:r>
              <a:rPr lang="en-GB" dirty="0" smtClean="0">
                <a:cs typeface="Arial" pitchFamily="34" charset="0"/>
              </a:rPr>
              <a:t>Design coordination helps to maintain </a:t>
            </a:r>
            <a:r>
              <a:rPr lang="en-GB" dirty="0">
                <a:cs typeface="Arial" pitchFamily="34" charset="0"/>
              </a:rPr>
              <a:t>policies and guidelines for service design </a:t>
            </a:r>
            <a:r>
              <a:rPr lang="en-GB" dirty="0" smtClean="0">
                <a:cs typeface="Arial" pitchFamily="34" charset="0"/>
              </a:rPr>
              <a:t>activities.  </a:t>
            </a:r>
          </a:p>
          <a:p>
            <a:pPr>
              <a:lnSpc>
                <a:spcPct val="150000"/>
              </a:lnSpc>
              <a:buFont typeface="Calibri" panose="020F0502020204030204" pitchFamily="34" charset="0"/>
              <a:buChar char="●"/>
              <a:defRPr/>
            </a:pPr>
            <a:endParaRPr lang="en-GB" dirty="0">
              <a:latin typeface="Calibri" panose="020F0502020204030204" pitchFamily="34" charset="0"/>
              <a:cs typeface="Arial" pitchFamily="34" charset="0"/>
            </a:endParaRPr>
          </a:p>
        </p:txBody>
      </p:sp>
      <p:sp>
        <p:nvSpPr>
          <p:cNvPr id="4" name="Text Placeholder 5"/>
          <p:cNvSpPr>
            <a:spLocks noGrp="1"/>
          </p:cNvSpPr>
          <p:nvPr>
            <p:ph type="body" sz="quarter" idx="4294967295"/>
          </p:nvPr>
        </p:nvSpPr>
        <p:spPr>
          <a:xfrm>
            <a:off x="1" y="89225"/>
            <a:ext cx="6473952" cy="314325"/>
          </a:xfrm>
          <a:prstGeom prst="rect">
            <a:avLst/>
          </a:prstGeom>
        </p:spPr>
        <p:txBody>
          <a:bodyPr/>
          <a:lstStyle/>
          <a:p>
            <a:pPr marL="0" indent="0">
              <a:buNone/>
              <a:defRPr/>
            </a:pPr>
            <a:r>
              <a:rPr lang="en-US" sz="1600" b="0" dirty="0" smtClean="0">
                <a:latin typeface="Calibri (headings)"/>
              </a:rPr>
              <a:t>Summary</a:t>
            </a:r>
          </a:p>
        </p:txBody>
      </p:sp>
      <p:sp>
        <p:nvSpPr>
          <p:cNvPr id="2" name="Text Placeholder 1"/>
          <p:cNvSpPr>
            <a:spLocks noGrp="1"/>
          </p:cNvSpPr>
          <p:nvPr>
            <p:ph type="body" sz="quarter" idx="13"/>
          </p:nvPr>
        </p:nvSpPr>
        <p:spPr/>
        <p:txBody>
          <a:bodyPr/>
          <a:lstStyle/>
          <a:p>
            <a:pPr marL="0" indent="0">
              <a:buNone/>
            </a:pPr>
            <a:r>
              <a:rPr lang="en-US" dirty="0"/>
              <a:t>Here is a quick recap of what we have </a:t>
            </a:r>
            <a:r>
              <a:rPr lang="en-US" dirty="0" smtClean="0"/>
              <a:t>learnt </a:t>
            </a:r>
            <a:r>
              <a:rPr lang="en-US" dirty="0"/>
              <a:t>in this </a:t>
            </a:r>
            <a:r>
              <a:rPr lang="en-US" dirty="0" smtClean="0"/>
              <a:t>lesson:</a:t>
            </a:r>
            <a:endParaRPr lang="en-US" dirty="0"/>
          </a:p>
          <a:p>
            <a:pPr marL="0" indent="0">
              <a:buNone/>
            </a:pPr>
            <a:endParaRPr lang="en-US" dirty="0"/>
          </a:p>
        </p:txBody>
      </p:sp>
      <p:sp>
        <p:nvSpPr>
          <p:cNvPr id="3" name="Slide Number Placeholder 2"/>
          <p:cNvSpPr>
            <a:spLocks noGrp="1"/>
          </p:cNvSpPr>
          <p:nvPr>
            <p:ph type="sldNum" sz="quarter" idx="11"/>
          </p:nvPr>
        </p:nvSpPr>
        <p:spPr/>
        <p:txBody>
          <a:bodyPr/>
          <a:lstStyle/>
          <a:p>
            <a:fld id="{8524A6C9-6CE9-4945-93D4-91E4A7F47F6F}" type="slidenum">
              <a:rPr lang="en-US" smtClean="0"/>
              <a:pPr/>
              <a:t>85</a:t>
            </a:fld>
            <a:endParaRPr lang="en-US"/>
          </a:p>
        </p:txBody>
      </p:sp>
    </p:spTree>
    <p:extLst>
      <p:ext uri="{BB962C8B-B14F-4D97-AF65-F5344CB8AC3E}">
        <p14:creationId xmlns:p14="http://schemas.microsoft.com/office/powerpoint/2010/main" val="428614356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8524A6C9-6CE9-4945-93D4-91E4A7F47F6F}" type="slidenum">
              <a:rPr lang="en-US" smtClean="0"/>
              <a:pPr/>
              <a:t>86</a:t>
            </a:fld>
            <a:endParaRPr lang="en-US"/>
          </a:p>
        </p:txBody>
      </p:sp>
    </p:spTree>
    <p:extLst>
      <p:ext uri="{BB962C8B-B14F-4D97-AF65-F5344CB8AC3E}">
        <p14:creationId xmlns:p14="http://schemas.microsoft.com/office/powerpoint/2010/main" val="378218019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latin typeface="Calibri" panose="020F0502020204030204" pitchFamily="34" charset="0"/>
              </a:rPr>
              <a:t>Which of the following is not an aspect of service design? </a:t>
            </a:r>
            <a:endParaRPr lang="en-US" dirty="0">
              <a:latin typeface="Calibri" panose="020F0502020204030204" pitchFamily="34" charset="0"/>
            </a:endParaRPr>
          </a:p>
        </p:txBody>
      </p:sp>
      <p:sp>
        <p:nvSpPr>
          <p:cNvPr id="3" name="Text Placeholder 2"/>
          <p:cNvSpPr>
            <a:spLocks noGrp="1"/>
          </p:cNvSpPr>
          <p:nvPr>
            <p:ph type="body" sz="quarter" idx="16"/>
          </p:nvPr>
        </p:nvSpPr>
        <p:spPr/>
        <p:txBody>
          <a:bodyPr/>
          <a:lstStyle/>
          <a:p>
            <a:r>
              <a:rPr lang="en-GB" dirty="0">
                <a:cs typeface="Arial" pitchFamily="34" charset="0"/>
              </a:rPr>
              <a:t>The design of new or changed services</a:t>
            </a:r>
          </a:p>
          <a:p>
            <a:endParaRPr lang="en-US" dirty="0"/>
          </a:p>
        </p:txBody>
      </p:sp>
      <p:sp>
        <p:nvSpPr>
          <p:cNvPr id="4" name="Text Placeholder 3"/>
          <p:cNvSpPr>
            <a:spLocks noGrp="1"/>
          </p:cNvSpPr>
          <p:nvPr>
            <p:ph type="body" sz="quarter" idx="17"/>
          </p:nvPr>
        </p:nvSpPr>
        <p:spPr/>
        <p:txBody>
          <a:bodyPr/>
          <a:lstStyle/>
          <a:p>
            <a:r>
              <a:rPr lang="en-GB" dirty="0">
                <a:cs typeface="Arial" pitchFamily="34" charset="0"/>
              </a:rPr>
              <a:t>The design of market spaces</a:t>
            </a:r>
          </a:p>
          <a:p>
            <a:endParaRPr lang="en-US" dirty="0"/>
          </a:p>
        </p:txBody>
      </p:sp>
      <p:sp>
        <p:nvSpPr>
          <p:cNvPr id="5" name="Text Placeholder 4"/>
          <p:cNvSpPr>
            <a:spLocks noGrp="1"/>
          </p:cNvSpPr>
          <p:nvPr>
            <p:ph type="body" sz="quarter" idx="18"/>
          </p:nvPr>
        </p:nvSpPr>
        <p:spPr/>
        <p:txBody>
          <a:bodyPr/>
          <a:lstStyle/>
          <a:p>
            <a:r>
              <a:rPr lang="en-GB" dirty="0">
                <a:cs typeface="Arial" pitchFamily="34" charset="0"/>
              </a:rPr>
              <a:t>The design of </a:t>
            </a:r>
            <a:r>
              <a:rPr lang="en-GB" dirty="0" smtClean="0">
                <a:cs typeface="Arial" pitchFamily="34" charset="0"/>
              </a:rPr>
              <a:t>technology </a:t>
            </a:r>
            <a:r>
              <a:rPr lang="en-GB" dirty="0">
                <a:cs typeface="Arial" pitchFamily="34" charset="0"/>
              </a:rPr>
              <a:t>architecture and management systems</a:t>
            </a:r>
          </a:p>
          <a:p>
            <a:endParaRPr lang="en-US" dirty="0"/>
          </a:p>
        </p:txBody>
      </p:sp>
      <p:sp>
        <p:nvSpPr>
          <p:cNvPr id="6" name="Text Placeholder 5"/>
          <p:cNvSpPr>
            <a:spLocks noGrp="1"/>
          </p:cNvSpPr>
          <p:nvPr>
            <p:ph type="body" sz="quarter" idx="22"/>
          </p:nvPr>
        </p:nvSpPr>
        <p:spPr/>
        <p:txBody>
          <a:bodyPr/>
          <a:lstStyle/>
          <a:p>
            <a:r>
              <a:rPr lang="en-GB" dirty="0">
                <a:cs typeface="Arial" pitchFamily="34" charset="0"/>
              </a:rPr>
              <a:t>The design of the service portfolio, including the service catalogue</a:t>
            </a:r>
          </a:p>
          <a:p>
            <a:endParaRPr lang="en-US" dirty="0"/>
          </a:p>
        </p:txBody>
      </p:sp>
      <p:sp>
        <p:nvSpPr>
          <p:cNvPr id="10" name="Text Placeholder 15"/>
          <p:cNvSpPr>
            <a:spLocks noGrp="1"/>
          </p:cNvSpPr>
          <p:nvPr>
            <p:ph type="body" sz="quarter" idx="27"/>
          </p:nvPr>
        </p:nvSpPr>
        <p:spPr>
          <a:xfrm>
            <a:off x="391356" y="783786"/>
            <a:ext cx="569913" cy="254000"/>
          </a:xfrm>
        </p:spPr>
        <p:txBody>
          <a:bodyPr/>
          <a:lstStyle/>
          <a:p>
            <a:r>
              <a:rPr lang="en-US" dirty="0" smtClean="0"/>
              <a:t>1</a:t>
            </a:r>
            <a:endParaRPr lang="en-US" dirty="0"/>
          </a:p>
        </p:txBody>
      </p:sp>
      <p:sp>
        <p:nvSpPr>
          <p:cNvPr id="7" name="Slide Number Placeholder 6"/>
          <p:cNvSpPr>
            <a:spLocks noGrp="1"/>
          </p:cNvSpPr>
          <p:nvPr>
            <p:ph type="sldNum" sz="quarter" idx="11"/>
          </p:nvPr>
        </p:nvSpPr>
        <p:spPr/>
        <p:txBody>
          <a:bodyPr/>
          <a:lstStyle/>
          <a:p>
            <a:fld id="{8524A6C9-6CE9-4945-93D4-91E4A7F47F6F}" type="slidenum">
              <a:rPr lang="en-US" smtClean="0"/>
              <a:pPr/>
              <a:t>87</a:t>
            </a:fld>
            <a:endParaRPr lang="en-US"/>
          </a:p>
        </p:txBody>
      </p:sp>
    </p:spTree>
    <p:extLst>
      <p:ext uri="{BB962C8B-B14F-4D97-AF65-F5344CB8AC3E}">
        <p14:creationId xmlns:p14="http://schemas.microsoft.com/office/powerpoint/2010/main" val="396704161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endParaRPr lang="en-US" dirty="0" smtClean="0">
              <a:latin typeface="Calibri" panose="020F0502020204030204" pitchFamily="34" charset="0"/>
            </a:endParaRPr>
          </a:p>
          <a:p>
            <a:r>
              <a:rPr lang="en-US" dirty="0" smtClean="0">
                <a:latin typeface="Calibri" panose="020F0502020204030204" pitchFamily="34" charset="0"/>
              </a:rPr>
              <a:t>Which </a:t>
            </a:r>
            <a:r>
              <a:rPr lang="en-US" dirty="0">
                <a:latin typeface="Calibri" panose="020F0502020204030204" pitchFamily="34" charset="0"/>
              </a:rPr>
              <a:t>of the following is not an aspect of service design? </a:t>
            </a:r>
          </a:p>
          <a:p>
            <a:endParaRPr lang="en-US" dirty="0"/>
          </a:p>
        </p:txBody>
      </p:sp>
      <p:sp>
        <p:nvSpPr>
          <p:cNvPr id="9" name="Text Placeholder 8"/>
          <p:cNvSpPr>
            <a:spLocks noGrp="1"/>
          </p:cNvSpPr>
          <p:nvPr>
            <p:ph type="body" sz="quarter" idx="16"/>
          </p:nvPr>
        </p:nvSpPr>
        <p:spPr/>
        <p:txBody>
          <a:bodyPr/>
          <a:lstStyle/>
          <a:p>
            <a:r>
              <a:rPr lang="en-GB" dirty="0">
                <a:cs typeface="Arial" pitchFamily="34" charset="0"/>
              </a:rPr>
              <a:t>The design of new or changed services</a:t>
            </a:r>
          </a:p>
          <a:p>
            <a:endParaRPr lang="en-US" dirty="0"/>
          </a:p>
        </p:txBody>
      </p:sp>
      <p:sp>
        <p:nvSpPr>
          <p:cNvPr id="10" name="Text Placeholder 9"/>
          <p:cNvSpPr>
            <a:spLocks noGrp="1"/>
          </p:cNvSpPr>
          <p:nvPr>
            <p:ph type="body" sz="quarter" idx="17"/>
          </p:nvPr>
        </p:nvSpPr>
        <p:spPr/>
        <p:txBody>
          <a:bodyPr/>
          <a:lstStyle/>
          <a:p>
            <a:r>
              <a:rPr lang="en-GB" dirty="0">
                <a:cs typeface="Arial" pitchFamily="34" charset="0"/>
              </a:rPr>
              <a:t>The design of market spaces</a:t>
            </a:r>
          </a:p>
          <a:p>
            <a:endParaRPr lang="en-US" dirty="0"/>
          </a:p>
        </p:txBody>
      </p:sp>
      <p:sp>
        <p:nvSpPr>
          <p:cNvPr id="11" name="Text Placeholder 10"/>
          <p:cNvSpPr>
            <a:spLocks noGrp="1"/>
          </p:cNvSpPr>
          <p:nvPr>
            <p:ph type="body" sz="quarter" idx="18"/>
          </p:nvPr>
        </p:nvSpPr>
        <p:spPr/>
        <p:txBody>
          <a:bodyPr/>
          <a:lstStyle/>
          <a:p>
            <a:r>
              <a:rPr lang="en-GB" dirty="0">
                <a:cs typeface="Arial" pitchFamily="34" charset="0"/>
              </a:rPr>
              <a:t>The design of technology architecture and management systems</a:t>
            </a:r>
          </a:p>
          <a:p>
            <a:endParaRPr lang="en-US" dirty="0"/>
          </a:p>
        </p:txBody>
      </p:sp>
      <p:sp>
        <p:nvSpPr>
          <p:cNvPr id="12" name="Text Placeholder 11"/>
          <p:cNvSpPr>
            <a:spLocks noGrp="1"/>
          </p:cNvSpPr>
          <p:nvPr>
            <p:ph type="body" sz="quarter" idx="22"/>
          </p:nvPr>
        </p:nvSpPr>
        <p:spPr/>
        <p:txBody>
          <a:bodyPr/>
          <a:lstStyle/>
          <a:p>
            <a:r>
              <a:rPr lang="en-GB" dirty="0">
                <a:cs typeface="Arial" pitchFamily="34" charset="0"/>
              </a:rPr>
              <a:t>The design of the service portfolio, including the service catalogue</a:t>
            </a:r>
          </a:p>
          <a:p>
            <a:endParaRPr lang="en-US" dirty="0"/>
          </a:p>
        </p:txBody>
      </p:sp>
      <p:sp>
        <p:nvSpPr>
          <p:cNvPr id="13" name="Text Placeholder 12"/>
          <p:cNvSpPr>
            <a:spLocks noGrp="1"/>
          </p:cNvSpPr>
          <p:nvPr>
            <p:ph type="body" sz="quarter" idx="25"/>
          </p:nvPr>
        </p:nvSpPr>
        <p:spPr/>
        <p:txBody>
          <a:bodyPr/>
          <a:lstStyle/>
          <a:p>
            <a:r>
              <a:rPr lang="en-US" dirty="0" smtClean="0"/>
              <a:t>Answer: c.</a:t>
            </a:r>
            <a:endParaRPr lang="en-US" dirty="0"/>
          </a:p>
        </p:txBody>
      </p:sp>
      <p:sp>
        <p:nvSpPr>
          <p:cNvPr id="14" name="Text Placeholder 13"/>
          <p:cNvSpPr>
            <a:spLocks noGrp="1"/>
          </p:cNvSpPr>
          <p:nvPr>
            <p:ph type="body" sz="quarter" idx="26"/>
          </p:nvPr>
        </p:nvSpPr>
        <p:spPr/>
        <p:txBody>
          <a:bodyPr/>
          <a:lstStyle/>
          <a:p>
            <a:r>
              <a:rPr lang="en-US" b="1" dirty="0" smtClean="0"/>
              <a:t>Explanation: </a:t>
            </a:r>
            <a:r>
              <a:rPr lang="en-US" dirty="0" smtClean="0"/>
              <a:t>The design of market space is addressed at the service strategy phase itself. </a:t>
            </a:r>
            <a:endParaRPr lang="en-US" dirty="0"/>
          </a:p>
        </p:txBody>
      </p:sp>
      <p:sp>
        <p:nvSpPr>
          <p:cNvPr id="15" name="Text Placeholder 15"/>
          <p:cNvSpPr>
            <a:spLocks noGrp="1"/>
          </p:cNvSpPr>
          <p:nvPr>
            <p:ph type="body" sz="quarter" idx="27"/>
          </p:nvPr>
        </p:nvSpPr>
        <p:spPr>
          <a:xfrm>
            <a:off x="391356" y="783786"/>
            <a:ext cx="569913" cy="254000"/>
          </a:xfrm>
        </p:spPr>
        <p:txBody>
          <a:bodyPr/>
          <a:lstStyle/>
          <a:p>
            <a:r>
              <a:rPr lang="en-US" dirty="0" smtClean="0"/>
              <a:t>1</a:t>
            </a:r>
            <a:endParaRPr lang="en-US" dirty="0"/>
          </a:p>
        </p:txBody>
      </p:sp>
      <p:sp>
        <p:nvSpPr>
          <p:cNvPr id="2" name="Slide Number Placeholder 1"/>
          <p:cNvSpPr>
            <a:spLocks noGrp="1"/>
          </p:cNvSpPr>
          <p:nvPr>
            <p:ph type="sldNum" sz="quarter" idx="11"/>
          </p:nvPr>
        </p:nvSpPr>
        <p:spPr/>
        <p:txBody>
          <a:bodyPr/>
          <a:lstStyle/>
          <a:p>
            <a:fld id="{8524A6C9-6CE9-4945-93D4-91E4A7F47F6F}" type="slidenum">
              <a:rPr lang="en-US" smtClean="0"/>
              <a:pPr/>
              <a:t>88</a:t>
            </a:fld>
            <a:endParaRPr lang="en-US"/>
          </a:p>
        </p:txBody>
      </p:sp>
    </p:spTree>
    <p:extLst>
      <p:ext uri="{BB962C8B-B14F-4D97-AF65-F5344CB8AC3E}">
        <p14:creationId xmlns:p14="http://schemas.microsoft.com/office/powerpoint/2010/main" val="64522159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lstStyle/>
          <a:p>
            <a:r>
              <a:rPr lang="en-US" dirty="0" smtClean="0">
                <a:latin typeface="Calibri" panose="020F0502020204030204" pitchFamily="34" charset="0"/>
              </a:rPr>
              <a:t>Which of the following is most concerned with the design of new or changed services? </a:t>
            </a:r>
            <a:endParaRPr lang="en-US" dirty="0">
              <a:latin typeface="Calibri" panose="020F0502020204030204" pitchFamily="34" charset="0"/>
            </a:endParaRPr>
          </a:p>
        </p:txBody>
      </p:sp>
      <p:sp>
        <p:nvSpPr>
          <p:cNvPr id="11" name="Text Placeholder 10"/>
          <p:cNvSpPr>
            <a:spLocks noGrp="1"/>
          </p:cNvSpPr>
          <p:nvPr>
            <p:ph type="body" sz="quarter" idx="16"/>
          </p:nvPr>
        </p:nvSpPr>
        <p:spPr/>
        <p:txBody>
          <a:bodyPr/>
          <a:lstStyle/>
          <a:p>
            <a:r>
              <a:rPr lang="en-US" dirty="0" smtClean="0"/>
              <a:t>Service transition </a:t>
            </a:r>
            <a:endParaRPr lang="en-US" dirty="0"/>
          </a:p>
        </p:txBody>
      </p:sp>
      <p:sp>
        <p:nvSpPr>
          <p:cNvPr id="12" name="Text Placeholder 11"/>
          <p:cNvSpPr>
            <a:spLocks noGrp="1"/>
          </p:cNvSpPr>
          <p:nvPr>
            <p:ph type="body" sz="quarter" idx="17"/>
          </p:nvPr>
        </p:nvSpPr>
        <p:spPr/>
        <p:txBody>
          <a:bodyPr/>
          <a:lstStyle/>
          <a:p>
            <a:r>
              <a:rPr lang="en-US" dirty="0" smtClean="0"/>
              <a:t>Service strategy </a:t>
            </a:r>
            <a:endParaRPr lang="en-US" dirty="0"/>
          </a:p>
        </p:txBody>
      </p:sp>
      <p:sp>
        <p:nvSpPr>
          <p:cNvPr id="13" name="Text Placeholder 12"/>
          <p:cNvSpPr>
            <a:spLocks noGrp="1"/>
          </p:cNvSpPr>
          <p:nvPr>
            <p:ph type="body" sz="quarter" idx="18"/>
          </p:nvPr>
        </p:nvSpPr>
        <p:spPr/>
        <p:txBody>
          <a:bodyPr/>
          <a:lstStyle/>
          <a:p>
            <a:r>
              <a:rPr lang="en-US" dirty="0" smtClean="0"/>
              <a:t>Service design </a:t>
            </a:r>
            <a:endParaRPr lang="en-US" dirty="0"/>
          </a:p>
        </p:txBody>
      </p:sp>
      <p:sp>
        <p:nvSpPr>
          <p:cNvPr id="14" name="Text Placeholder 13"/>
          <p:cNvSpPr>
            <a:spLocks noGrp="1"/>
          </p:cNvSpPr>
          <p:nvPr>
            <p:ph type="body" sz="quarter" idx="22"/>
          </p:nvPr>
        </p:nvSpPr>
        <p:spPr/>
        <p:txBody>
          <a:bodyPr/>
          <a:lstStyle/>
          <a:p>
            <a:r>
              <a:rPr lang="en-US" dirty="0" smtClean="0"/>
              <a:t>Change management </a:t>
            </a:r>
            <a:endParaRPr lang="en-US" dirty="0"/>
          </a:p>
        </p:txBody>
      </p:sp>
      <p:sp>
        <p:nvSpPr>
          <p:cNvPr id="15" name="Text Placeholder 14"/>
          <p:cNvSpPr>
            <a:spLocks noGrp="1"/>
          </p:cNvSpPr>
          <p:nvPr>
            <p:ph type="body" sz="quarter" idx="27"/>
          </p:nvPr>
        </p:nvSpPr>
        <p:spPr/>
        <p:txBody>
          <a:bodyPr/>
          <a:lstStyle/>
          <a:p>
            <a:r>
              <a:rPr lang="en-US" dirty="0" smtClean="0"/>
              <a:t>2</a:t>
            </a:r>
            <a:endParaRPr lang="en-US" dirty="0"/>
          </a:p>
        </p:txBody>
      </p:sp>
      <p:sp>
        <p:nvSpPr>
          <p:cNvPr id="2" name="Slide Number Placeholder 1"/>
          <p:cNvSpPr>
            <a:spLocks noGrp="1"/>
          </p:cNvSpPr>
          <p:nvPr>
            <p:ph type="sldNum" sz="quarter" idx="11"/>
          </p:nvPr>
        </p:nvSpPr>
        <p:spPr/>
        <p:txBody>
          <a:bodyPr/>
          <a:lstStyle/>
          <a:p>
            <a:fld id="{8524A6C9-6CE9-4945-93D4-91E4A7F47F6F}" type="slidenum">
              <a:rPr lang="en-US" smtClean="0"/>
              <a:pPr/>
              <a:t>89</a:t>
            </a:fld>
            <a:endParaRPr lang="en-US"/>
          </a:p>
        </p:txBody>
      </p:sp>
    </p:spTree>
    <p:extLst>
      <p:ext uri="{BB962C8B-B14F-4D97-AF65-F5344CB8AC3E}">
        <p14:creationId xmlns:p14="http://schemas.microsoft.com/office/powerpoint/2010/main" val="2062248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pPr marL="0" indent="0">
              <a:lnSpc>
                <a:spcPct val="150000"/>
              </a:lnSpc>
              <a:buNone/>
            </a:pPr>
            <a:r>
              <a:rPr lang="en-US" dirty="0" smtClean="0"/>
              <a:t>The </a:t>
            </a:r>
            <a:r>
              <a:rPr lang="en-US" dirty="0"/>
              <a:t>responsibilities of the Process </a:t>
            </a:r>
            <a:r>
              <a:rPr lang="en-US" dirty="0" smtClean="0"/>
              <a:t>Practitioner are: </a:t>
            </a:r>
            <a:endParaRPr lang="en-US" dirty="0"/>
          </a:p>
          <a:p>
            <a:pPr marL="228600" indent="-228600">
              <a:lnSpc>
                <a:spcPct val="150000"/>
              </a:lnSpc>
              <a:buSzPct val="80000"/>
              <a:buFont typeface="Calibri" panose="020F0502020204030204" pitchFamily="34" charset="0"/>
              <a:buChar char="●"/>
            </a:pPr>
            <a:r>
              <a:rPr lang="en-US" dirty="0" smtClean="0">
                <a:ea typeface="Calibri" panose="020F0502020204030204" pitchFamily="34" charset="0"/>
                <a:cs typeface="Times New Roman" panose="02020603050405020304" pitchFamily="18" charset="0"/>
              </a:rPr>
              <a:t>ensuring </a:t>
            </a:r>
            <a:r>
              <a:rPr lang="en-US" dirty="0">
                <a:ea typeface="Calibri" panose="020F0502020204030204" pitchFamily="34" charset="0"/>
                <a:cs typeface="Times New Roman" panose="02020603050405020304" pitchFamily="18" charset="0"/>
              </a:rPr>
              <a:t>that all activities are carried out in a </a:t>
            </a:r>
            <a:r>
              <a:rPr lang="en-US" dirty="0" smtClean="0">
                <a:ea typeface="Calibri" panose="020F0502020204030204" pitchFamily="34" charset="0"/>
                <a:cs typeface="Times New Roman" panose="02020603050405020304" pitchFamily="18" charset="0"/>
              </a:rPr>
              <a:t>process;</a:t>
            </a:r>
            <a:endParaRPr lang="en-US" dirty="0">
              <a:ea typeface="Calibri" panose="020F0502020204030204" pitchFamily="34" charset="0"/>
              <a:cs typeface="Times New Roman" panose="02020603050405020304" pitchFamily="18" charset="0"/>
            </a:endParaRPr>
          </a:p>
          <a:p>
            <a:pPr marL="228600" indent="-228600">
              <a:lnSpc>
                <a:spcPct val="150000"/>
              </a:lnSpc>
              <a:buSzPct val="80000"/>
              <a:buFont typeface="Calibri" panose="020F0502020204030204" pitchFamily="34" charset="0"/>
              <a:buChar char="●"/>
            </a:pPr>
            <a:r>
              <a:rPr lang="en-GB" dirty="0" smtClean="0">
                <a:ea typeface="Calibri" panose="020F0502020204030204" pitchFamily="34" charset="0"/>
                <a:cs typeface="Times New Roman" panose="02020603050405020304" pitchFamily="18" charset="0"/>
              </a:rPr>
              <a:t>working </a:t>
            </a:r>
            <a:r>
              <a:rPr lang="en-GB" dirty="0">
                <a:ea typeface="Calibri" panose="020F0502020204030204" pitchFamily="34" charset="0"/>
                <a:cs typeface="Times New Roman" panose="02020603050405020304" pitchFamily="18" charset="0"/>
              </a:rPr>
              <a:t>with other stakeholders, process managers, </a:t>
            </a:r>
            <a:r>
              <a:rPr lang="en-GB" dirty="0" smtClean="0">
                <a:ea typeface="Calibri" panose="020F0502020204030204" pitchFamily="34" charset="0"/>
                <a:cs typeface="Times New Roman" panose="02020603050405020304" pitchFamily="18" charset="0"/>
              </a:rPr>
              <a:t>customers, users </a:t>
            </a:r>
            <a:r>
              <a:rPr lang="en-GB" dirty="0">
                <a:ea typeface="Calibri" panose="020F0502020204030204" pitchFamily="34" charset="0"/>
                <a:cs typeface="Times New Roman" panose="02020603050405020304" pitchFamily="18" charset="0"/>
              </a:rPr>
              <a:t>and </a:t>
            </a:r>
            <a:r>
              <a:rPr lang="en-GB" dirty="0" smtClean="0">
                <a:ea typeface="Calibri" panose="020F0502020204030204" pitchFamily="34" charset="0"/>
                <a:cs typeface="Times New Roman" panose="02020603050405020304" pitchFamily="18" charset="0"/>
              </a:rPr>
              <a:t>co-workers; </a:t>
            </a:r>
            <a:endParaRPr lang="en-GB" dirty="0">
              <a:ea typeface="Calibri" panose="020F0502020204030204" pitchFamily="34" charset="0"/>
              <a:cs typeface="Times New Roman" panose="02020603050405020304" pitchFamily="18" charset="0"/>
            </a:endParaRPr>
          </a:p>
          <a:p>
            <a:pPr marL="228600" indent="-228600">
              <a:lnSpc>
                <a:spcPct val="150000"/>
              </a:lnSpc>
              <a:buSzPct val="80000"/>
              <a:buFont typeface="Calibri" panose="020F0502020204030204" pitchFamily="34" charset="0"/>
              <a:buChar char="●"/>
            </a:pPr>
            <a:r>
              <a:rPr lang="en-GB" dirty="0" smtClean="0">
                <a:ea typeface="Calibri" panose="020F0502020204030204" pitchFamily="34" charset="0"/>
                <a:cs typeface="Times New Roman" panose="02020603050405020304" pitchFamily="18" charset="0"/>
              </a:rPr>
              <a:t>ensuring </a:t>
            </a:r>
            <a:r>
              <a:rPr lang="en-GB" dirty="0">
                <a:ea typeface="Calibri" panose="020F0502020204030204" pitchFamily="34" charset="0"/>
                <a:cs typeface="Times New Roman" panose="02020603050405020304" pitchFamily="18" charset="0"/>
              </a:rPr>
              <a:t>that input, output and interface of the activities in a process are </a:t>
            </a:r>
            <a:r>
              <a:rPr lang="en-GB" dirty="0" smtClean="0">
                <a:ea typeface="Calibri" panose="020F0502020204030204" pitchFamily="34" charset="0"/>
                <a:cs typeface="Times New Roman" panose="02020603050405020304" pitchFamily="18" charset="0"/>
              </a:rPr>
              <a:t>correct; and </a:t>
            </a:r>
            <a:endParaRPr lang="en-GB" dirty="0">
              <a:ea typeface="Calibri" panose="020F0502020204030204" pitchFamily="34" charset="0"/>
              <a:cs typeface="Times New Roman" panose="02020603050405020304" pitchFamily="18" charset="0"/>
            </a:endParaRPr>
          </a:p>
          <a:p>
            <a:pPr marL="228600" indent="-228600">
              <a:lnSpc>
                <a:spcPct val="150000"/>
              </a:lnSpc>
              <a:buSzPct val="80000"/>
              <a:buFont typeface="Calibri" panose="020F0502020204030204" pitchFamily="34" charset="0"/>
              <a:buChar char="●"/>
            </a:pPr>
            <a:r>
              <a:rPr lang="en-GB" dirty="0">
                <a:ea typeface="Calibri" panose="020F0502020204030204" pitchFamily="34" charset="0"/>
                <a:cs typeface="Times New Roman" panose="02020603050405020304" pitchFamily="18" charset="0"/>
              </a:rPr>
              <a:t>creating and </a:t>
            </a:r>
            <a:r>
              <a:rPr lang="en-GB" dirty="0" smtClean="0">
                <a:ea typeface="Calibri" panose="020F0502020204030204" pitchFamily="34" charset="0"/>
                <a:cs typeface="Times New Roman" panose="02020603050405020304" pitchFamily="18" charset="0"/>
              </a:rPr>
              <a:t>maintaining </a:t>
            </a:r>
            <a:r>
              <a:rPr lang="en-GB" dirty="0">
                <a:ea typeface="Calibri" panose="020F0502020204030204" pitchFamily="34" charset="0"/>
                <a:cs typeface="Times New Roman" panose="02020603050405020304" pitchFamily="18" charset="0"/>
              </a:rPr>
              <a:t>records to ensure that tasks are executed correctly. </a:t>
            </a:r>
            <a:endParaRPr lang="en-US" dirty="0">
              <a:ea typeface="Calibri" panose="020F0502020204030204" pitchFamily="34" charset="0"/>
              <a:cs typeface="Times New Roman" panose="02020603050405020304" pitchFamily="18" charset="0"/>
            </a:endParaRPr>
          </a:p>
          <a:p>
            <a:pPr marL="228600" indent="-228600">
              <a:lnSpc>
                <a:spcPct val="150000"/>
              </a:lnSpc>
              <a:buSzPct val="80000"/>
              <a:buFont typeface="Calibri" panose="020F0502020204030204" pitchFamily="34" charset="0"/>
              <a:buChar char="●"/>
            </a:pPr>
            <a:endParaRPr lang="en-US" dirty="0"/>
          </a:p>
          <a:p>
            <a:pPr>
              <a:lnSpc>
                <a:spcPct val="150000"/>
              </a:lnSpc>
            </a:pPr>
            <a:endParaRPr lang="en-US" dirty="0"/>
          </a:p>
        </p:txBody>
      </p:sp>
      <p:sp>
        <p:nvSpPr>
          <p:cNvPr id="4" name="Text Placeholder 3"/>
          <p:cNvSpPr>
            <a:spLocks noGrp="1"/>
          </p:cNvSpPr>
          <p:nvPr>
            <p:ph type="body" sz="quarter" idx="10"/>
          </p:nvPr>
        </p:nvSpPr>
        <p:spPr/>
        <p:txBody>
          <a:bodyPr/>
          <a:lstStyle/>
          <a:p>
            <a:r>
              <a:rPr lang="en-US" dirty="0" smtClean="0">
                <a:latin typeface="Calibri (headings)"/>
              </a:rPr>
              <a:t>Roles in Service Design (contd.)</a:t>
            </a:r>
            <a:endParaRPr lang="en-US" dirty="0">
              <a:latin typeface="Calibri (headings)"/>
            </a:endParaRPr>
          </a:p>
        </p:txBody>
      </p:sp>
      <p:sp>
        <p:nvSpPr>
          <p:cNvPr id="2" name="Slide Number Placeholder 1"/>
          <p:cNvSpPr>
            <a:spLocks noGrp="1"/>
          </p:cNvSpPr>
          <p:nvPr>
            <p:ph type="sldNum" sz="quarter" idx="12"/>
          </p:nvPr>
        </p:nvSpPr>
        <p:spPr/>
        <p:txBody>
          <a:bodyPr/>
          <a:lstStyle/>
          <a:p>
            <a:fld id="{8524A6C9-6CE9-4945-93D4-91E4A7F47F6F}" type="slidenum">
              <a:rPr lang="en-US" smtClean="0"/>
              <a:pPr/>
              <a:t>9</a:t>
            </a:fld>
            <a:endParaRPr lang="en-US"/>
          </a:p>
        </p:txBody>
      </p:sp>
    </p:spTree>
    <p:extLst>
      <p:ext uri="{BB962C8B-B14F-4D97-AF65-F5344CB8AC3E}">
        <p14:creationId xmlns:p14="http://schemas.microsoft.com/office/powerpoint/2010/main" val="40478290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endParaRPr lang="en-US" dirty="0" smtClean="0"/>
          </a:p>
          <a:p>
            <a:r>
              <a:rPr lang="en-US" dirty="0" smtClean="0">
                <a:latin typeface="Calibri" panose="020F0502020204030204" pitchFamily="34" charset="0"/>
              </a:rPr>
              <a:t>Which </a:t>
            </a:r>
            <a:r>
              <a:rPr lang="en-US" dirty="0">
                <a:latin typeface="Calibri" panose="020F0502020204030204" pitchFamily="34" charset="0"/>
              </a:rPr>
              <a:t>of the following is most concerned with the design of new or changed services? </a:t>
            </a:r>
          </a:p>
          <a:p>
            <a:endParaRPr lang="en-US" dirty="0"/>
          </a:p>
        </p:txBody>
      </p:sp>
      <p:sp>
        <p:nvSpPr>
          <p:cNvPr id="9" name="Text Placeholder 8"/>
          <p:cNvSpPr>
            <a:spLocks noGrp="1"/>
          </p:cNvSpPr>
          <p:nvPr>
            <p:ph type="body" sz="quarter" idx="16"/>
          </p:nvPr>
        </p:nvSpPr>
        <p:spPr/>
        <p:txBody>
          <a:bodyPr/>
          <a:lstStyle/>
          <a:p>
            <a:r>
              <a:rPr lang="en-US" dirty="0"/>
              <a:t>Service transition </a:t>
            </a:r>
          </a:p>
          <a:p>
            <a:endParaRPr lang="en-US" dirty="0"/>
          </a:p>
        </p:txBody>
      </p:sp>
      <p:sp>
        <p:nvSpPr>
          <p:cNvPr id="10" name="Text Placeholder 9"/>
          <p:cNvSpPr>
            <a:spLocks noGrp="1"/>
          </p:cNvSpPr>
          <p:nvPr>
            <p:ph type="body" sz="quarter" idx="17"/>
          </p:nvPr>
        </p:nvSpPr>
        <p:spPr/>
        <p:txBody>
          <a:bodyPr/>
          <a:lstStyle/>
          <a:p>
            <a:r>
              <a:rPr lang="en-US" dirty="0"/>
              <a:t>Service strategy </a:t>
            </a:r>
          </a:p>
          <a:p>
            <a:endParaRPr lang="en-US" dirty="0"/>
          </a:p>
        </p:txBody>
      </p:sp>
      <p:sp>
        <p:nvSpPr>
          <p:cNvPr id="11" name="Text Placeholder 10"/>
          <p:cNvSpPr>
            <a:spLocks noGrp="1"/>
          </p:cNvSpPr>
          <p:nvPr>
            <p:ph type="body" sz="quarter" idx="18"/>
          </p:nvPr>
        </p:nvSpPr>
        <p:spPr/>
        <p:txBody>
          <a:bodyPr/>
          <a:lstStyle/>
          <a:p>
            <a:r>
              <a:rPr lang="en-US" dirty="0"/>
              <a:t>Service design </a:t>
            </a:r>
          </a:p>
          <a:p>
            <a:endParaRPr lang="en-US" dirty="0"/>
          </a:p>
        </p:txBody>
      </p:sp>
      <p:sp>
        <p:nvSpPr>
          <p:cNvPr id="12" name="Text Placeholder 11"/>
          <p:cNvSpPr>
            <a:spLocks noGrp="1"/>
          </p:cNvSpPr>
          <p:nvPr>
            <p:ph type="body" sz="quarter" idx="22"/>
          </p:nvPr>
        </p:nvSpPr>
        <p:spPr/>
        <p:txBody>
          <a:bodyPr/>
          <a:lstStyle/>
          <a:p>
            <a:r>
              <a:rPr lang="en-US" dirty="0"/>
              <a:t>Change management </a:t>
            </a:r>
          </a:p>
          <a:p>
            <a:endParaRPr lang="en-US" dirty="0"/>
          </a:p>
        </p:txBody>
      </p:sp>
      <p:sp>
        <p:nvSpPr>
          <p:cNvPr id="15" name="Text Placeholder 14"/>
          <p:cNvSpPr>
            <a:spLocks noGrp="1"/>
          </p:cNvSpPr>
          <p:nvPr>
            <p:ph type="body" sz="quarter" idx="27"/>
          </p:nvPr>
        </p:nvSpPr>
        <p:spPr/>
        <p:txBody>
          <a:bodyPr/>
          <a:lstStyle/>
          <a:p>
            <a:r>
              <a:rPr lang="en-US" dirty="0" smtClean="0"/>
              <a:t>2</a:t>
            </a:r>
            <a:endParaRPr lang="en-US" dirty="0"/>
          </a:p>
        </p:txBody>
      </p:sp>
      <p:sp>
        <p:nvSpPr>
          <p:cNvPr id="13" name="Text Placeholder 12"/>
          <p:cNvSpPr>
            <a:spLocks noGrp="1"/>
          </p:cNvSpPr>
          <p:nvPr>
            <p:ph type="body" sz="quarter" idx="25"/>
          </p:nvPr>
        </p:nvSpPr>
        <p:spPr/>
        <p:txBody>
          <a:bodyPr/>
          <a:lstStyle/>
          <a:p>
            <a:r>
              <a:rPr lang="en-US" dirty="0" smtClean="0"/>
              <a:t>Answer: d. </a:t>
            </a:r>
            <a:endParaRPr lang="en-US" dirty="0"/>
          </a:p>
        </p:txBody>
      </p:sp>
      <p:sp>
        <p:nvSpPr>
          <p:cNvPr id="14" name="Text Placeholder 13"/>
          <p:cNvSpPr>
            <a:spLocks noGrp="1"/>
          </p:cNvSpPr>
          <p:nvPr>
            <p:ph type="body" sz="quarter" idx="26"/>
          </p:nvPr>
        </p:nvSpPr>
        <p:spPr/>
        <p:txBody>
          <a:bodyPr/>
          <a:lstStyle/>
          <a:p>
            <a:r>
              <a:rPr lang="en-US" b="1" dirty="0"/>
              <a:t>Explanation: </a:t>
            </a:r>
            <a:r>
              <a:rPr lang="en-US" dirty="0" smtClean="0"/>
              <a:t>Service design is most concerned with the design of new or changed services. </a:t>
            </a:r>
            <a:endParaRPr lang="en-US" dirty="0"/>
          </a:p>
          <a:p>
            <a:endParaRPr lang="en-US" dirty="0"/>
          </a:p>
        </p:txBody>
      </p:sp>
      <p:sp>
        <p:nvSpPr>
          <p:cNvPr id="2" name="Slide Number Placeholder 1"/>
          <p:cNvSpPr>
            <a:spLocks noGrp="1"/>
          </p:cNvSpPr>
          <p:nvPr>
            <p:ph type="sldNum" sz="quarter" idx="11"/>
          </p:nvPr>
        </p:nvSpPr>
        <p:spPr/>
        <p:txBody>
          <a:bodyPr/>
          <a:lstStyle/>
          <a:p>
            <a:fld id="{8524A6C9-6CE9-4945-93D4-91E4A7F47F6F}" type="slidenum">
              <a:rPr lang="en-US" smtClean="0"/>
              <a:pPr/>
              <a:t>90</a:t>
            </a:fld>
            <a:endParaRPr lang="en-US"/>
          </a:p>
        </p:txBody>
      </p:sp>
    </p:spTree>
    <p:extLst>
      <p:ext uri="{BB962C8B-B14F-4D97-AF65-F5344CB8AC3E}">
        <p14:creationId xmlns:p14="http://schemas.microsoft.com/office/powerpoint/2010/main" val="388494875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lstStyle/>
          <a:p>
            <a:r>
              <a:rPr lang="en-US" dirty="0" smtClean="0">
                <a:latin typeface="Calibri" panose="020F0502020204030204" pitchFamily="34" charset="0"/>
              </a:rPr>
              <a:t>What is the key objective of availability management? </a:t>
            </a:r>
            <a:endParaRPr lang="en-US" dirty="0">
              <a:latin typeface="Calibri" panose="020F0502020204030204" pitchFamily="34" charset="0"/>
            </a:endParaRPr>
          </a:p>
        </p:txBody>
      </p:sp>
      <p:sp>
        <p:nvSpPr>
          <p:cNvPr id="11" name="Text Placeholder 10"/>
          <p:cNvSpPr>
            <a:spLocks noGrp="1"/>
          </p:cNvSpPr>
          <p:nvPr>
            <p:ph type="body" sz="quarter" idx="16"/>
          </p:nvPr>
        </p:nvSpPr>
        <p:spPr/>
        <p:txBody>
          <a:bodyPr/>
          <a:lstStyle/>
          <a:p>
            <a:r>
              <a:rPr lang="en-GB" dirty="0">
                <a:cs typeface="Arial" pitchFamily="34" charset="0"/>
              </a:rPr>
              <a:t>To ensure that all targets in the S</a:t>
            </a:r>
            <a:r>
              <a:rPr lang="en-GB" dirty="0" smtClean="0">
                <a:cs typeface="Arial" pitchFamily="34" charset="0"/>
              </a:rPr>
              <a:t>ervice Level Agreement </a:t>
            </a:r>
            <a:r>
              <a:rPr lang="en-GB" dirty="0">
                <a:cs typeface="Arial" pitchFamily="34" charset="0"/>
              </a:rPr>
              <a:t>are met</a:t>
            </a:r>
          </a:p>
          <a:p>
            <a:endParaRPr lang="en-US" dirty="0"/>
          </a:p>
        </p:txBody>
      </p:sp>
      <p:sp>
        <p:nvSpPr>
          <p:cNvPr id="12" name="Text Placeholder 11"/>
          <p:cNvSpPr>
            <a:spLocks noGrp="1"/>
          </p:cNvSpPr>
          <p:nvPr>
            <p:ph type="body" sz="quarter" idx="17"/>
          </p:nvPr>
        </p:nvSpPr>
        <p:spPr/>
        <p:txBody>
          <a:bodyPr/>
          <a:lstStyle/>
          <a:p>
            <a:r>
              <a:rPr lang="en-GB" dirty="0">
                <a:cs typeface="Arial" pitchFamily="34" charset="0"/>
              </a:rPr>
              <a:t>To guarantee availability levels for services and components</a:t>
            </a:r>
          </a:p>
          <a:p>
            <a:endParaRPr lang="en-US" dirty="0"/>
          </a:p>
        </p:txBody>
      </p:sp>
      <p:sp>
        <p:nvSpPr>
          <p:cNvPr id="13" name="Text Placeholder 12"/>
          <p:cNvSpPr>
            <a:spLocks noGrp="1"/>
          </p:cNvSpPr>
          <p:nvPr>
            <p:ph type="body" sz="quarter" idx="18"/>
          </p:nvPr>
        </p:nvSpPr>
        <p:spPr>
          <a:xfrm>
            <a:off x="1132313" y="2480288"/>
            <a:ext cx="5473783" cy="425143"/>
          </a:xfrm>
        </p:spPr>
        <p:txBody>
          <a:bodyPr/>
          <a:lstStyle/>
          <a:p>
            <a:r>
              <a:rPr lang="en-GB" dirty="0">
                <a:cs typeface="Arial" pitchFamily="34" charset="0"/>
              </a:rPr>
              <a:t>To ensure </a:t>
            </a:r>
            <a:r>
              <a:rPr lang="en-GB" dirty="0" smtClean="0">
                <a:cs typeface="Arial" pitchFamily="34" charset="0"/>
              </a:rPr>
              <a:t>that service </a:t>
            </a:r>
            <a:r>
              <a:rPr lang="en-GB" dirty="0">
                <a:cs typeface="Arial" pitchFamily="34" charset="0"/>
              </a:rPr>
              <a:t>availability matches or exceeds the agreed </a:t>
            </a:r>
            <a:r>
              <a:rPr lang="en-GB" dirty="0" smtClean="0">
                <a:cs typeface="Arial" pitchFamily="34" charset="0"/>
              </a:rPr>
              <a:t>needs </a:t>
            </a:r>
            <a:r>
              <a:rPr lang="en-GB" dirty="0">
                <a:cs typeface="Arial" pitchFamily="34" charset="0"/>
              </a:rPr>
              <a:t>of the business</a:t>
            </a:r>
          </a:p>
          <a:p>
            <a:endParaRPr lang="en-US" dirty="0"/>
          </a:p>
        </p:txBody>
      </p:sp>
      <p:sp>
        <p:nvSpPr>
          <p:cNvPr id="14" name="Text Placeholder 13"/>
          <p:cNvSpPr>
            <a:spLocks noGrp="1"/>
          </p:cNvSpPr>
          <p:nvPr>
            <p:ph type="body" sz="quarter" idx="22"/>
          </p:nvPr>
        </p:nvSpPr>
        <p:spPr/>
        <p:txBody>
          <a:bodyPr/>
          <a:lstStyle/>
          <a:p>
            <a:r>
              <a:rPr lang="en-GB" dirty="0">
                <a:cs typeface="Arial" pitchFamily="34" charset="0"/>
              </a:rPr>
              <a:t>To monitor and report availability of components</a:t>
            </a:r>
          </a:p>
          <a:p>
            <a:endParaRPr lang="en-US" dirty="0"/>
          </a:p>
        </p:txBody>
      </p:sp>
      <p:sp>
        <p:nvSpPr>
          <p:cNvPr id="15" name="Text Placeholder 14"/>
          <p:cNvSpPr>
            <a:spLocks noGrp="1"/>
          </p:cNvSpPr>
          <p:nvPr>
            <p:ph type="body" sz="quarter" idx="27"/>
          </p:nvPr>
        </p:nvSpPr>
        <p:spPr/>
        <p:txBody>
          <a:bodyPr/>
          <a:lstStyle/>
          <a:p>
            <a:r>
              <a:rPr lang="en-US" dirty="0" smtClean="0"/>
              <a:t>3</a:t>
            </a:r>
            <a:endParaRPr lang="en-US" dirty="0"/>
          </a:p>
        </p:txBody>
      </p:sp>
      <p:sp>
        <p:nvSpPr>
          <p:cNvPr id="2" name="Slide Number Placeholder 1"/>
          <p:cNvSpPr>
            <a:spLocks noGrp="1"/>
          </p:cNvSpPr>
          <p:nvPr>
            <p:ph type="sldNum" sz="quarter" idx="11"/>
          </p:nvPr>
        </p:nvSpPr>
        <p:spPr/>
        <p:txBody>
          <a:bodyPr/>
          <a:lstStyle/>
          <a:p>
            <a:fld id="{8524A6C9-6CE9-4945-93D4-91E4A7F47F6F}" type="slidenum">
              <a:rPr lang="en-US" smtClean="0"/>
              <a:pPr/>
              <a:t>91</a:t>
            </a:fld>
            <a:endParaRPr lang="en-US"/>
          </a:p>
        </p:txBody>
      </p:sp>
    </p:spTree>
    <p:extLst>
      <p:ext uri="{BB962C8B-B14F-4D97-AF65-F5344CB8AC3E}">
        <p14:creationId xmlns:p14="http://schemas.microsoft.com/office/powerpoint/2010/main" val="295341593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endParaRPr lang="en-US" dirty="0" smtClean="0">
              <a:latin typeface="Calibri" panose="020F0502020204030204" pitchFamily="34" charset="0"/>
            </a:endParaRPr>
          </a:p>
          <a:p>
            <a:r>
              <a:rPr lang="en-US" dirty="0" smtClean="0">
                <a:latin typeface="Calibri" panose="020F0502020204030204" pitchFamily="34" charset="0"/>
              </a:rPr>
              <a:t>What </a:t>
            </a:r>
            <a:r>
              <a:rPr lang="en-US" dirty="0">
                <a:latin typeface="Calibri" panose="020F0502020204030204" pitchFamily="34" charset="0"/>
              </a:rPr>
              <a:t>is the key objective of availability management? </a:t>
            </a:r>
          </a:p>
          <a:p>
            <a:endParaRPr lang="en-US" dirty="0"/>
          </a:p>
        </p:txBody>
      </p:sp>
      <p:sp>
        <p:nvSpPr>
          <p:cNvPr id="9" name="Text Placeholder 8"/>
          <p:cNvSpPr>
            <a:spLocks noGrp="1"/>
          </p:cNvSpPr>
          <p:nvPr>
            <p:ph type="body" sz="quarter" idx="16"/>
          </p:nvPr>
        </p:nvSpPr>
        <p:spPr/>
        <p:txBody>
          <a:bodyPr/>
          <a:lstStyle/>
          <a:p>
            <a:r>
              <a:rPr lang="en-GB" dirty="0">
                <a:cs typeface="Arial" pitchFamily="34" charset="0"/>
              </a:rPr>
              <a:t>To ensure that all targets in the Service Level Agreement are met</a:t>
            </a:r>
          </a:p>
          <a:p>
            <a:endParaRPr lang="en-US" dirty="0"/>
          </a:p>
        </p:txBody>
      </p:sp>
      <p:sp>
        <p:nvSpPr>
          <p:cNvPr id="10" name="Text Placeholder 9"/>
          <p:cNvSpPr>
            <a:spLocks noGrp="1"/>
          </p:cNvSpPr>
          <p:nvPr>
            <p:ph type="body" sz="quarter" idx="17"/>
          </p:nvPr>
        </p:nvSpPr>
        <p:spPr/>
        <p:txBody>
          <a:bodyPr/>
          <a:lstStyle/>
          <a:p>
            <a:r>
              <a:rPr lang="en-GB" dirty="0">
                <a:cs typeface="Arial" pitchFamily="34" charset="0"/>
              </a:rPr>
              <a:t>To guarantee availability levels for services and components</a:t>
            </a:r>
          </a:p>
          <a:p>
            <a:endParaRPr lang="en-US" dirty="0"/>
          </a:p>
          <a:p>
            <a:endParaRPr lang="en-US" dirty="0"/>
          </a:p>
        </p:txBody>
      </p:sp>
      <p:sp>
        <p:nvSpPr>
          <p:cNvPr id="11" name="Text Placeholder 10"/>
          <p:cNvSpPr>
            <a:spLocks noGrp="1"/>
          </p:cNvSpPr>
          <p:nvPr>
            <p:ph type="body" sz="quarter" idx="18"/>
          </p:nvPr>
        </p:nvSpPr>
        <p:spPr>
          <a:xfrm>
            <a:off x="1132313" y="2480288"/>
            <a:ext cx="5473783" cy="410395"/>
          </a:xfrm>
        </p:spPr>
        <p:txBody>
          <a:bodyPr/>
          <a:lstStyle/>
          <a:p>
            <a:r>
              <a:rPr lang="en-GB" dirty="0">
                <a:cs typeface="Arial" pitchFamily="34" charset="0"/>
              </a:rPr>
              <a:t>To ensure that service availability matches or exceeds the agreed needs of the business</a:t>
            </a:r>
          </a:p>
          <a:p>
            <a:endParaRPr lang="en-US" dirty="0"/>
          </a:p>
        </p:txBody>
      </p:sp>
      <p:sp>
        <p:nvSpPr>
          <p:cNvPr id="12" name="Text Placeholder 11"/>
          <p:cNvSpPr>
            <a:spLocks noGrp="1"/>
          </p:cNvSpPr>
          <p:nvPr>
            <p:ph type="body" sz="quarter" idx="22"/>
          </p:nvPr>
        </p:nvSpPr>
        <p:spPr/>
        <p:txBody>
          <a:bodyPr/>
          <a:lstStyle/>
          <a:p>
            <a:r>
              <a:rPr lang="en-GB" dirty="0">
                <a:cs typeface="Arial" pitchFamily="34" charset="0"/>
              </a:rPr>
              <a:t>To monitor and report availability of components</a:t>
            </a:r>
          </a:p>
          <a:p>
            <a:endParaRPr lang="en-US" dirty="0"/>
          </a:p>
        </p:txBody>
      </p:sp>
      <p:sp>
        <p:nvSpPr>
          <p:cNvPr id="15" name="Text Placeholder 14"/>
          <p:cNvSpPr>
            <a:spLocks noGrp="1"/>
          </p:cNvSpPr>
          <p:nvPr>
            <p:ph type="body" sz="quarter" idx="27"/>
          </p:nvPr>
        </p:nvSpPr>
        <p:spPr/>
        <p:txBody>
          <a:bodyPr/>
          <a:lstStyle/>
          <a:p>
            <a:r>
              <a:rPr lang="en-US" dirty="0" smtClean="0"/>
              <a:t>3</a:t>
            </a:r>
            <a:endParaRPr lang="en-US" dirty="0"/>
          </a:p>
        </p:txBody>
      </p:sp>
      <p:sp>
        <p:nvSpPr>
          <p:cNvPr id="13" name="Text Placeholder 12"/>
          <p:cNvSpPr>
            <a:spLocks noGrp="1"/>
          </p:cNvSpPr>
          <p:nvPr>
            <p:ph type="body" sz="quarter" idx="25"/>
          </p:nvPr>
        </p:nvSpPr>
        <p:spPr/>
        <p:txBody>
          <a:bodyPr/>
          <a:lstStyle/>
          <a:p>
            <a:r>
              <a:rPr lang="en-US" dirty="0" smtClean="0"/>
              <a:t>Answer: d.</a:t>
            </a:r>
            <a:endParaRPr lang="en-US" dirty="0"/>
          </a:p>
        </p:txBody>
      </p:sp>
      <p:sp>
        <p:nvSpPr>
          <p:cNvPr id="14" name="Text Placeholder 13"/>
          <p:cNvSpPr>
            <a:spLocks noGrp="1"/>
          </p:cNvSpPr>
          <p:nvPr>
            <p:ph type="body" sz="quarter" idx="26"/>
          </p:nvPr>
        </p:nvSpPr>
        <p:spPr/>
        <p:txBody>
          <a:bodyPr/>
          <a:lstStyle/>
          <a:p>
            <a:r>
              <a:rPr lang="en-US" b="1" dirty="0"/>
              <a:t>Explanation: </a:t>
            </a:r>
            <a:r>
              <a:rPr lang="en-GB" dirty="0">
                <a:cs typeface="Arial" pitchFamily="34" charset="0"/>
              </a:rPr>
              <a:t>Availability management </a:t>
            </a:r>
            <a:r>
              <a:rPr lang="en-GB" dirty="0" smtClean="0">
                <a:cs typeface="Arial" pitchFamily="34" charset="0"/>
              </a:rPr>
              <a:t>ensures </a:t>
            </a:r>
            <a:r>
              <a:rPr lang="en-GB" dirty="0">
                <a:cs typeface="Arial" pitchFamily="34" charset="0"/>
              </a:rPr>
              <a:t>the service availability matches </a:t>
            </a:r>
            <a:r>
              <a:rPr lang="en-GB" dirty="0" smtClean="0">
                <a:cs typeface="Arial" pitchFamily="34" charset="0"/>
              </a:rPr>
              <a:t>or exceeds the agreed </a:t>
            </a:r>
            <a:r>
              <a:rPr lang="en-GB" dirty="0">
                <a:cs typeface="Arial" pitchFamily="34" charset="0"/>
              </a:rPr>
              <a:t>needs of the business. </a:t>
            </a:r>
            <a:endParaRPr lang="en-US" dirty="0"/>
          </a:p>
        </p:txBody>
      </p:sp>
      <p:sp>
        <p:nvSpPr>
          <p:cNvPr id="2" name="Slide Number Placeholder 1"/>
          <p:cNvSpPr>
            <a:spLocks noGrp="1"/>
          </p:cNvSpPr>
          <p:nvPr>
            <p:ph type="sldNum" sz="quarter" idx="11"/>
          </p:nvPr>
        </p:nvSpPr>
        <p:spPr/>
        <p:txBody>
          <a:bodyPr/>
          <a:lstStyle/>
          <a:p>
            <a:fld id="{8524A6C9-6CE9-4945-93D4-91E4A7F47F6F}" type="slidenum">
              <a:rPr lang="en-US" smtClean="0"/>
              <a:pPr/>
              <a:t>92</a:t>
            </a:fld>
            <a:endParaRPr lang="en-US"/>
          </a:p>
        </p:txBody>
      </p:sp>
    </p:spTree>
    <p:extLst>
      <p:ext uri="{BB962C8B-B14F-4D97-AF65-F5344CB8AC3E}">
        <p14:creationId xmlns:p14="http://schemas.microsoft.com/office/powerpoint/2010/main" val="15405436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lstStyle/>
          <a:p>
            <a:r>
              <a:rPr lang="en-US" dirty="0" smtClean="0">
                <a:latin typeface="Calibri" panose="020F0502020204030204" pitchFamily="34" charset="0"/>
              </a:rPr>
              <a:t>Which group of people has access to the information security policy? </a:t>
            </a:r>
            <a:endParaRPr lang="en-US" dirty="0">
              <a:latin typeface="Calibri" panose="020F0502020204030204" pitchFamily="34" charset="0"/>
            </a:endParaRPr>
          </a:p>
        </p:txBody>
      </p:sp>
      <p:sp>
        <p:nvSpPr>
          <p:cNvPr id="11" name="Text Placeholder 10"/>
          <p:cNvSpPr>
            <a:spLocks noGrp="1"/>
          </p:cNvSpPr>
          <p:nvPr>
            <p:ph type="body" sz="quarter" idx="16"/>
          </p:nvPr>
        </p:nvSpPr>
        <p:spPr>
          <a:xfrm>
            <a:off x="1123949" y="1824746"/>
            <a:ext cx="5480733" cy="277148"/>
          </a:xfrm>
        </p:spPr>
        <p:txBody>
          <a:bodyPr/>
          <a:lstStyle/>
          <a:p>
            <a:r>
              <a:rPr lang="en-GB" dirty="0">
                <a:cs typeface="Arial" pitchFamily="34" charset="0"/>
              </a:rPr>
              <a:t>All customers, users and IT staff</a:t>
            </a:r>
          </a:p>
          <a:p>
            <a:endParaRPr lang="en-US" dirty="0"/>
          </a:p>
        </p:txBody>
      </p:sp>
      <p:sp>
        <p:nvSpPr>
          <p:cNvPr id="12" name="Text Placeholder 11"/>
          <p:cNvSpPr>
            <a:spLocks noGrp="1"/>
          </p:cNvSpPr>
          <p:nvPr>
            <p:ph type="body" sz="quarter" idx="17"/>
          </p:nvPr>
        </p:nvSpPr>
        <p:spPr>
          <a:xfrm>
            <a:off x="1129225" y="2176116"/>
            <a:ext cx="5476349" cy="277148"/>
          </a:xfrm>
        </p:spPr>
        <p:txBody>
          <a:bodyPr/>
          <a:lstStyle/>
          <a:p>
            <a:r>
              <a:rPr lang="en-GB" dirty="0" smtClean="0">
                <a:cs typeface="Arial" pitchFamily="34" charset="0"/>
              </a:rPr>
              <a:t>Information </a:t>
            </a:r>
            <a:r>
              <a:rPr lang="en-GB" dirty="0">
                <a:cs typeface="Arial" pitchFamily="34" charset="0"/>
              </a:rPr>
              <a:t>security management </a:t>
            </a:r>
            <a:r>
              <a:rPr lang="en-GB" dirty="0" smtClean="0">
                <a:cs typeface="Arial" pitchFamily="34" charset="0"/>
              </a:rPr>
              <a:t>staff</a:t>
            </a:r>
            <a:endParaRPr lang="en-US" dirty="0"/>
          </a:p>
        </p:txBody>
      </p:sp>
      <p:sp>
        <p:nvSpPr>
          <p:cNvPr id="13" name="Text Placeholder 12"/>
          <p:cNvSpPr>
            <a:spLocks noGrp="1"/>
          </p:cNvSpPr>
          <p:nvPr>
            <p:ph type="body" sz="quarter" idx="18"/>
          </p:nvPr>
        </p:nvSpPr>
        <p:spPr>
          <a:xfrm>
            <a:off x="1132313" y="2510517"/>
            <a:ext cx="5473783" cy="454640"/>
          </a:xfrm>
        </p:spPr>
        <p:txBody>
          <a:bodyPr/>
          <a:lstStyle/>
          <a:p>
            <a:r>
              <a:rPr lang="en-GB" dirty="0">
                <a:cs typeface="Arial" pitchFamily="34" charset="0"/>
              </a:rPr>
              <a:t>Senior business managers, IT </a:t>
            </a:r>
            <a:r>
              <a:rPr lang="en-GB" dirty="0" smtClean="0">
                <a:cs typeface="Arial" pitchFamily="34" charset="0"/>
              </a:rPr>
              <a:t>staff and the </a:t>
            </a:r>
            <a:r>
              <a:rPr lang="en-GB" dirty="0">
                <a:cs typeface="Arial" pitchFamily="34" charset="0"/>
              </a:rPr>
              <a:t>Information Security </a:t>
            </a:r>
            <a:r>
              <a:rPr lang="en-GB" dirty="0" smtClean="0">
                <a:cs typeface="Arial" pitchFamily="34" charset="0"/>
              </a:rPr>
              <a:t>Manager</a:t>
            </a:r>
            <a:endParaRPr lang="en-GB" dirty="0">
              <a:cs typeface="Arial" pitchFamily="34" charset="0"/>
            </a:endParaRPr>
          </a:p>
          <a:p>
            <a:endParaRPr lang="en-US" dirty="0"/>
          </a:p>
        </p:txBody>
      </p:sp>
      <p:sp>
        <p:nvSpPr>
          <p:cNvPr id="14" name="Text Placeholder 13"/>
          <p:cNvSpPr>
            <a:spLocks noGrp="1"/>
          </p:cNvSpPr>
          <p:nvPr>
            <p:ph type="body" sz="quarter" idx="22"/>
          </p:nvPr>
        </p:nvSpPr>
        <p:spPr>
          <a:xfrm>
            <a:off x="1130125" y="1473376"/>
            <a:ext cx="5475601" cy="277148"/>
          </a:xfrm>
        </p:spPr>
        <p:txBody>
          <a:bodyPr/>
          <a:lstStyle/>
          <a:p>
            <a:r>
              <a:rPr lang="en-GB" dirty="0">
                <a:cs typeface="Arial" pitchFamily="34" charset="0"/>
              </a:rPr>
              <a:t>Senior business managers and </a:t>
            </a:r>
            <a:r>
              <a:rPr lang="en-GB" dirty="0" smtClean="0">
                <a:cs typeface="Arial" pitchFamily="34" charset="0"/>
              </a:rPr>
              <a:t>IT staff</a:t>
            </a:r>
            <a:endParaRPr lang="en-US" dirty="0"/>
          </a:p>
        </p:txBody>
      </p:sp>
      <p:sp>
        <p:nvSpPr>
          <p:cNvPr id="15" name="Text Placeholder 14"/>
          <p:cNvSpPr>
            <a:spLocks noGrp="1"/>
          </p:cNvSpPr>
          <p:nvPr>
            <p:ph type="body" sz="quarter" idx="27"/>
          </p:nvPr>
        </p:nvSpPr>
        <p:spPr/>
        <p:txBody>
          <a:bodyPr/>
          <a:lstStyle/>
          <a:p>
            <a:r>
              <a:rPr lang="en-US" dirty="0" smtClean="0"/>
              <a:t>4</a:t>
            </a:r>
            <a:endParaRPr lang="en-US" dirty="0"/>
          </a:p>
        </p:txBody>
      </p:sp>
      <p:sp>
        <p:nvSpPr>
          <p:cNvPr id="2" name="Slide Number Placeholder 1"/>
          <p:cNvSpPr>
            <a:spLocks noGrp="1"/>
          </p:cNvSpPr>
          <p:nvPr>
            <p:ph type="sldNum" sz="quarter" idx="11"/>
          </p:nvPr>
        </p:nvSpPr>
        <p:spPr/>
        <p:txBody>
          <a:bodyPr/>
          <a:lstStyle/>
          <a:p>
            <a:fld id="{8524A6C9-6CE9-4945-93D4-91E4A7F47F6F}" type="slidenum">
              <a:rPr lang="en-US" smtClean="0"/>
              <a:pPr/>
              <a:t>93</a:t>
            </a:fld>
            <a:endParaRPr lang="en-US"/>
          </a:p>
        </p:txBody>
      </p:sp>
    </p:spTree>
    <p:extLst>
      <p:ext uri="{BB962C8B-B14F-4D97-AF65-F5344CB8AC3E}">
        <p14:creationId xmlns:p14="http://schemas.microsoft.com/office/powerpoint/2010/main" val="70040425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endParaRPr lang="en-US" dirty="0" smtClean="0">
              <a:latin typeface="Calibri" panose="020F0502020204030204" pitchFamily="34" charset="0"/>
            </a:endParaRPr>
          </a:p>
          <a:p>
            <a:r>
              <a:rPr lang="en-US" dirty="0" smtClean="0">
                <a:latin typeface="Calibri" panose="020F0502020204030204" pitchFamily="34" charset="0"/>
              </a:rPr>
              <a:t>Which </a:t>
            </a:r>
            <a:r>
              <a:rPr lang="en-US" dirty="0">
                <a:latin typeface="Calibri" panose="020F0502020204030204" pitchFamily="34" charset="0"/>
              </a:rPr>
              <a:t>group of people has access to the information security policy? </a:t>
            </a:r>
          </a:p>
          <a:p>
            <a:endParaRPr lang="en-US" dirty="0"/>
          </a:p>
        </p:txBody>
      </p:sp>
      <p:sp>
        <p:nvSpPr>
          <p:cNvPr id="9" name="Text Placeholder 8"/>
          <p:cNvSpPr>
            <a:spLocks noGrp="1"/>
          </p:cNvSpPr>
          <p:nvPr>
            <p:ph type="body" sz="quarter" idx="16"/>
          </p:nvPr>
        </p:nvSpPr>
        <p:spPr>
          <a:xfrm>
            <a:off x="1123949" y="1817189"/>
            <a:ext cx="5480733" cy="277148"/>
          </a:xfrm>
        </p:spPr>
        <p:txBody>
          <a:bodyPr/>
          <a:lstStyle/>
          <a:p>
            <a:r>
              <a:rPr lang="en-GB" dirty="0">
                <a:cs typeface="Arial" pitchFamily="34" charset="0"/>
              </a:rPr>
              <a:t>All customers, users and IT staff</a:t>
            </a:r>
          </a:p>
          <a:p>
            <a:endParaRPr lang="en-US" dirty="0"/>
          </a:p>
        </p:txBody>
      </p:sp>
      <p:sp>
        <p:nvSpPr>
          <p:cNvPr id="10" name="Text Placeholder 9"/>
          <p:cNvSpPr>
            <a:spLocks noGrp="1"/>
          </p:cNvSpPr>
          <p:nvPr>
            <p:ph type="body" sz="quarter" idx="17"/>
          </p:nvPr>
        </p:nvSpPr>
        <p:spPr>
          <a:xfrm>
            <a:off x="1129225" y="2168559"/>
            <a:ext cx="5476349" cy="277148"/>
          </a:xfrm>
        </p:spPr>
        <p:txBody>
          <a:bodyPr/>
          <a:lstStyle/>
          <a:p>
            <a:r>
              <a:rPr lang="en-GB" dirty="0">
                <a:cs typeface="Arial" pitchFamily="34" charset="0"/>
              </a:rPr>
              <a:t>Information security management staff</a:t>
            </a:r>
            <a:endParaRPr lang="en-US" dirty="0"/>
          </a:p>
          <a:p>
            <a:endParaRPr lang="en-US" dirty="0"/>
          </a:p>
        </p:txBody>
      </p:sp>
      <p:sp>
        <p:nvSpPr>
          <p:cNvPr id="11" name="Text Placeholder 10"/>
          <p:cNvSpPr>
            <a:spLocks noGrp="1"/>
          </p:cNvSpPr>
          <p:nvPr>
            <p:ph type="body" sz="quarter" idx="18"/>
          </p:nvPr>
        </p:nvSpPr>
        <p:spPr>
          <a:xfrm>
            <a:off x="1132313" y="2519928"/>
            <a:ext cx="5473783" cy="277148"/>
          </a:xfrm>
        </p:spPr>
        <p:txBody>
          <a:bodyPr/>
          <a:lstStyle/>
          <a:p>
            <a:r>
              <a:rPr lang="en-GB" dirty="0">
                <a:cs typeface="Arial" pitchFamily="34" charset="0"/>
              </a:rPr>
              <a:t>Senior business managers, IT staff and the Information Security Manager</a:t>
            </a:r>
          </a:p>
          <a:p>
            <a:endParaRPr lang="en-US" dirty="0"/>
          </a:p>
        </p:txBody>
      </p:sp>
      <p:sp>
        <p:nvSpPr>
          <p:cNvPr id="12" name="Text Placeholder 11"/>
          <p:cNvSpPr>
            <a:spLocks noGrp="1"/>
          </p:cNvSpPr>
          <p:nvPr>
            <p:ph type="body" sz="quarter" idx="22"/>
          </p:nvPr>
        </p:nvSpPr>
        <p:spPr>
          <a:xfrm>
            <a:off x="1130125" y="1465819"/>
            <a:ext cx="5475601" cy="277148"/>
          </a:xfrm>
        </p:spPr>
        <p:txBody>
          <a:bodyPr/>
          <a:lstStyle/>
          <a:p>
            <a:r>
              <a:rPr lang="en-GB" dirty="0">
                <a:cs typeface="Arial" pitchFamily="34" charset="0"/>
              </a:rPr>
              <a:t>Senior business managers and IT staff</a:t>
            </a:r>
            <a:endParaRPr lang="en-US" dirty="0"/>
          </a:p>
          <a:p>
            <a:endParaRPr lang="en-US" dirty="0"/>
          </a:p>
        </p:txBody>
      </p:sp>
      <p:sp>
        <p:nvSpPr>
          <p:cNvPr id="15" name="Text Placeholder 14"/>
          <p:cNvSpPr>
            <a:spLocks noGrp="1"/>
          </p:cNvSpPr>
          <p:nvPr>
            <p:ph type="body" sz="quarter" idx="27"/>
          </p:nvPr>
        </p:nvSpPr>
        <p:spPr/>
        <p:txBody>
          <a:bodyPr/>
          <a:lstStyle/>
          <a:p>
            <a:r>
              <a:rPr lang="en-US" dirty="0" smtClean="0"/>
              <a:t>4</a:t>
            </a:r>
            <a:endParaRPr lang="en-US" dirty="0"/>
          </a:p>
        </p:txBody>
      </p:sp>
      <p:sp>
        <p:nvSpPr>
          <p:cNvPr id="13" name="Text Placeholder 12"/>
          <p:cNvSpPr>
            <a:spLocks noGrp="1"/>
          </p:cNvSpPr>
          <p:nvPr>
            <p:ph type="body" sz="quarter" idx="25"/>
          </p:nvPr>
        </p:nvSpPr>
        <p:spPr/>
        <p:txBody>
          <a:bodyPr/>
          <a:lstStyle/>
          <a:p>
            <a:r>
              <a:rPr lang="en-US" dirty="0" smtClean="0"/>
              <a:t>Answer: b. </a:t>
            </a:r>
            <a:endParaRPr lang="en-US" dirty="0"/>
          </a:p>
        </p:txBody>
      </p:sp>
      <p:sp>
        <p:nvSpPr>
          <p:cNvPr id="14" name="Text Placeholder 13"/>
          <p:cNvSpPr>
            <a:spLocks noGrp="1"/>
          </p:cNvSpPr>
          <p:nvPr>
            <p:ph type="body" sz="quarter" idx="26"/>
          </p:nvPr>
        </p:nvSpPr>
        <p:spPr/>
        <p:txBody>
          <a:bodyPr/>
          <a:lstStyle/>
          <a:p>
            <a:r>
              <a:rPr lang="en-US" b="1" dirty="0"/>
              <a:t>Explanation: </a:t>
            </a:r>
            <a:r>
              <a:rPr lang="en-US" dirty="0" smtClean="0">
                <a:cs typeface="Arial" pitchFamily="34" charset="0"/>
              </a:rPr>
              <a:t>The information security policy should be made available to all customers, users and IT staff. </a:t>
            </a:r>
            <a:endParaRPr lang="en-US" dirty="0"/>
          </a:p>
          <a:p>
            <a:endParaRPr lang="en-US" dirty="0"/>
          </a:p>
        </p:txBody>
      </p:sp>
      <p:sp>
        <p:nvSpPr>
          <p:cNvPr id="2" name="Slide Number Placeholder 1"/>
          <p:cNvSpPr>
            <a:spLocks noGrp="1"/>
          </p:cNvSpPr>
          <p:nvPr>
            <p:ph type="sldNum" sz="quarter" idx="11"/>
          </p:nvPr>
        </p:nvSpPr>
        <p:spPr/>
        <p:txBody>
          <a:bodyPr/>
          <a:lstStyle/>
          <a:p>
            <a:fld id="{8524A6C9-6CE9-4945-93D4-91E4A7F47F6F}" type="slidenum">
              <a:rPr lang="en-US" smtClean="0"/>
              <a:pPr/>
              <a:t>94</a:t>
            </a:fld>
            <a:endParaRPr lang="en-US"/>
          </a:p>
        </p:txBody>
      </p:sp>
    </p:spTree>
    <p:extLst>
      <p:ext uri="{BB962C8B-B14F-4D97-AF65-F5344CB8AC3E}">
        <p14:creationId xmlns:p14="http://schemas.microsoft.com/office/powerpoint/2010/main" val="248293549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lstStyle/>
          <a:p>
            <a:r>
              <a:rPr lang="en-US" dirty="0" smtClean="0">
                <a:latin typeface="Calibri" panose="020F0502020204030204" pitchFamily="34" charset="0"/>
              </a:rPr>
              <a:t>Which of the following activities is carried out in ITSCM? </a:t>
            </a:r>
            <a:endParaRPr lang="en-US" dirty="0">
              <a:latin typeface="Calibri" panose="020F0502020204030204" pitchFamily="34" charset="0"/>
            </a:endParaRPr>
          </a:p>
        </p:txBody>
      </p:sp>
      <p:sp>
        <p:nvSpPr>
          <p:cNvPr id="11" name="Text Placeholder 10"/>
          <p:cNvSpPr>
            <a:spLocks noGrp="1"/>
          </p:cNvSpPr>
          <p:nvPr>
            <p:ph type="body" sz="quarter" idx="16"/>
          </p:nvPr>
        </p:nvSpPr>
        <p:spPr/>
        <p:txBody>
          <a:bodyPr/>
          <a:lstStyle/>
          <a:p>
            <a:r>
              <a:rPr lang="en-US" dirty="0"/>
              <a:t>Maintaining the details of current services and their dependencies</a:t>
            </a:r>
          </a:p>
        </p:txBody>
      </p:sp>
      <p:sp>
        <p:nvSpPr>
          <p:cNvPr id="12" name="Text Placeholder 11"/>
          <p:cNvSpPr>
            <a:spLocks noGrp="1"/>
          </p:cNvSpPr>
          <p:nvPr>
            <p:ph type="body" sz="quarter" idx="17"/>
          </p:nvPr>
        </p:nvSpPr>
        <p:spPr/>
        <p:txBody>
          <a:bodyPr/>
          <a:lstStyle/>
          <a:p>
            <a:r>
              <a:rPr lang="en-US" dirty="0"/>
              <a:t>Ensuring that measures are taken to improve service availability</a:t>
            </a:r>
            <a:br>
              <a:rPr lang="en-US" dirty="0"/>
            </a:br>
            <a:endParaRPr lang="en-US" dirty="0"/>
          </a:p>
          <a:p>
            <a:endParaRPr lang="en-US" dirty="0"/>
          </a:p>
        </p:txBody>
      </p:sp>
      <p:sp>
        <p:nvSpPr>
          <p:cNvPr id="13" name="Text Placeholder 12"/>
          <p:cNvSpPr>
            <a:spLocks noGrp="1"/>
          </p:cNvSpPr>
          <p:nvPr>
            <p:ph type="body" sz="quarter" idx="18"/>
          </p:nvPr>
        </p:nvSpPr>
        <p:spPr/>
        <p:txBody>
          <a:bodyPr/>
          <a:lstStyle/>
          <a:p>
            <a:r>
              <a:rPr lang="en-US" dirty="0"/>
              <a:t>Supporting the overall Business Continuity Management process</a:t>
            </a:r>
          </a:p>
          <a:p>
            <a:endParaRPr lang="en-US" dirty="0"/>
          </a:p>
        </p:txBody>
      </p:sp>
      <p:sp>
        <p:nvSpPr>
          <p:cNvPr id="14" name="Text Placeholder 13"/>
          <p:cNvSpPr>
            <a:spLocks noGrp="1"/>
          </p:cNvSpPr>
          <p:nvPr>
            <p:ph type="body" sz="quarter" idx="22"/>
          </p:nvPr>
        </p:nvSpPr>
        <p:spPr/>
        <p:txBody>
          <a:bodyPr/>
          <a:lstStyle/>
          <a:p>
            <a:r>
              <a:rPr lang="en-US" dirty="0"/>
              <a:t>Maintaining a database for suppliers and their contracts</a:t>
            </a:r>
          </a:p>
        </p:txBody>
      </p:sp>
      <p:sp>
        <p:nvSpPr>
          <p:cNvPr id="15" name="Text Placeholder 14"/>
          <p:cNvSpPr>
            <a:spLocks noGrp="1"/>
          </p:cNvSpPr>
          <p:nvPr>
            <p:ph type="body" sz="quarter" idx="27"/>
          </p:nvPr>
        </p:nvSpPr>
        <p:spPr/>
        <p:txBody>
          <a:bodyPr/>
          <a:lstStyle/>
          <a:p>
            <a:r>
              <a:rPr lang="en-US" dirty="0" smtClean="0"/>
              <a:t>5</a:t>
            </a:r>
            <a:endParaRPr lang="en-US" dirty="0"/>
          </a:p>
        </p:txBody>
      </p:sp>
      <p:sp>
        <p:nvSpPr>
          <p:cNvPr id="2" name="Slide Number Placeholder 1"/>
          <p:cNvSpPr>
            <a:spLocks noGrp="1"/>
          </p:cNvSpPr>
          <p:nvPr>
            <p:ph type="sldNum" sz="quarter" idx="11"/>
          </p:nvPr>
        </p:nvSpPr>
        <p:spPr/>
        <p:txBody>
          <a:bodyPr/>
          <a:lstStyle/>
          <a:p>
            <a:fld id="{8524A6C9-6CE9-4945-93D4-91E4A7F47F6F}" type="slidenum">
              <a:rPr lang="en-US" smtClean="0"/>
              <a:pPr/>
              <a:t>95</a:t>
            </a:fld>
            <a:endParaRPr lang="en-US"/>
          </a:p>
        </p:txBody>
      </p:sp>
    </p:spTree>
    <p:extLst>
      <p:ext uri="{BB962C8B-B14F-4D97-AF65-F5344CB8AC3E}">
        <p14:creationId xmlns:p14="http://schemas.microsoft.com/office/powerpoint/2010/main" val="326010392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latin typeface="Calibri" panose="020F0502020204030204" pitchFamily="34" charset="0"/>
              </a:rPr>
              <a:t>Which of the following activities is carried out in ITSCM? </a:t>
            </a:r>
            <a:endParaRPr lang="en-US" dirty="0">
              <a:latin typeface="Calibri" panose="020F0502020204030204" pitchFamily="34" charset="0"/>
            </a:endParaRPr>
          </a:p>
        </p:txBody>
      </p:sp>
      <p:sp>
        <p:nvSpPr>
          <p:cNvPr id="3" name="Text Placeholder 2"/>
          <p:cNvSpPr>
            <a:spLocks noGrp="1"/>
          </p:cNvSpPr>
          <p:nvPr>
            <p:ph type="body" sz="quarter" idx="16"/>
          </p:nvPr>
        </p:nvSpPr>
        <p:spPr/>
        <p:txBody>
          <a:bodyPr/>
          <a:lstStyle/>
          <a:p>
            <a:r>
              <a:rPr lang="en-US" dirty="0"/>
              <a:t>Maintaining the details of current services and their dependencies </a:t>
            </a:r>
            <a:br>
              <a:rPr lang="en-US" dirty="0"/>
            </a:br>
            <a:endParaRPr lang="en-US" dirty="0"/>
          </a:p>
        </p:txBody>
      </p:sp>
      <p:sp>
        <p:nvSpPr>
          <p:cNvPr id="4" name="Text Placeholder 3"/>
          <p:cNvSpPr>
            <a:spLocks noGrp="1"/>
          </p:cNvSpPr>
          <p:nvPr>
            <p:ph type="body" sz="quarter" idx="17"/>
          </p:nvPr>
        </p:nvSpPr>
        <p:spPr/>
        <p:txBody>
          <a:bodyPr/>
          <a:lstStyle/>
          <a:p>
            <a:r>
              <a:rPr lang="en-US" dirty="0"/>
              <a:t>Ensuring that </a:t>
            </a:r>
            <a:r>
              <a:rPr lang="en-US" dirty="0" smtClean="0"/>
              <a:t>measures </a:t>
            </a:r>
            <a:r>
              <a:rPr lang="en-US" dirty="0"/>
              <a:t>are taken to improve service availability</a:t>
            </a:r>
            <a:br>
              <a:rPr lang="en-US" dirty="0"/>
            </a:br>
            <a:endParaRPr lang="en-US" dirty="0"/>
          </a:p>
        </p:txBody>
      </p:sp>
      <p:sp>
        <p:nvSpPr>
          <p:cNvPr id="5" name="Text Placeholder 4"/>
          <p:cNvSpPr>
            <a:spLocks noGrp="1"/>
          </p:cNvSpPr>
          <p:nvPr>
            <p:ph type="body" sz="quarter" idx="18"/>
          </p:nvPr>
        </p:nvSpPr>
        <p:spPr/>
        <p:txBody>
          <a:bodyPr/>
          <a:lstStyle/>
          <a:p>
            <a:r>
              <a:rPr lang="en-US" dirty="0" smtClean="0"/>
              <a:t>Supporting </a:t>
            </a:r>
            <a:r>
              <a:rPr lang="en-US" dirty="0"/>
              <a:t>the overall Business Continuity Management </a:t>
            </a:r>
            <a:r>
              <a:rPr lang="en-US" dirty="0" smtClean="0"/>
              <a:t>process</a:t>
            </a:r>
            <a:endParaRPr lang="en-US" dirty="0"/>
          </a:p>
          <a:p>
            <a:r>
              <a:rPr lang="en-US" dirty="0"/>
              <a:t> </a:t>
            </a:r>
          </a:p>
          <a:p>
            <a:endParaRPr lang="en-US" dirty="0"/>
          </a:p>
        </p:txBody>
      </p:sp>
      <p:sp>
        <p:nvSpPr>
          <p:cNvPr id="6" name="Text Placeholder 5"/>
          <p:cNvSpPr>
            <a:spLocks noGrp="1"/>
          </p:cNvSpPr>
          <p:nvPr>
            <p:ph type="body" sz="quarter" idx="22"/>
          </p:nvPr>
        </p:nvSpPr>
        <p:spPr/>
        <p:txBody>
          <a:bodyPr/>
          <a:lstStyle/>
          <a:p>
            <a:r>
              <a:rPr lang="en-US" dirty="0"/>
              <a:t>Maintaining a database for suppliers and their contracts </a:t>
            </a:r>
            <a:br>
              <a:rPr lang="en-US" dirty="0"/>
            </a:br>
            <a:endParaRPr lang="en-US" dirty="0"/>
          </a:p>
        </p:txBody>
      </p:sp>
      <p:sp>
        <p:nvSpPr>
          <p:cNvPr id="7" name="Text Placeholder 6"/>
          <p:cNvSpPr>
            <a:spLocks noGrp="1"/>
          </p:cNvSpPr>
          <p:nvPr>
            <p:ph type="body" sz="quarter" idx="27"/>
          </p:nvPr>
        </p:nvSpPr>
        <p:spPr/>
        <p:txBody>
          <a:bodyPr/>
          <a:lstStyle/>
          <a:p>
            <a:r>
              <a:rPr lang="en-US" smtClean="0"/>
              <a:t>5</a:t>
            </a:r>
            <a:endParaRPr lang="en-US"/>
          </a:p>
        </p:txBody>
      </p:sp>
      <p:sp>
        <p:nvSpPr>
          <p:cNvPr id="8" name="Text Placeholder 7"/>
          <p:cNvSpPr>
            <a:spLocks noGrp="1"/>
          </p:cNvSpPr>
          <p:nvPr>
            <p:ph type="body" sz="quarter" idx="25"/>
          </p:nvPr>
        </p:nvSpPr>
        <p:spPr/>
        <p:txBody>
          <a:bodyPr/>
          <a:lstStyle/>
          <a:p>
            <a:r>
              <a:rPr lang="en-US" dirty="0" smtClean="0"/>
              <a:t>Answer: d.</a:t>
            </a:r>
            <a:endParaRPr lang="en-US" dirty="0"/>
          </a:p>
        </p:txBody>
      </p:sp>
      <p:sp>
        <p:nvSpPr>
          <p:cNvPr id="9" name="Text Placeholder 8"/>
          <p:cNvSpPr>
            <a:spLocks noGrp="1"/>
          </p:cNvSpPr>
          <p:nvPr>
            <p:ph type="body" sz="quarter" idx="26"/>
          </p:nvPr>
        </p:nvSpPr>
        <p:spPr/>
        <p:txBody>
          <a:bodyPr/>
          <a:lstStyle/>
          <a:p>
            <a:r>
              <a:rPr lang="en-US" b="1" dirty="0" smtClean="0"/>
              <a:t>Explanation: </a:t>
            </a:r>
            <a:r>
              <a:rPr lang="en-US" dirty="0" smtClean="0"/>
              <a:t>ITSCM includes activities supporting </a:t>
            </a:r>
            <a:r>
              <a:rPr lang="en-US" dirty="0"/>
              <a:t>the overall Business Continuity Management </a:t>
            </a:r>
            <a:r>
              <a:rPr lang="en-US" dirty="0" smtClean="0"/>
              <a:t>process</a:t>
            </a:r>
            <a:r>
              <a:rPr lang="en-GB" dirty="0" smtClean="0"/>
              <a:t> that helps continue business operation in </a:t>
            </a:r>
            <a:r>
              <a:rPr lang="en-GB" dirty="0"/>
              <a:t>case of a </a:t>
            </a:r>
            <a:r>
              <a:rPr lang="en-GB" dirty="0" smtClean="0"/>
              <a:t>disaster.</a:t>
            </a:r>
            <a:endParaRPr lang="en-US" dirty="0"/>
          </a:p>
        </p:txBody>
      </p:sp>
      <p:sp>
        <p:nvSpPr>
          <p:cNvPr id="10" name="Slide Number Placeholder 9"/>
          <p:cNvSpPr>
            <a:spLocks noGrp="1"/>
          </p:cNvSpPr>
          <p:nvPr>
            <p:ph type="sldNum" sz="quarter" idx="11"/>
          </p:nvPr>
        </p:nvSpPr>
        <p:spPr/>
        <p:txBody>
          <a:bodyPr/>
          <a:lstStyle/>
          <a:p>
            <a:fld id="{8524A6C9-6CE9-4945-93D4-91E4A7F47F6F}" type="slidenum">
              <a:rPr lang="en-US" smtClean="0"/>
              <a:pPr/>
              <a:t>96</a:t>
            </a:fld>
            <a:endParaRPr lang="en-US"/>
          </a:p>
        </p:txBody>
      </p:sp>
    </p:spTree>
    <p:extLst>
      <p:ext uri="{BB962C8B-B14F-4D97-AF65-F5344CB8AC3E}">
        <p14:creationId xmlns:p14="http://schemas.microsoft.com/office/powerpoint/2010/main" val="100272668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1618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11855</TotalTime>
  <Words>5758</Words>
  <Application>Microsoft Office PowerPoint</Application>
  <PresentationFormat>Custom</PresentationFormat>
  <Paragraphs>909</Paragraphs>
  <Slides>97</Slides>
  <Notes>93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99" baseType="lpstr">
      <vt:lpstr>Office Theme</vt:lpstr>
      <vt:lpstr>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saavan</dc:creator>
  <cp:lastModifiedBy>Simplilearn</cp:lastModifiedBy>
  <cp:revision>2062</cp:revision>
  <dcterms:created xsi:type="dcterms:W3CDTF">2014-04-30T09:35:57Z</dcterms:created>
  <dcterms:modified xsi:type="dcterms:W3CDTF">2014-11-06T13:15:58Z</dcterms:modified>
</cp:coreProperties>
</file>