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82" r:id="rId2"/>
    <p:sldId id="351" r:id="rId3"/>
    <p:sldId id="308" r:id="rId4"/>
    <p:sldId id="312" r:id="rId5"/>
    <p:sldId id="356" r:id="rId6"/>
    <p:sldId id="359" r:id="rId7"/>
    <p:sldId id="360" r:id="rId8"/>
    <p:sldId id="317"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88" r:id="rId22"/>
    <p:sldId id="373" r:id="rId23"/>
    <p:sldId id="374" r:id="rId24"/>
    <p:sldId id="375" r:id="rId25"/>
    <p:sldId id="376" r:id="rId26"/>
    <p:sldId id="389" r:id="rId27"/>
    <p:sldId id="377" r:id="rId28"/>
    <p:sldId id="378" r:id="rId29"/>
    <p:sldId id="379" r:id="rId30"/>
    <p:sldId id="380" r:id="rId31"/>
    <p:sldId id="381" r:id="rId32"/>
    <p:sldId id="382" r:id="rId33"/>
    <p:sldId id="383" r:id="rId34"/>
    <p:sldId id="384" r:id="rId35"/>
    <p:sldId id="390" r:id="rId36"/>
    <p:sldId id="391" r:id="rId37"/>
    <p:sldId id="387" r:id="rId38"/>
  </p:sldIdLst>
  <p:sldSz cx="7908925" cy="4287838"/>
  <p:notesSz cx="6858000" cy="9144000"/>
  <p:defaultTex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p:defaultTextStyle>
  <p:modifyVerifier cryptProviderType="rsaFull" cryptAlgorithmClass="hash" cryptAlgorithmType="typeAny" cryptAlgorithmSid="4" spinCount="100000" saltData="2yYQGlyKma+exKt/yyxzrA==" hashData="cDecVTc3Ngus8lN3a/2geniNtPQ="/>
  <p:extLst>
    <p:ext uri="{EFAFB233-063F-42B5-8137-9DF3F51BA10A}">
      <p15:sldGuideLst xmlns:p15="http://schemas.microsoft.com/office/powerpoint/2012/main" xmlns="">
        <p15:guide id="1" orient="horz" pos="1327" userDrawn="1">
          <p15:clr>
            <a:srgbClr val="A4A3A4"/>
          </p15:clr>
        </p15:guide>
        <p15:guide id="2" pos="2491" userDrawn="1">
          <p15:clr>
            <a:srgbClr val="A4A3A4"/>
          </p15:clr>
        </p15:guide>
        <p15:guide id="3" orient="horz">
          <p15:clr>
            <a:srgbClr val="A4A3A4"/>
          </p15:clr>
        </p15:guide>
        <p15:guide id="4">
          <p15:clr>
            <a:srgbClr val="A4A3A4"/>
          </p15:clr>
        </p15:guide>
        <p15:guide id="5" orient="horz" pos="1369">
          <p15:clr>
            <a:srgbClr val="A4A3A4"/>
          </p15:clr>
        </p15:guide>
        <p15:guide id="6" pos="12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jali shridhar" initials="as" lastIdx="1" clrIdx="0">
    <p:extLst/>
  </p:cmAuthor>
  <p:cmAuthor id="2" name="Archana MG." initials="AM" lastIdx="35" clrIdx="1">
    <p:extLst/>
  </p:cmAuthor>
  <p:cmAuthor id="3" name="saavan" initials="s" lastIdx="1" clrIdx="2">
    <p:extLst/>
  </p:cmAuthor>
  <p:cmAuthor id="4" name="Lakshman Rajagopalan" initials="LR" lastIdx="7" clrIdx="3"/>
  <p:cmAuthor id="5" name="Shobana K." initials="SK" lastIdx="17" clrIdx="4"/>
  <p:cmAuthor id="6" name="Mohammad Ovais" initials="MO" lastIdx="3" clrIdx="5">
    <p:extLst>
      <p:ext uri="{19B8F6BF-5375-455C-9EA6-DF929625EA0E}">
        <p15:presenceInfo xmlns:p15="http://schemas.microsoft.com/office/powerpoint/2012/main" xmlns="" userId="S-1-5-21-344113424-1144375074-249258821-52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B4DF"/>
    <a:srgbClr val="000000"/>
    <a:srgbClr val="F69E66"/>
    <a:srgbClr val="F39E8F"/>
    <a:srgbClr val="FAD4CE"/>
    <a:srgbClr val="F29586"/>
    <a:srgbClr val="3CD0A9"/>
    <a:srgbClr val="F29282"/>
    <a:srgbClr val="29AAE3"/>
    <a:srgbClr val="8DA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80667" autoAdjust="0"/>
  </p:normalViewPr>
  <p:slideViewPr>
    <p:cSldViewPr snapToGrid="0" showGuides="1">
      <p:cViewPr varScale="1">
        <p:scale>
          <a:sx n="144" d="100"/>
          <a:sy n="144" d="100"/>
        </p:scale>
        <p:origin x="-1272" y="-90"/>
      </p:cViewPr>
      <p:guideLst>
        <p:guide orient="horz" pos="1327"/>
        <p:guide orient="horz"/>
        <p:guide orient="horz" pos="1369"/>
        <p:guide pos="2491"/>
        <p:guide/>
        <p:guide pos="1279"/>
      </p:guideLst>
    </p:cSldViewPr>
  </p:slideViewPr>
  <p:outlineViewPr>
    <p:cViewPr>
      <p:scale>
        <a:sx n="33" d="100"/>
        <a:sy n="33" d="100"/>
      </p:scale>
      <p:origin x="0" y="10458"/>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FF8A0-B4B4-466D-A5E0-0C29FB70430E}" type="doc">
      <dgm:prSet loTypeId="urn:microsoft.com/office/officeart/2005/8/layout/StepDownProcess" loCatId="process" qsTypeId="urn:microsoft.com/office/officeart/2005/8/quickstyle/simple1" qsCatId="simple" csTypeId="urn:microsoft.com/office/officeart/2005/8/colors/accent2_1" csCatId="accent2" phldr="1"/>
      <dgm:spPr/>
      <dgm:t>
        <a:bodyPr/>
        <a:lstStyle/>
        <a:p>
          <a:endParaRPr lang="en-US"/>
        </a:p>
      </dgm:t>
    </dgm:pt>
    <dgm:pt modelId="{5A5A5F55-CA85-4B7B-8BF3-6BA7429A1AED}">
      <dgm:prSet phldrT="[Text]" custT="1"/>
      <dgm:spPr/>
      <dgm:t>
        <a:bodyPr/>
        <a:lstStyle/>
        <a:p>
          <a:r>
            <a:rPr lang="en-US" sz="800" dirty="0" smtClean="0"/>
            <a:t>Step-1 Identifying the Strategy</a:t>
          </a:r>
          <a:endParaRPr lang="en-US" sz="800" dirty="0"/>
        </a:p>
      </dgm:t>
    </dgm:pt>
    <dgm:pt modelId="{C2992908-B9E3-4DCB-B226-466360815AAA}" type="parTrans" cxnId="{2BE17774-EB3A-4D1C-BA19-7E5A3A07A02A}">
      <dgm:prSet/>
      <dgm:spPr/>
      <dgm:t>
        <a:bodyPr/>
        <a:lstStyle/>
        <a:p>
          <a:endParaRPr lang="en-US" sz="800"/>
        </a:p>
      </dgm:t>
    </dgm:pt>
    <dgm:pt modelId="{BDE9E1B9-719F-4725-9249-08B6802E01ED}" type="sibTrans" cxnId="{2BE17774-EB3A-4D1C-BA19-7E5A3A07A02A}">
      <dgm:prSet/>
      <dgm:spPr/>
      <dgm:t>
        <a:bodyPr/>
        <a:lstStyle/>
        <a:p>
          <a:endParaRPr lang="en-US" sz="800"/>
        </a:p>
      </dgm:t>
    </dgm:pt>
    <dgm:pt modelId="{A7FDC2EB-CE93-4A02-998D-7FE6EC053510}">
      <dgm:prSet phldrT="[Text]" custT="1"/>
      <dgm:spPr/>
      <dgm:t>
        <a:bodyPr/>
        <a:lstStyle/>
        <a:p>
          <a:r>
            <a:rPr lang="en-US" sz="800" dirty="0" smtClean="0"/>
            <a:t>Step-2 Define what will be measured</a:t>
          </a:r>
          <a:endParaRPr lang="en-US" sz="800" dirty="0"/>
        </a:p>
      </dgm:t>
    </dgm:pt>
    <dgm:pt modelId="{1B352FF0-DBC9-4915-B3E1-08020127C5A5}" type="parTrans" cxnId="{E82EAEF4-A869-4743-AA04-0FA400D3D66F}">
      <dgm:prSet/>
      <dgm:spPr/>
      <dgm:t>
        <a:bodyPr/>
        <a:lstStyle/>
        <a:p>
          <a:endParaRPr lang="en-US" sz="800"/>
        </a:p>
      </dgm:t>
    </dgm:pt>
    <dgm:pt modelId="{D37B4AE4-42B4-4169-B6B1-4E664967E343}" type="sibTrans" cxnId="{E82EAEF4-A869-4743-AA04-0FA400D3D66F}">
      <dgm:prSet/>
      <dgm:spPr/>
      <dgm:t>
        <a:bodyPr/>
        <a:lstStyle/>
        <a:p>
          <a:endParaRPr lang="en-US" sz="800"/>
        </a:p>
      </dgm:t>
    </dgm:pt>
    <dgm:pt modelId="{CE6D592B-E3D5-4496-8060-85A6D1991A74}">
      <dgm:prSet phldrT="[Text]" custT="1"/>
      <dgm:spPr/>
      <dgm:t>
        <a:bodyPr/>
        <a:lstStyle/>
        <a:p>
          <a:r>
            <a:rPr lang="en-US" sz="800" dirty="0" smtClean="0"/>
            <a:t>Step-3 Gather the Data</a:t>
          </a:r>
          <a:endParaRPr lang="en-US" sz="800" dirty="0"/>
        </a:p>
      </dgm:t>
    </dgm:pt>
    <dgm:pt modelId="{D4CEA6F3-04B6-47E1-9AE8-373C3FC3CB3C}" type="parTrans" cxnId="{41F86961-8FE4-446E-9D6B-D2F5B9A853A9}">
      <dgm:prSet/>
      <dgm:spPr/>
      <dgm:t>
        <a:bodyPr/>
        <a:lstStyle/>
        <a:p>
          <a:endParaRPr lang="en-US" sz="800"/>
        </a:p>
      </dgm:t>
    </dgm:pt>
    <dgm:pt modelId="{E30A5A6F-28C2-4A1B-A754-C7D4764C7DE4}" type="sibTrans" cxnId="{41F86961-8FE4-446E-9D6B-D2F5B9A853A9}">
      <dgm:prSet/>
      <dgm:spPr/>
      <dgm:t>
        <a:bodyPr/>
        <a:lstStyle/>
        <a:p>
          <a:endParaRPr lang="en-US" sz="800"/>
        </a:p>
      </dgm:t>
    </dgm:pt>
    <dgm:pt modelId="{CE5642E5-6BC9-4EAF-B46F-00CBFDEDB301}">
      <dgm:prSet phldrT="[Text]" custT="1"/>
      <dgm:spPr/>
      <dgm:t>
        <a:bodyPr/>
        <a:lstStyle/>
        <a:p>
          <a:r>
            <a:rPr lang="en-US" sz="800" dirty="0" smtClean="0"/>
            <a:t>Step-4 Process the Data</a:t>
          </a:r>
          <a:endParaRPr lang="en-US" sz="800" dirty="0"/>
        </a:p>
      </dgm:t>
    </dgm:pt>
    <dgm:pt modelId="{E6DEFF4A-FE63-4E16-8CC1-4B606474F6E5}" type="parTrans" cxnId="{7F6FB00C-567B-44EF-B27A-4029E8F63555}">
      <dgm:prSet/>
      <dgm:spPr/>
      <dgm:t>
        <a:bodyPr/>
        <a:lstStyle/>
        <a:p>
          <a:endParaRPr lang="en-US" sz="800"/>
        </a:p>
      </dgm:t>
    </dgm:pt>
    <dgm:pt modelId="{B0869300-40AD-466D-84C3-89CE8C1A3F75}" type="sibTrans" cxnId="{7F6FB00C-567B-44EF-B27A-4029E8F63555}">
      <dgm:prSet/>
      <dgm:spPr/>
      <dgm:t>
        <a:bodyPr/>
        <a:lstStyle/>
        <a:p>
          <a:endParaRPr lang="en-US" sz="800"/>
        </a:p>
      </dgm:t>
    </dgm:pt>
    <dgm:pt modelId="{FAB783D7-9B57-49AB-A6C7-0382D331CBA4}">
      <dgm:prSet phldrT="[Text]" custT="1"/>
      <dgm:spPr/>
      <dgm:t>
        <a:bodyPr/>
        <a:lstStyle/>
        <a:p>
          <a:r>
            <a:rPr lang="en-US" sz="800" dirty="0" smtClean="0"/>
            <a:t>Step-5 Analyse the Information</a:t>
          </a:r>
          <a:endParaRPr lang="en-US" sz="800" dirty="0"/>
        </a:p>
      </dgm:t>
    </dgm:pt>
    <dgm:pt modelId="{CF162034-C194-496C-8D29-EFF4FD48C32A}" type="parTrans" cxnId="{4D2E184D-319D-4136-A5FC-9625A5EB81C8}">
      <dgm:prSet/>
      <dgm:spPr/>
      <dgm:t>
        <a:bodyPr/>
        <a:lstStyle/>
        <a:p>
          <a:endParaRPr lang="en-US" sz="800"/>
        </a:p>
      </dgm:t>
    </dgm:pt>
    <dgm:pt modelId="{7D16E1AA-D433-4218-87F3-99AF40C8C581}" type="sibTrans" cxnId="{4D2E184D-319D-4136-A5FC-9625A5EB81C8}">
      <dgm:prSet/>
      <dgm:spPr/>
      <dgm:t>
        <a:bodyPr/>
        <a:lstStyle/>
        <a:p>
          <a:endParaRPr lang="en-US" sz="800"/>
        </a:p>
      </dgm:t>
    </dgm:pt>
    <dgm:pt modelId="{6DCB650F-8362-4FCF-8B34-E0E035EF8325}">
      <dgm:prSet phldrT="[Text]" custT="1"/>
      <dgm:spPr/>
      <dgm:t>
        <a:bodyPr/>
        <a:lstStyle/>
        <a:p>
          <a:r>
            <a:rPr lang="en-US" sz="800" dirty="0" smtClean="0"/>
            <a:t>Step-6 Present and Use the Data</a:t>
          </a:r>
          <a:endParaRPr lang="en-US" sz="800" dirty="0"/>
        </a:p>
      </dgm:t>
    </dgm:pt>
    <dgm:pt modelId="{BBF09429-AC9D-4692-90B2-5DA20186D3D3}" type="parTrans" cxnId="{A959CBF5-7A35-44EE-BF4F-0DC1279BD68D}">
      <dgm:prSet/>
      <dgm:spPr/>
      <dgm:t>
        <a:bodyPr/>
        <a:lstStyle/>
        <a:p>
          <a:endParaRPr lang="en-US" sz="800"/>
        </a:p>
      </dgm:t>
    </dgm:pt>
    <dgm:pt modelId="{26A1DC1C-C11A-4435-913D-C6AA1530B2EA}" type="sibTrans" cxnId="{A959CBF5-7A35-44EE-BF4F-0DC1279BD68D}">
      <dgm:prSet/>
      <dgm:spPr/>
      <dgm:t>
        <a:bodyPr/>
        <a:lstStyle/>
        <a:p>
          <a:endParaRPr lang="en-US" sz="800"/>
        </a:p>
      </dgm:t>
    </dgm:pt>
    <dgm:pt modelId="{9281062F-23BD-4F99-8974-C715276AC2F0}">
      <dgm:prSet phldrT="[Text]" custT="1"/>
      <dgm:spPr/>
      <dgm:t>
        <a:bodyPr/>
        <a:lstStyle/>
        <a:p>
          <a:r>
            <a:rPr lang="en-US" sz="800" dirty="0" smtClean="0"/>
            <a:t>Step-7 Improvement Implementation</a:t>
          </a:r>
          <a:endParaRPr lang="en-US" sz="800" dirty="0"/>
        </a:p>
      </dgm:t>
    </dgm:pt>
    <dgm:pt modelId="{5B575071-BCB0-4650-AE1A-D0EE1195B21E}" type="parTrans" cxnId="{84198021-B3BB-4F68-8516-E43648AA4CFA}">
      <dgm:prSet/>
      <dgm:spPr/>
      <dgm:t>
        <a:bodyPr/>
        <a:lstStyle/>
        <a:p>
          <a:endParaRPr lang="en-US" sz="800"/>
        </a:p>
      </dgm:t>
    </dgm:pt>
    <dgm:pt modelId="{A35CE999-3A3E-4B5A-B6EC-B15BF3D713A6}" type="sibTrans" cxnId="{84198021-B3BB-4F68-8516-E43648AA4CFA}">
      <dgm:prSet/>
      <dgm:spPr/>
      <dgm:t>
        <a:bodyPr/>
        <a:lstStyle/>
        <a:p>
          <a:endParaRPr lang="en-US" sz="800"/>
        </a:p>
      </dgm:t>
    </dgm:pt>
    <dgm:pt modelId="{48F55515-2C33-4547-982D-0584AD4AB447}">
      <dgm:prSet phldrT="[Text]" custT="1"/>
      <dgm:spPr/>
      <dgm:t>
        <a:bodyPr/>
        <a:lstStyle/>
        <a:p>
          <a:r>
            <a:rPr lang="en-US" sz="800" dirty="0" smtClean="0"/>
            <a:t>Validation of the Business Outcomes</a:t>
          </a:r>
          <a:endParaRPr lang="en-US" sz="800" dirty="0"/>
        </a:p>
      </dgm:t>
    </dgm:pt>
    <dgm:pt modelId="{67E38A7E-42B1-4BB1-A0CD-4EE9D6EEA79E}" type="parTrans" cxnId="{D0C7C6C8-0A91-4EC3-9FEC-82C4FB11FC32}">
      <dgm:prSet/>
      <dgm:spPr/>
      <dgm:t>
        <a:bodyPr/>
        <a:lstStyle/>
        <a:p>
          <a:endParaRPr lang="en-US" sz="800"/>
        </a:p>
      </dgm:t>
    </dgm:pt>
    <dgm:pt modelId="{705536E6-1125-466A-BF51-FCBF0A60CD5D}" type="sibTrans" cxnId="{D0C7C6C8-0A91-4EC3-9FEC-82C4FB11FC32}">
      <dgm:prSet/>
      <dgm:spPr/>
      <dgm:t>
        <a:bodyPr/>
        <a:lstStyle/>
        <a:p>
          <a:endParaRPr lang="en-US" sz="800"/>
        </a:p>
      </dgm:t>
    </dgm:pt>
    <dgm:pt modelId="{931ED72E-632C-44C4-B75B-0A3A22AFF529}" type="pres">
      <dgm:prSet presAssocID="{950FF8A0-B4B4-466D-A5E0-0C29FB70430E}" presName="rootnode" presStyleCnt="0">
        <dgm:presLayoutVars>
          <dgm:chMax/>
          <dgm:chPref/>
          <dgm:dir/>
          <dgm:animLvl val="lvl"/>
        </dgm:presLayoutVars>
      </dgm:prSet>
      <dgm:spPr/>
      <dgm:t>
        <a:bodyPr/>
        <a:lstStyle/>
        <a:p>
          <a:endParaRPr lang="en-US"/>
        </a:p>
      </dgm:t>
    </dgm:pt>
    <dgm:pt modelId="{A1D66BE0-8D2C-4A44-AEC8-BDC19E070E1D}" type="pres">
      <dgm:prSet presAssocID="{5A5A5F55-CA85-4B7B-8BF3-6BA7429A1AED}" presName="composite" presStyleCnt="0"/>
      <dgm:spPr/>
    </dgm:pt>
    <dgm:pt modelId="{8D95F934-E90A-4424-BDC5-C42C08FD8A0E}" type="pres">
      <dgm:prSet presAssocID="{5A5A5F55-CA85-4B7B-8BF3-6BA7429A1AED}" presName="bentUpArrow1" presStyleLbl="alignImgPlace1" presStyleIdx="0" presStyleCnt="7"/>
      <dgm:spPr/>
    </dgm:pt>
    <dgm:pt modelId="{1B9D018B-2810-4298-9ED9-2B8AFACB8A7B}" type="pres">
      <dgm:prSet presAssocID="{5A5A5F55-CA85-4B7B-8BF3-6BA7429A1AED}" presName="ParentText" presStyleLbl="node1" presStyleIdx="0" presStyleCnt="8" custScaleX="152899">
        <dgm:presLayoutVars>
          <dgm:chMax val="1"/>
          <dgm:chPref val="1"/>
          <dgm:bulletEnabled val="1"/>
        </dgm:presLayoutVars>
      </dgm:prSet>
      <dgm:spPr/>
      <dgm:t>
        <a:bodyPr/>
        <a:lstStyle/>
        <a:p>
          <a:endParaRPr lang="en-US"/>
        </a:p>
      </dgm:t>
    </dgm:pt>
    <dgm:pt modelId="{AF4A13F9-A445-46DA-8B1D-038E1CA515D1}" type="pres">
      <dgm:prSet presAssocID="{5A5A5F55-CA85-4B7B-8BF3-6BA7429A1AED}" presName="ChildText" presStyleLbl="revTx" presStyleIdx="0" presStyleCnt="7">
        <dgm:presLayoutVars>
          <dgm:chMax val="0"/>
          <dgm:chPref val="0"/>
          <dgm:bulletEnabled val="1"/>
        </dgm:presLayoutVars>
      </dgm:prSet>
      <dgm:spPr/>
      <dgm:t>
        <a:bodyPr/>
        <a:lstStyle/>
        <a:p>
          <a:endParaRPr lang="en-US"/>
        </a:p>
      </dgm:t>
    </dgm:pt>
    <dgm:pt modelId="{AA68DEE4-6CAF-4019-AEDC-8D3046A2C7EE}" type="pres">
      <dgm:prSet presAssocID="{BDE9E1B9-719F-4725-9249-08B6802E01ED}" presName="sibTrans" presStyleCnt="0"/>
      <dgm:spPr/>
    </dgm:pt>
    <dgm:pt modelId="{45AD4EFC-2A32-4A88-A8F6-450D9E97A6E8}" type="pres">
      <dgm:prSet presAssocID="{A7FDC2EB-CE93-4A02-998D-7FE6EC053510}" presName="composite" presStyleCnt="0"/>
      <dgm:spPr/>
    </dgm:pt>
    <dgm:pt modelId="{4D28472F-DB1A-4191-B8EA-0CB54EE5A303}" type="pres">
      <dgm:prSet presAssocID="{A7FDC2EB-CE93-4A02-998D-7FE6EC053510}" presName="bentUpArrow1" presStyleLbl="alignImgPlace1" presStyleIdx="1" presStyleCnt="7"/>
      <dgm:spPr/>
    </dgm:pt>
    <dgm:pt modelId="{321A87B0-BC61-43FC-9103-9CBFBD7A61E7}" type="pres">
      <dgm:prSet presAssocID="{A7FDC2EB-CE93-4A02-998D-7FE6EC053510}" presName="ParentText" presStyleLbl="node1" presStyleIdx="1" presStyleCnt="8" custScaleX="152899">
        <dgm:presLayoutVars>
          <dgm:chMax val="1"/>
          <dgm:chPref val="1"/>
          <dgm:bulletEnabled val="1"/>
        </dgm:presLayoutVars>
      </dgm:prSet>
      <dgm:spPr/>
      <dgm:t>
        <a:bodyPr/>
        <a:lstStyle/>
        <a:p>
          <a:endParaRPr lang="en-US"/>
        </a:p>
      </dgm:t>
    </dgm:pt>
    <dgm:pt modelId="{29407D59-F80C-41A0-B407-D3D95AED809B}" type="pres">
      <dgm:prSet presAssocID="{A7FDC2EB-CE93-4A02-998D-7FE6EC053510}" presName="ChildText" presStyleLbl="revTx" presStyleIdx="1" presStyleCnt="7">
        <dgm:presLayoutVars>
          <dgm:chMax val="0"/>
          <dgm:chPref val="0"/>
          <dgm:bulletEnabled val="1"/>
        </dgm:presLayoutVars>
      </dgm:prSet>
      <dgm:spPr/>
      <dgm:t>
        <a:bodyPr/>
        <a:lstStyle/>
        <a:p>
          <a:endParaRPr lang="en-US"/>
        </a:p>
      </dgm:t>
    </dgm:pt>
    <dgm:pt modelId="{ADC4F770-9232-4F02-AC11-7A01764658A0}" type="pres">
      <dgm:prSet presAssocID="{D37B4AE4-42B4-4169-B6B1-4E664967E343}" presName="sibTrans" presStyleCnt="0"/>
      <dgm:spPr/>
    </dgm:pt>
    <dgm:pt modelId="{BFB195C0-E956-4A55-A85E-29DC147C31E9}" type="pres">
      <dgm:prSet presAssocID="{CE6D592B-E3D5-4496-8060-85A6D1991A74}" presName="composite" presStyleCnt="0"/>
      <dgm:spPr/>
    </dgm:pt>
    <dgm:pt modelId="{33AA7E85-CB84-467E-B24D-B64A44601789}" type="pres">
      <dgm:prSet presAssocID="{CE6D592B-E3D5-4496-8060-85A6D1991A74}" presName="bentUpArrow1" presStyleLbl="alignImgPlace1" presStyleIdx="2" presStyleCnt="7"/>
      <dgm:spPr/>
    </dgm:pt>
    <dgm:pt modelId="{D54E2BD4-9A1E-41E2-BD73-FB160CD9CEBB}" type="pres">
      <dgm:prSet presAssocID="{CE6D592B-E3D5-4496-8060-85A6D1991A74}" presName="ParentText" presStyleLbl="node1" presStyleIdx="2" presStyleCnt="8" custScaleX="152899">
        <dgm:presLayoutVars>
          <dgm:chMax val="1"/>
          <dgm:chPref val="1"/>
          <dgm:bulletEnabled val="1"/>
        </dgm:presLayoutVars>
      </dgm:prSet>
      <dgm:spPr/>
      <dgm:t>
        <a:bodyPr/>
        <a:lstStyle/>
        <a:p>
          <a:endParaRPr lang="en-US"/>
        </a:p>
      </dgm:t>
    </dgm:pt>
    <dgm:pt modelId="{EB68E181-3694-45FD-822F-8CC118716A56}" type="pres">
      <dgm:prSet presAssocID="{CE6D592B-E3D5-4496-8060-85A6D1991A74}" presName="ChildText" presStyleLbl="revTx" presStyleIdx="2" presStyleCnt="7">
        <dgm:presLayoutVars>
          <dgm:chMax val="0"/>
          <dgm:chPref val="0"/>
          <dgm:bulletEnabled val="1"/>
        </dgm:presLayoutVars>
      </dgm:prSet>
      <dgm:spPr/>
      <dgm:t>
        <a:bodyPr/>
        <a:lstStyle/>
        <a:p>
          <a:endParaRPr lang="en-US"/>
        </a:p>
      </dgm:t>
    </dgm:pt>
    <dgm:pt modelId="{FC311C32-A4A4-40EB-B69C-50B130BAFDC9}" type="pres">
      <dgm:prSet presAssocID="{E30A5A6F-28C2-4A1B-A754-C7D4764C7DE4}" presName="sibTrans" presStyleCnt="0"/>
      <dgm:spPr/>
    </dgm:pt>
    <dgm:pt modelId="{7EB58462-C1F7-4F0D-8A9B-0FA16A32B366}" type="pres">
      <dgm:prSet presAssocID="{CE5642E5-6BC9-4EAF-B46F-00CBFDEDB301}" presName="composite" presStyleCnt="0"/>
      <dgm:spPr/>
    </dgm:pt>
    <dgm:pt modelId="{DB39440B-389D-4B55-BD5A-7048BAEA660C}" type="pres">
      <dgm:prSet presAssocID="{CE5642E5-6BC9-4EAF-B46F-00CBFDEDB301}" presName="bentUpArrow1" presStyleLbl="alignImgPlace1" presStyleIdx="3" presStyleCnt="7"/>
      <dgm:spPr/>
    </dgm:pt>
    <dgm:pt modelId="{8CDCBD77-7838-484E-BB51-37795CBA0D78}" type="pres">
      <dgm:prSet presAssocID="{CE5642E5-6BC9-4EAF-B46F-00CBFDEDB301}" presName="ParentText" presStyleLbl="node1" presStyleIdx="3" presStyleCnt="8" custScaleX="152899">
        <dgm:presLayoutVars>
          <dgm:chMax val="1"/>
          <dgm:chPref val="1"/>
          <dgm:bulletEnabled val="1"/>
        </dgm:presLayoutVars>
      </dgm:prSet>
      <dgm:spPr/>
      <dgm:t>
        <a:bodyPr/>
        <a:lstStyle/>
        <a:p>
          <a:endParaRPr lang="en-US"/>
        </a:p>
      </dgm:t>
    </dgm:pt>
    <dgm:pt modelId="{69C1EC67-4C4E-4B02-809B-DFD81144DF58}" type="pres">
      <dgm:prSet presAssocID="{CE5642E5-6BC9-4EAF-B46F-00CBFDEDB301}" presName="ChildText" presStyleLbl="revTx" presStyleIdx="3" presStyleCnt="7">
        <dgm:presLayoutVars>
          <dgm:chMax val="0"/>
          <dgm:chPref val="0"/>
          <dgm:bulletEnabled val="1"/>
        </dgm:presLayoutVars>
      </dgm:prSet>
      <dgm:spPr/>
      <dgm:t>
        <a:bodyPr/>
        <a:lstStyle/>
        <a:p>
          <a:endParaRPr lang="en-US"/>
        </a:p>
      </dgm:t>
    </dgm:pt>
    <dgm:pt modelId="{CCA3F597-36D6-40AC-A088-8D5E31F3137C}" type="pres">
      <dgm:prSet presAssocID="{B0869300-40AD-466D-84C3-89CE8C1A3F75}" presName="sibTrans" presStyleCnt="0"/>
      <dgm:spPr/>
    </dgm:pt>
    <dgm:pt modelId="{ABAEC425-8FAB-4802-845A-A178A5CCFDE1}" type="pres">
      <dgm:prSet presAssocID="{FAB783D7-9B57-49AB-A6C7-0382D331CBA4}" presName="composite" presStyleCnt="0"/>
      <dgm:spPr/>
    </dgm:pt>
    <dgm:pt modelId="{FE7D0177-920E-4C8B-A129-6BB6D819FC1C}" type="pres">
      <dgm:prSet presAssocID="{FAB783D7-9B57-49AB-A6C7-0382D331CBA4}" presName="bentUpArrow1" presStyleLbl="alignImgPlace1" presStyleIdx="4" presStyleCnt="7"/>
      <dgm:spPr/>
    </dgm:pt>
    <dgm:pt modelId="{96D43ACD-7A7F-4532-BD57-0BEE50BFD037}" type="pres">
      <dgm:prSet presAssocID="{FAB783D7-9B57-49AB-A6C7-0382D331CBA4}" presName="ParentText" presStyleLbl="node1" presStyleIdx="4" presStyleCnt="8" custScaleX="152899">
        <dgm:presLayoutVars>
          <dgm:chMax val="1"/>
          <dgm:chPref val="1"/>
          <dgm:bulletEnabled val="1"/>
        </dgm:presLayoutVars>
      </dgm:prSet>
      <dgm:spPr/>
      <dgm:t>
        <a:bodyPr/>
        <a:lstStyle/>
        <a:p>
          <a:endParaRPr lang="en-US"/>
        </a:p>
      </dgm:t>
    </dgm:pt>
    <dgm:pt modelId="{7A12500E-5ECA-45C0-AAB4-5FF8501B422E}" type="pres">
      <dgm:prSet presAssocID="{FAB783D7-9B57-49AB-A6C7-0382D331CBA4}" presName="ChildText" presStyleLbl="revTx" presStyleIdx="4" presStyleCnt="7">
        <dgm:presLayoutVars>
          <dgm:chMax val="0"/>
          <dgm:chPref val="0"/>
          <dgm:bulletEnabled val="1"/>
        </dgm:presLayoutVars>
      </dgm:prSet>
      <dgm:spPr/>
      <dgm:t>
        <a:bodyPr/>
        <a:lstStyle/>
        <a:p>
          <a:endParaRPr lang="en-US"/>
        </a:p>
      </dgm:t>
    </dgm:pt>
    <dgm:pt modelId="{363BE7FA-2ED8-4ADF-BE76-8E0ABEC7499E}" type="pres">
      <dgm:prSet presAssocID="{7D16E1AA-D433-4218-87F3-99AF40C8C581}" presName="sibTrans" presStyleCnt="0"/>
      <dgm:spPr/>
    </dgm:pt>
    <dgm:pt modelId="{1676CF46-D71A-4DEC-B70E-C90D5A061EDD}" type="pres">
      <dgm:prSet presAssocID="{6DCB650F-8362-4FCF-8B34-E0E035EF8325}" presName="composite" presStyleCnt="0"/>
      <dgm:spPr/>
    </dgm:pt>
    <dgm:pt modelId="{14B98F7A-0A7E-46F9-8A27-EBC22CFE16B0}" type="pres">
      <dgm:prSet presAssocID="{6DCB650F-8362-4FCF-8B34-E0E035EF8325}" presName="bentUpArrow1" presStyleLbl="alignImgPlace1" presStyleIdx="5" presStyleCnt="7"/>
      <dgm:spPr/>
    </dgm:pt>
    <dgm:pt modelId="{2C18FBD6-DD81-44D5-9455-04CDE54DC961}" type="pres">
      <dgm:prSet presAssocID="{6DCB650F-8362-4FCF-8B34-E0E035EF8325}" presName="ParentText" presStyleLbl="node1" presStyleIdx="5" presStyleCnt="8" custScaleX="152899">
        <dgm:presLayoutVars>
          <dgm:chMax val="1"/>
          <dgm:chPref val="1"/>
          <dgm:bulletEnabled val="1"/>
        </dgm:presLayoutVars>
      </dgm:prSet>
      <dgm:spPr/>
      <dgm:t>
        <a:bodyPr/>
        <a:lstStyle/>
        <a:p>
          <a:endParaRPr lang="en-US"/>
        </a:p>
      </dgm:t>
    </dgm:pt>
    <dgm:pt modelId="{DE97BA2C-8BF1-4167-A26F-A33C32ACFB6E}" type="pres">
      <dgm:prSet presAssocID="{6DCB650F-8362-4FCF-8B34-E0E035EF8325}" presName="ChildText" presStyleLbl="revTx" presStyleIdx="5" presStyleCnt="7">
        <dgm:presLayoutVars>
          <dgm:chMax val="0"/>
          <dgm:chPref val="0"/>
          <dgm:bulletEnabled val="1"/>
        </dgm:presLayoutVars>
      </dgm:prSet>
      <dgm:spPr/>
      <dgm:t>
        <a:bodyPr/>
        <a:lstStyle/>
        <a:p>
          <a:endParaRPr lang="en-US"/>
        </a:p>
      </dgm:t>
    </dgm:pt>
    <dgm:pt modelId="{2BC3AF87-0519-4F43-A8A2-4F6BDD28954A}" type="pres">
      <dgm:prSet presAssocID="{26A1DC1C-C11A-4435-913D-C6AA1530B2EA}" presName="sibTrans" presStyleCnt="0"/>
      <dgm:spPr/>
    </dgm:pt>
    <dgm:pt modelId="{D8383DF6-7343-4906-A1DA-FABACCB0EC0F}" type="pres">
      <dgm:prSet presAssocID="{9281062F-23BD-4F99-8974-C715276AC2F0}" presName="composite" presStyleCnt="0"/>
      <dgm:spPr/>
    </dgm:pt>
    <dgm:pt modelId="{F609A3A9-700D-4AD6-862C-EA6CEE5748E0}" type="pres">
      <dgm:prSet presAssocID="{9281062F-23BD-4F99-8974-C715276AC2F0}" presName="bentUpArrow1" presStyleLbl="alignImgPlace1" presStyleIdx="6" presStyleCnt="7"/>
      <dgm:spPr/>
    </dgm:pt>
    <dgm:pt modelId="{26CAE4B5-C3A9-45EE-BD3F-39CFDCF38D40}" type="pres">
      <dgm:prSet presAssocID="{9281062F-23BD-4F99-8974-C715276AC2F0}" presName="ParentText" presStyleLbl="node1" presStyleIdx="6" presStyleCnt="8" custScaleX="152899">
        <dgm:presLayoutVars>
          <dgm:chMax val="1"/>
          <dgm:chPref val="1"/>
          <dgm:bulletEnabled val="1"/>
        </dgm:presLayoutVars>
      </dgm:prSet>
      <dgm:spPr/>
      <dgm:t>
        <a:bodyPr/>
        <a:lstStyle/>
        <a:p>
          <a:endParaRPr lang="en-US"/>
        </a:p>
      </dgm:t>
    </dgm:pt>
    <dgm:pt modelId="{BCC4EE08-6525-4D89-B665-C25D9324292F}" type="pres">
      <dgm:prSet presAssocID="{9281062F-23BD-4F99-8974-C715276AC2F0}" presName="ChildText" presStyleLbl="revTx" presStyleIdx="6" presStyleCnt="7">
        <dgm:presLayoutVars>
          <dgm:chMax val="0"/>
          <dgm:chPref val="0"/>
          <dgm:bulletEnabled val="1"/>
        </dgm:presLayoutVars>
      </dgm:prSet>
      <dgm:spPr/>
      <dgm:t>
        <a:bodyPr/>
        <a:lstStyle/>
        <a:p>
          <a:endParaRPr lang="en-US"/>
        </a:p>
      </dgm:t>
    </dgm:pt>
    <dgm:pt modelId="{65979E67-2BBE-4C50-8680-8CC66AE29DEE}" type="pres">
      <dgm:prSet presAssocID="{A35CE999-3A3E-4B5A-B6EC-B15BF3D713A6}" presName="sibTrans" presStyleCnt="0"/>
      <dgm:spPr/>
    </dgm:pt>
    <dgm:pt modelId="{EB9394CD-B625-422F-A959-E4F2EEB7E16A}" type="pres">
      <dgm:prSet presAssocID="{48F55515-2C33-4547-982D-0584AD4AB447}" presName="composite" presStyleCnt="0"/>
      <dgm:spPr/>
    </dgm:pt>
    <dgm:pt modelId="{7132292F-7003-428F-90D9-811E79823229}" type="pres">
      <dgm:prSet presAssocID="{48F55515-2C33-4547-982D-0584AD4AB447}" presName="ParentText" presStyleLbl="node1" presStyleIdx="7" presStyleCnt="8" custScaleX="152899">
        <dgm:presLayoutVars>
          <dgm:chMax val="1"/>
          <dgm:chPref val="1"/>
          <dgm:bulletEnabled val="1"/>
        </dgm:presLayoutVars>
      </dgm:prSet>
      <dgm:spPr/>
      <dgm:t>
        <a:bodyPr/>
        <a:lstStyle/>
        <a:p>
          <a:endParaRPr lang="en-US"/>
        </a:p>
      </dgm:t>
    </dgm:pt>
  </dgm:ptLst>
  <dgm:cxnLst>
    <dgm:cxn modelId="{9E5C1BC1-8EE2-4EE8-8862-5FAE3579CC80}" type="presOf" srcId="{9281062F-23BD-4F99-8974-C715276AC2F0}" destId="{26CAE4B5-C3A9-45EE-BD3F-39CFDCF38D40}" srcOrd="0" destOrd="0" presId="urn:microsoft.com/office/officeart/2005/8/layout/StepDownProcess"/>
    <dgm:cxn modelId="{D0C7C6C8-0A91-4EC3-9FEC-82C4FB11FC32}" srcId="{950FF8A0-B4B4-466D-A5E0-0C29FB70430E}" destId="{48F55515-2C33-4547-982D-0584AD4AB447}" srcOrd="7" destOrd="0" parTransId="{67E38A7E-42B1-4BB1-A0CD-4EE9D6EEA79E}" sibTransId="{705536E6-1125-466A-BF51-FCBF0A60CD5D}"/>
    <dgm:cxn modelId="{84F00D10-6D77-472A-A27F-B0EE98614CCC}" type="presOf" srcId="{5A5A5F55-CA85-4B7B-8BF3-6BA7429A1AED}" destId="{1B9D018B-2810-4298-9ED9-2B8AFACB8A7B}" srcOrd="0" destOrd="0" presId="urn:microsoft.com/office/officeart/2005/8/layout/StepDownProcess"/>
    <dgm:cxn modelId="{E25A4354-96AE-4587-A9E5-8D708004E8CC}" type="presOf" srcId="{950FF8A0-B4B4-466D-A5E0-0C29FB70430E}" destId="{931ED72E-632C-44C4-B75B-0A3A22AFF529}" srcOrd="0" destOrd="0" presId="urn:microsoft.com/office/officeart/2005/8/layout/StepDownProcess"/>
    <dgm:cxn modelId="{7F6FB00C-567B-44EF-B27A-4029E8F63555}" srcId="{950FF8A0-B4B4-466D-A5E0-0C29FB70430E}" destId="{CE5642E5-6BC9-4EAF-B46F-00CBFDEDB301}" srcOrd="3" destOrd="0" parTransId="{E6DEFF4A-FE63-4E16-8CC1-4B606474F6E5}" sibTransId="{B0869300-40AD-466D-84C3-89CE8C1A3F75}"/>
    <dgm:cxn modelId="{A959CBF5-7A35-44EE-BF4F-0DC1279BD68D}" srcId="{950FF8A0-B4B4-466D-A5E0-0C29FB70430E}" destId="{6DCB650F-8362-4FCF-8B34-E0E035EF8325}" srcOrd="5" destOrd="0" parTransId="{BBF09429-AC9D-4692-90B2-5DA20186D3D3}" sibTransId="{26A1DC1C-C11A-4435-913D-C6AA1530B2EA}"/>
    <dgm:cxn modelId="{E82EAEF4-A869-4743-AA04-0FA400D3D66F}" srcId="{950FF8A0-B4B4-466D-A5E0-0C29FB70430E}" destId="{A7FDC2EB-CE93-4A02-998D-7FE6EC053510}" srcOrd="1" destOrd="0" parTransId="{1B352FF0-DBC9-4915-B3E1-08020127C5A5}" sibTransId="{D37B4AE4-42B4-4169-B6B1-4E664967E343}"/>
    <dgm:cxn modelId="{94CB8C92-53CD-4B17-BC69-99950CB31838}" type="presOf" srcId="{A7FDC2EB-CE93-4A02-998D-7FE6EC053510}" destId="{321A87B0-BC61-43FC-9103-9CBFBD7A61E7}" srcOrd="0" destOrd="0" presId="urn:microsoft.com/office/officeart/2005/8/layout/StepDownProcess"/>
    <dgm:cxn modelId="{2BE17774-EB3A-4D1C-BA19-7E5A3A07A02A}" srcId="{950FF8A0-B4B4-466D-A5E0-0C29FB70430E}" destId="{5A5A5F55-CA85-4B7B-8BF3-6BA7429A1AED}" srcOrd="0" destOrd="0" parTransId="{C2992908-B9E3-4DCB-B226-466360815AAA}" sibTransId="{BDE9E1B9-719F-4725-9249-08B6802E01ED}"/>
    <dgm:cxn modelId="{6D1EF107-8C5A-4786-A7A1-F2580EE8FD95}" type="presOf" srcId="{CE5642E5-6BC9-4EAF-B46F-00CBFDEDB301}" destId="{8CDCBD77-7838-484E-BB51-37795CBA0D78}" srcOrd="0" destOrd="0" presId="urn:microsoft.com/office/officeart/2005/8/layout/StepDownProcess"/>
    <dgm:cxn modelId="{91B28DD6-E1AD-49F2-A10A-98372281D8C3}" type="presOf" srcId="{CE6D592B-E3D5-4496-8060-85A6D1991A74}" destId="{D54E2BD4-9A1E-41E2-BD73-FB160CD9CEBB}" srcOrd="0" destOrd="0" presId="urn:microsoft.com/office/officeart/2005/8/layout/StepDownProcess"/>
    <dgm:cxn modelId="{D8EDD541-F38B-40F3-B3D4-AFDC37E159B2}" type="presOf" srcId="{FAB783D7-9B57-49AB-A6C7-0382D331CBA4}" destId="{96D43ACD-7A7F-4532-BD57-0BEE50BFD037}" srcOrd="0" destOrd="0" presId="urn:microsoft.com/office/officeart/2005/8/layout/StepDownProcess"/>
    <dgm:cxn modelId="{4D2E184D-319D-4136-A5FC-9625A5EB81C8}" srcId="{950FF8A0-B4B4-466D-A5E0-0C29FB70430E}" destId="{FAB783D7-9B57-49AB-A6C7-0382D331CBA4}" srcOrd="4" destOrd="0" parTransId="{CF162034-C194-496C-8D29-EFF4FD48C32A}" sibTransId="{7D16E1AA-D433-4218-87F3-99AF40C8C581}"/>
    <dgm:cxn modelId="{41F86961-8FE4-446E-9D6B-D2F5B9A853A9}" srcId="{950FF8A0-B4B4-466D-A5E0-0C29FB70430E}" destId="{CE6D592B-E3D5-4496-8060-85A6D1991A74}" srcOrd="2" destOrd="0" parTransId="{D4CEA6F3-04B6-47E1-9AE8-373C3FC3CB3C}" sibTransId="{E30A5A6F-28C2-4A1B-A754-C7D4764C7DE4}"/>
    <dgm:cxn modelId="{9F1862AE-3491-4796-AD13-77349C250A45}" type="presOf" srcId="{48F55515-2C33-4547-982D-0584AD4AB447}" destId="{7132292F-7003-428F-90D9-811E79823229}" srcOrd="0" destOrd="0" presId="urn:microsoft.com/office/officeart/2005/8/layout/StepDownProcess"/>
    <dgm:cxn modelId="{84198021-B3BB-4F68-8516-E43648AA4CFA}" srcId="{950FF8A0-B4B4-466D-A5E0-0C29FB70430E}" destId="{9281062F-23BD-4F99-8974-C715276AC2F0}" srcOrd="6" destOrd="0" parTransId="{5B575071-BCB0-4650-AE1A-D0EE1195B21E}" sibTransId="{A35CE999-3A3E-4B5A-B6EC-B15BF3D713A6}"/>
    <dgm:cxn modelId="{7426E279-38DF-4F94-90D4-55FFD3EFAAAF}" type="presOf" srcId="{6DCB650F-8362-4FCF-8B34-E0E035EF8325}" destId="{2C18FBD6-DD81-44D5-9455-04CDE54DC961}" srcOrd="0" destOrd="0" presId="urn:microsoft.com/office/officeart/2005/8/layout/StepDownProcess"/>
    <dgm:cxn modelId="{29609AEB-1BD8-40F8-B55C-B339DBBF742A}" type="presParOf" srcId="{931ED72E-632C-44C4-B75B-0A3A22AFF529}" destId="{A1D66BE0-8D2C-4A44-AEC8-BDC19E070E1D}" srcOrd="0" destOrd="0" presId="urn:microsoft.com/office/officeart/2005/8/layout/StepDownProcess"/>
    <dgm:cxn modelId="{9FFE7A85-7869-4B43-80B7-9BF30F1DD8A9}" type="presParOf" srcId="{A1D66BE0-8D2C-4A44-AEC8-BDC19E070E1D}" destId="{8D95F934-E90A-4424-BDC5-C42C08FD8A0E}" srcOrd="0" destOrd="0" presId="urn:microsoft.com/office/officeart/2005/8/layout/StepDownProcess"/>
    <dgm:cxn modelId="{CF54B67B-8548-40D2-8E06-54C5303DA13E}" type="presParOf" srcId="{A1D66BE0-8D2C-4A44-AEC8-BDC19E070E1D}" destId="{1B9D018B-2810-4298-9ED9-2B8AFACB8A7B}" srcOrd="1" destOrd="0" presId="urn:microsoft.com/office/officeart/2005/8/layout/StepDownProcess"/>
    <dgm:cxn modelId="{86FBD9A7-178E-4B2B-93F9-6E135AE3ADE4}" type="presParOf" srcId="{A1D66BE0-8D2C-4A44-AEC8-BDC19E070E1D}" destId="{AF4A13F9-A445-46DA-8B1D-038E1CA515D1}" srcOrd="2" destOrd="0" presId="urn:microsoft.com/office/officeart/2005/8/layout/StepDownProcess"/>
    <dgm:cxn modelId="{60370B60-F1E5-4967-9282-4F70190FFB71}" type="presParOf" srcId="{931ED72E-632C-44C4-B75B-0A3A22AFF529}" destId="{AA68DEE4-6CAF-4019-AEDC-8D3046A2C7EE}" srcOrd="1" destOrd="0" presId="urn:microsoft.com/office/officeart/2005/8/layout/StepDownProcess"/>
    <dgm:cxn modelId="{C696A73A-664A-4FE2-8B57-7D90A7E14D3A}" type="presParOf" srcId="{931ED72E-632C-44C4-B75B-0A3A22AFF529}" destId="{45AD4EFC-2A32-4A88-A8F6-450D9E97A6E8}" srcOrd="2" destOrd="0" presId="urn:microsoft.com/office/officeart/2005/8/layout/StepDownProcess"/>
    <dgm:cxn modelId="{6DC816E8-CA25-45BC-AD1E-96718F7F0801}" type="presParOf" srcId="{45AD4EFC-2A32-4A88-A8F6-450D9E97A6E8}" destId="{4D28472F-DB1A-4191-B8EA-0CB54EE5A303}" srcOrd="0" destOrd="0" presId="urn:microsoft.com/office/officeart/2005/8/layout/StepDownProcess"/>
    <dgm:cxn modelId="{71396675-76DA-4423-BC87-909EF10AC8AE}" type="presParOf" srcId="{45AD4EFC-2A32-4A88-A8F6-450D9E97A6E8}" destId="{321A87B0-BC61-43FC-9103-9CBFBD7A61E7}" srcOrd="1" destOrd="0" presId="urn:microsoft.com/office/officeart/2005/8/layout/StepDownProcess"/>
    <dgm:cxn modelId="{DCDB626F-B93A-410C-B780-03278D0852E9}" type="presParOf" srcId="{45AD4EFC-2A32-4A88-A8F6-450D9E97A6E8}" destId="{29407D59-F80C-41A0-B407-D3D95AED809B}" srcOrd="2" destOrd="0" presId="urn:microsoft.com/office/officeart/2005/8/layout/StepDownProcess"/>
    <dgm:cxn modelId="{1DDBD422-ABB9-4E1C-B3B2-1F7C1194847F}" type="presParOf" srcId="{931ED72E-632C-44C4-B75B-0A3A22AFF529}" destId="{ADC4F770-9232-4F02-AC11-7A01764658A0}" srcOrd="3" destOrd="0" presId="urn:microsoft.com/office/officeart/2005/8/layout/StepDownProcess"/>
    <dgm:cxn modelId="{8394D181-CFF3-4834-A18B-62690A32A525}" type="presParOf" srcId="{931ED72E-632C-44C4-B75B-0A3A22AFF529}" destId="{BFB195C0-E956-4A55-A85E-29DC147C31E9}" srcOrd="4" destOrd="0" presId="urn:microsoft.com/office/officeart/2005/8/layout/StepDownProcess"/>
    <dgm:cxn modelId="{2C997B5A-F981-4762-AF95-9B13B4CB68B1}" type="presParOf" srcId="{BFB195C0-E956-4A55-A85E-29DC147C31E9}" destId="{33AA7E85-CB84-467E-B24D-B64A44601789}" srcOrd="0" destOrd="0" presId="urn:microsoft.com/office/officeart/2005/8/layout/StepDownProcess"/>
    <dgm:cxn modelId="{1D11EA71-9724-4317-83C4-190A59F131D1}" type="presParOf" srcId="{BFB195C0-E956-4A55-A85E-29DC147C31E9}" destId="{D54E2BD4-9A1E-41E2-BD73-FB160CD9CEBB}" srcOrd="1" destOrd="0" presId="urn:microsoft.com/office/officeart/2005/8/layout/StepDownProcess"/>
    <dgm:cxn modelId="{7AE5CCDE-82B1-4091-8A17-B350580CC83F}" type="presParOf" srcId="{BFB195C0-E956-4A55-A85E-29DC147C31E9}" destId="{EB68E181-3694-45FD-822F-8CC118716A56}" srcOrd="2" destOrd="0" presId="urn:microsoft.com/office/officeart/2005/8/layout/StepDownProcess"/>
    <dgm:cxn modelId="{7ED057F1-29D4-45A1-9EB4-0CD765B29D13}" type="presParOf" srcId="{931ED72E-632C-44C4-B75B-0A3A22AFF529}" destId="{FC311C32-A4A4-40EB-B69C-50B130BAFDC9}" srcOrd="5" destOrd="0" presId="urn:microsoft.com/office/officeart/2005/8/layout/StepDownProcess"/>
    <dgm:cxn modelId="{9823FEF3-748F-4802-8996-59D255A93DA0}" type="presParOf" srcId="{931ED72E-632C-44C4-B75B-0A3A22AFF529}" destId="{7EB58462-C1F7-4F0D-8A9B-0FA16A32B366}" srcOrd="6" destOrd="0" presId="urn:microsoft.com/office/officeart/2005/8/layout/StepDownProcess"/>
    <dgm:cxn modelId="{96EFC7AA-83CA-4EAC-9A19-49B7F423F474}" type="presParOf" srcId="{7EB58462-C1F7-4F0D-8A9B-0FA16A32B366}" destId="{DB39440B-389D-4B55-BD5A-7048BAEA660C}" srcOrd="0" destOrd="0" presId="urn:microsoft.com/office/officeart/2005/8/layout/StepDownProcess"/>
    <dgm:cxn modelId="{3F364151-A602-4E43-902B-EB5B11B27A79}" type="presParOf" srcId="{7EB58462-C1F7-4F0D-8A9B-0FA16A32B366}" destId="{8CDCBD77-7838-484E-BB51-37795CBA0D78}" srcOrd="1" destOrd="0" presId="urn:microsoft.com/office/officeart/2005/8/layout/StepDownProcess"/>
    <dgm:cxn modelId="{A7628D64-302C-40CC-B0B7-8EFBD033C4DF}" type="presParOf" srcId="{7EB58462-C1F7-4F0D-8A9B-0FA16A32B366}" destId="{69C1EC67-4C4E-4B02-809B-DFD81144DF58}" srcOrd="2" destOrd="0" presId="urn:microsoft.com/office/officeart/2005/8/layout/StepDownProcess"/>
    <dgm:cxn modelId="{C0F855F8-2DBA-4273-B179-BBA12A9B2AE4}" type="presParOf" srcId="{931ED72E-632C-44C4-B75B-0A3A22AFF529}" destId="{CCA3F597-36D6-40AC-A088-8D5E31F3137C}" srcOrd="7" destOrd="0" presId="urn:microsoft.com/office/officeart/2005/8/layout/StepDownProcess"/>
    <dgm:cxn modelId="{C4A08A71-6478-4A6D-B953-2DC69100479B}" type="presParOf" srcId="{931ED72E-632C-44C4-B75B-0A3A22AFF529}" destId="{ABAEC425-8FAB-4802-845A-A178A5CCFDE1}" srcOrd="8" destOrd="0" presId="urn:microsoft.com/office/officeart/2005/8/layout/StepDownProcess"/>
    <dgm:cxn modelId="{3C8413CC-F576-4F15-9BDD-1C4891C08125}" type="presParOf" srcId="{ABAEC425-8FAB-4802-845A-A178A5CCFDE1}" destId="{FE7D0177-920E-4C8B-A129-6BB6D819FC1C}" srcOrd="0" destOrd="0" presId="urn:microsoft.com/office/officeart/2005/8/layout/StepDownProcess"/>
    <dgm:cxn modelId="{692072D4-9B25-471D-8936-5F3AE877243C}" type="presParOf" srcId="{ABAEC425-8FAB-4802-845A-A178A5CCFDE1}" destId="{96D43ACD-7A7F-4532-BD57-0BEE50BFD037}" srcOrd="1" destOrd="0" presId="urn:microsoft.com/office/officeart/2005/8/layout/StepDownProcess"/>
    <dgm:cxn modelId="{371DD640-D96C-46B7-B7CF-A2D523ACEF07}" type="presParOf" srcId="{ABAEC425-8FAB-4802-845A-A178A5CCFDE1}" destId="{7A12500E-5ECA-45C0-AAB4-5FF8501B422E}" srcOrd="2" destOrd="0" presId="urn:microsoft.com/office/officeart/2005/8/layout/StepDownProcess"/>
    <dgm:cxn modelId="{CD4058DF-DE5C-4831-BFEB-7866A6FB77D6}" type="presParOf" srcId="{931ED72E-632C-44C4-B75B-0A3A22AFF529}" destId="{363BE7FA-2ED8-4ADF-BE76-8E0ABEC7499E}" srcOrd="9" destOrd="0" presId="urn:microsoft.com/office/officeart/2005/8/layout/StepDownProcess"/>
    <dgm:cxn modelId="{9AB1544C-777C-4536-8300-54B8AE8077A7}" type="presParOf" srcId="{931ED72E-632C-44C4-B75B-0A3A22AFF529}" destId="{1676CF46-D71A-4DEC-B70E-C90D5A061EDD}" srcOrd="10" destOrd="0" presId="urn:microsoft.com/office/officeart/2005/8/layout/StepDownProcess"/>
    <dgm:cxn modelId="{D2E83976-5B3F-44F4-B65E-62CC0F746143}" type="presParOf" srcId="{1676CF46-D71A-4DEC-B70E-C90D5A061EDD}" destId="{14B98F7A-0A7E-46F9-8A27-EBC22CFE16B0}" srcOrd="0" destOrd="0" presId="urn:microsoft.com/office/officeart/2005/8/layout/StepDownProcess"/>
    <dgm:cxn modelId="{0FD7DBBC-3707-417E-BFA0-A8E5A799475A}" type="presParOf" srcId="{1676CF46-D71A-4DEC-B70E-C90D5A061EDD}" destId="{2C18FBD6-DD81-44D5-9455-04CDE54DC961}" srcOrd="1" destOrd="0" presId="urn:microsoft.com/office/officeart/2005/8/layout/StepDownProcess"/>
    <dgm:cxn modelId="{7B211CC2-F4FD-4F68-86B0-DEEE52845FE0}" type="presParOf" srcId="{1676CF46-D71A-4DEC-B70E-C90D5A061EDD}" destId="{DE97BA2C-8BF1-4167-A26F-A33C32ACFB6E}" srcOrd="2" destOrd="0" presId="urn:microsoft.com/office/officeart/2005/8/layout/StepDownProcess"/>
    <dgm:cxn modelId="{AE9B3BE0-FE5E-4178-8937-8C51DB005E2D}" type="presParOf" srcId="{931ED72E-632C-44C4-B75B-0A3A22AFF529}" destId="{2BC3AF87-0519-4F43-A8A2-4F6BDD28954A}" srcOrd="11" destOrd="0" presId="urn:microsoft.com/office/officeart/2005/8/layout/StepDownProcess"/>
    <dgm:cxn modelId="{C089FEDD-8741-4140-8794-FB6C1CF7BB1A}" type="presParOf" srcId="{931ED72E-632C-44C4-B75B-0A3A22AFF529}" destId="{D8383DF6-7343-4906-A1DA-FABACCB0EC0F}" srcOrd="12" destOrd="0" presId="urn:microsoft.com/office/officeart/2005/8/layout/StepDownProcess"/>
    <dgm:cxn modelId="{0602C096-E422-49B5-82DE-3207DE60C9D3}" type="presParOf" srcId="{D8383DF6-7343-4906-A1DA-FABACCB0EC0F}" destId="{F609A3A9-700D-4AD6-862C-EA6CEE5748E0}" srcOrd="0" destOrd="0" presId="urn:microsoft.com/office/officeart/2005/8/layout/StepDownProcess"/>
    <dgm:cxn modelId="{614EB43A-5354-401E-B732-669548B2665E}" type="presParOf" srcId="{D8383DF6-7343-4906-A1DA-FABACCB0EC0F}" destId="{26CAE4B5-C3A9-45EE-BD3F-39CFDCF38D40}" srcOrd="1" destOrd="0" presId="urn:microsoft.com/office/officeart/2005/8/layout/StepDownProcess"/>
    <dgm:cxn modelId="{037BD0F7-EC91-473B-88C3-8D7857CB3C5E}" type="presParOf" srcId="{D8383DF6-7343-4906-A1DA-FABACCB0EC0F}" destId="{BCC4EE08-6525-4D89-B665-C25D9324292F}" srcOrd="2" destOrd="0" presId="urn:microsoft.com/office/officeart/2005/8/layout/StepDownProcess"/>
    <dgm:cxn modelId="{C95F5828-F309-49CC-AFFF-3EBC75BD15F0}" type="presParOf" srcId="{931ED72E-632C-44C4-B75B-0A3A22AFF529}" destId="{65979E67-2BBE-4C50-8680-8CC66AE29DEE}" srcOrd="13" destOrd="0" presId="urn:microsoft.com/office/officeart/2005/8/layout/StepDownProcess"/>
    <dgm:cxn modelId="{89CF8B80-12D8-4737-A6F3-2DB8B72876E2}" type="presParOf" srcId="{931ED72E-632C-44C4-B75B-0A3A22AFF529}" destId="{EB9394CD-B625-422F-A959-E4F2EEB7E16A}" srcOrd="14" destOrd="0" presId="urn:microsoft.com/office/officeart/2005/8/layout/StepDownProcess"/>
    <dgm:cxn modelId="{6C26382D-326C-4AAF-917A-38CB0D207CA8}" type="presParOf" srcId="{EB9394CD-B625-422F-A959-E4F2EEB7E16A}" destId="{7132292F-7003-428F-90D9-811E79823229}"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367520-9B2A-4375-BAA2-918A6997879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1051C30B-0BC5-4765-A5C5-FD2855DFCCF6}">
      <dgm:prSet phldrT="[Text]" custT="1"/>
      <dgm:spPr/>
      <dgm:t>
        <a:bodyPr/>
        <a:lstStyle/>
        <a:p>
          <a:r>
            <a:rPr lang="en-US" sz="1200" dirty="0" smtClean="0"/>
            <a:t>Plan</a:t>
          </a:r>
          <a:endParaRPr lang="en-US" sz="1200" dirty="0"/>
        </a:p>
      </dgm:t>
    </dgm:pt>
    <dgm:pt modelId="{E3BDFA9C-1C70-4D2B-93C3-155FD12833BE}" type="parTrans" cxnId="{972BE123-ABAD-4337-B500-6E9B7E3B557C}">
      <dgm:prSet/>
      <dgm:spPr/>
      <dgm:t>
        <a:bodyPr/>
        <a:lstStyle/>
        <a:p>
          <a:endParaRPr lang="en-US"/>
        </a:p>
      </dgm:t>
    </dgm:pt>
    <dgm:pt modelId="{99E3C261-BB74-457E-AF94-3872B56164EB}" type="sibTrans" cxnId="{972BE123-ABAD-4337-B500-6E9B7E3B557C}">
      <dgm:prSet/>
      <dgm:spPr/>
      <dgm:t>
        <a:bodyPr/>
        <a:lstStyle/>
        <a:p>
          <a:endParaRPr lang="en-US"/>
        </a:p>
      </dgm:t>
    </dgm:pt>
    <dgm:pt modelId="{F78F4125-3B06-48C5-B091-03A16B832C94}">
      <dgm:prSet phldrT="[Text]" custT="1"/>
      <dgm:spPr/>
      <dgm:t>
        <a:bodyPr/>
        <a:lstStyle/>
        <a:p>
          <a:r>
            <a:rPr lang="en-US" sz="1200" dirty="0" smtClean="0"/>
            <a:t>Do</a:t>
          </a:r>
          <a:endParaRPr lang="en-US" sz="1200" dirty="0"/>
        </a:p>
      </dgm:t>
    </dgm:pt>
    <dgm:pt modelId="{B64816A0-205E-48DD-97CB-BB01A5F61EFC}" type="parTrans" cxnId="{ADE2DC4E-62D2-49DB-96B1-A5A92AC9DDF5}">
      <dgm:prSet/>
      <dgm:spPr/>
      <dgm:t>
        <a:bodyPr/>
        <a:lstStyle/>
        <a:p>
          <a:endParaRPr lang="en-US"/>
        </a:p>
      </dgm:t>
    </dgm:pt>
    <dgm:pt modelId="{2A0AB691-F2A7-4825-AE86-92A437F1E3C7}" type="sibTrans" cxnId="{ADE2DC4E-62D2-49DB-96B1-A5A92AC9DDF5}">
      <dgm:prSet/>
      <dgm:spPr/>
      <dgm:t>
        <a:bodyPr/>
        <a:lstStyle/>
        <a:p>
          <a:endParaRPr lang="en-US"/>
        </a:p>
      </dgm:t>
    </dgm:pt>
    <dgm:pt modelId="{5B305C46-39E7-42EB-BAF5-2C6A147DC0AB}">
      <dgm:prSet phldrT="[Text]" custT="1"/>
      <dgm:spPr/>
      <dgm:t>
        <a:bodyPr/>
        <a:lstStyle/>
        <a:p>
          <a:r>
            <a:rPr lang="en-US" sz="1200" dirty="0" smtClean="0"/>
            <a:t>Check</a:t>
          </a:r>
          <a:endParaRPr lang="en-US" sz="1200" dirty="0"/>
        </a:p>
      </dgm:t>
    </dgm:pt>
    <dgm:pt modelId="{74E85233-4439-453A-AFDC-218EE66B898F}" type="parTrans" cxnId="{5A9BCE9A-7B5C-4C29-B28E-15FBD6EA2593}">
      <dgm:prSet/>
      <dgm:spPr/>
      <dgm:t>
        <a:bodyPr/>
        <a:lstStyle/>
        <a:p>
          <a:endParaRPr lang="en-US"/>
        </a:p>
      </dgm:t>
    </dgm:pt>
    <dgm:pt modelId="{7682C494-3A5C-4C49-92DB-A9D100B23B19}" type="sibTrans" cxnId="{5A9BCE9A-7B5C-4C29-B28E-15FBD6EA2593}">
      <dgm:prSet/>
      <dgm:spPr/>
      <dgm:t>
        <a:bodyPr/>
        <a:lstStyle/>
        <a:p>
          <a:endParaRPr lang="en-US"/>
        </a:p>
      </dgm:t>
    </dgm:pt>
    <dgm:pt modelId="{1BDE06D4-F061-496B-B979-3732F8CBD67B}">
      <dgm:prSet phldrT="[Text]" custT="1"/>
      <dgm:spPr/>
      <dgm:t>
        <a:bodyPr/>
        <a:lstStyle/>
        <a:p>
          <a:r>
            <a:rPr lang="en-US" sz="1200" dirty="0" smtClean="0"/>
            <a:t>Act</a:t>
          </a:r>
          <a:endParaRPr lang="en-US" sz="1200" dirty="0"/>
        </a:p>
      </dgm:t>
    </dgm:pt>
    <dgm:pt modelId="{4049B4CD-CE64-4FD6-95DD-7B46CC9A0F84}" type="parTrans" cxnId="{C3007C21-00CB-4D68-ACC1-05A05C86718A}">
      <dgm:prSet/>
      <dgm:spPr/>
      <dgm:t>
        <a:bodyPr/>
        <a:lstStyle/>
        <a:p>
          <a:endParaRPr lang="en-US"/>
        </a:p>
      </dgm:t>
    </dgm:pt>
    <dgm:pt modelId="{0CC4ABAF-069E-413D-9CC3-FCBBB3C6DF37}" type="sibTrans" cxnId="{C3007C21-00CB-4D68-ACC1-05A05C86718A}">
      <dgm:prSet/>
      <dgm:spPr/>
      <dgm:t>
        <a:bodyPr/>
        <a:lstStyle/>
        <a:p>
          <a:endParaRPr lang="en-US"/>
        </a:p>
      </dgm:t>
    </dgm:pt>
    <dgm:pt modelId="{AF1EC878-AC4E-4B8E-9B2B-1654FD4259E4}" type="pres">
      <dgm:prSet presAssocID="{39367520-9B2A-4375-BAA2-918A69978798}" presName="cycle" presStyleCnt="0">
        <dgm:presLayoutVars>
          <dgm:dir/>
          <dgm:resizeHandles val="exact"/>
        </dgm:presLayoutVars>
      </dgm:prSet>
      <dgm:spPr/>
      <dgm:t>
        <a:bodyPr/>
        <a:lstStyle/>
        <a:p>
          <a:endParaRPr lang="en-US"/>
        </a:p>
      </dgm:t>
    </dgm:pt>
    <dgm:pt modelId="{685C36B2-8971-4A0F-A289-C477D2CC004D}" type="pres">
      <dgm:prSet presAssocID="{1051C30B-0BC5-4765-A5C5-FD2855DFCCF6}" presName="dummy" presStyleCnt="0"/>
      <dgm:spPr/>
    </dgm:pt>
    <dgm:pt modelId="{4AC401DB-FB68-4DBF-8191-8E4D224A39DC}" type="pres">
      <dgm:prSet presAssocID="{1051C30B-0BC5-4765-A5C5-FD2855DFCCF6}" presName="node" presStyleLbl="revTx" presStyleIdx="0" presStyleCnt="4">
        <dgm:presLayoutVars>
          <dgm:bulletEnabled val="1"/>
        </dgm:presLayoutVars>
      </dgm:prSet>
      <dgm:spPr/>
      <dgm:t>
        <a:bodyPr/>
        <a:lstStyle/>
        <a:p>
          <a:endParaRPr lang="en-US"/>
        </a:p>
      </dgm:t>
    </dgm:pt>
    <dgm:pt modelId="{F12B4BD2-13AA-4A39-A880-9E23E01FD2EE}" type="pres">
      <dgm:prSet presAssocID="{99E3C261-BB74-457E-AF94-3872B56164EB}" presName="sibTrans" presStyleLbl="node1" presStyleIdx="0" presStyleCnt="4"/>
      <dgm:spPr/>
      <dgm:t>
        <a:bodyPr/>
        <a:lstStyle/>
        <a:p>
          <a:endParaRPr lang="en-US"/>
        </a:p>
      </dgm:t>
    </dgm:pt>
    <dgm:pt modelId="{52B1ADBD-CAB3-4D12-B596-FBB5A8B339E8}" type="pres">
      <dgm:prSet presAssocID="{F78F4125-3B06-48C5-B091-03A16B832C94}" presName="dummy" presStyleCnt="0"/>
      <dgm:spPr/>
    </dgm:pt>
    <dgm:pt modelId="{58495F96-50B7-42EC-80CE-F4847F3C7C4E}" type="pres">
      <dgm:prSet presAssocID="{F78F4125-3B06-48C5-B091-03A16B832C94}" presName="node" presStyleLbl="revTx" presStyleIdx="1" presStyleCnt="4">
        <dgm:presLayoutVars>
          <dgm:bulletEnabled val="1"/>
        </dgm:presLayoutVars>
      </dgm:prSet>
      <dgm:spPr/>
      <dgm:t>
        <a:bodyPr/>
        <a:lstStyle/>
        <a:p>
          <a:endParaRPr lang="en-US"/>
        </a:p>
      </dgm:t>
    </dgm:pt>
    <dgm:pt modelId="{9A9B373C-9A5A-4E95-A82F-7DC42406537F}" type="pres">
      <dgm:prSet presAssocID="{2A0AB691-F2A7-4825-AE86-92A437F1E3C7}" presName="sibTrans" presStyleLbl="node1" presStyleIdx="1" presStyleCnt="4"/>
      <dgm:spPr/>
      <dgm:t>
        <a:bodyPr/>
        <a:lstStyle/>
        <a:p>
          <a:endParaRPr lang="en-US"/>
        </a:p>
      </dgm:t>
    </dgm:pt>
    <dgm:pt modelId="{BD39AE1B-2ED6-4A8E-9EAD-5A80E37B7832}" type="pres">
      <dgm:prSet presAssocID="{5B305C46-39E7-42EB-BAF5-2C6A147DC0AB}" presName="dummy" presStyleCnt="0"/>
      <dgm:spPr/>
    </dgm:pt>
    <dgm:pt modelId="{4B146FA2-3A4A-4858-9051-807F72E06C6F}" type="pres">
      <dgm:prSet presAssocID="{5B305C46-39E7-42EB-BAF5-2C6A147DC0AB}" presName="node" presStyleLbl="revTx" presStyleIdx="2" presStyleCnt="4">
        <dgm:presLayoutVars>
          <dgm:bulletEnabled val="1"/>
        </dgm:presLayoutVars>
      </dgm:prSet>
      <dgm:spPr/>
      <dgm:t>
        <a:bodyPr/>
        <a:lstStyle/>
        <a:p>
          <a:endParaRPr lang="en-US"/>
        </a:p>
      </dgm:t>
    </dgm:pt>
    <dgm:pt modelId="{547A54A8-9E93-43AE-A412-A273DE47CCB1}" type="pres">
      <dgm:prSet presAssocID="{7682C494-3A5C-4C49-92DB-A9D100B23B19}" presName="sibTrans" presStyleLbl="node1" presStyleIdx="2" presStyleCnt="4"/>
      <dgm:spPr/>
      <dgm:t>
        <a:bodyPr/>
        <a:lstStyle/>
        <a:p>
          <a:endParaRPr lang="en-US"/>
        </a:p>
      </dgm:t>
    </dgm:pt>
    <dgm:pt modelId="{109BF879-2958-4D5C-9A6B-5972B91A9941}" type="pres">
      <dgm:prSet presAssocID="{1BDE06D4-F061-496B-B979-3732F8CBD67B}" presName="dummy" presStyleCnt="0"/>
      <dgm:spPr/>
    </dgm:pt>
    <dgm:pt modelId="{97C06B94-EDFA-479F-BE81-96CFDA1DFD4C}" type="pres">
      <dgm:prSet presAssocID="{1BDE06D4-F061-496B-B979-3732F8CBD67B}" presName="node" presStyleLbl="revTx" presStyleIdx="3" presStyleCnt="4">
        <dgm:presLayoutVars>
          <dgm:bulletEnabled val="1"/>
        </dgm:presLayoutVars>
      </dgm:prSet>
      <dgm:spPr/>
      <dgm:t>
        <a:bodyPr/>
        <a:lstStyle/>
        <a:p>
          <a:endParaRPr lang="en-US"/>
        </a:p>
      </dgm:t>
    </dgm:pt>
    <dgm:pt modelId="{88276B4B-185F-49F8-81A3-0087277C6292}" type="pres">
      <dgm:prSet presAssocID="{0CC4ABAF-069E-413D-9CC3-FCBBB3C6DF37}" presName="sibTrans" presStyleLbl="node1" presStyleIdx="3" presStyleCnt="4"/>
      <dgm:spPr/>
      <dgm:t>
        <a:bodyPr/>
        <a:lstStyle/>
        <a:p>
          <a:endParaRPr lang="en-US"/>
        </a:p>
      </dgm:t>
    </dgm:pt>
  </dgm:ptLst>
  <dgm:cxnLst>
    <dgm:cxn modelId="{141265CA-7FC2-464D-911A-34AC6DAEE870}" type="presOf" srcId="{1051C30B-0BC5-4765-A5C5-FD2855DFCCF6}" destId="{4AC401DB-FB68-4DBF-8191-8E4D224A39DC}" srcOrd="0" destOrd="0" presId="urn:microsoft.com/office/officeart/2005/8/layout/cycle1"/>
    <dgm:cxn modelId="{CDDAB833-3069-4BBB-B0FC-3F4FF5CC61B7}" type="presOf" srcId="{1BDE06D4-F061-496B-B979-3732F8CBD67B}" destId="{97C06B94-EDFA-479F-BE81-96CFDA1DFD4C}" srcOrd="0" destOrd="0" presId="urn:microsoft.com/office/officeart/2005/8/layout/cycle1"/>
    <dgm:cxn modelId="{972BE123-ABAD-4337-B500-6E9B7E3B557C}" srcId="{39367520-9B2A-4375-BAA2-918A69978798}" destId="{1051C30B-0BC5-4765-A5C5-FD2855DFCCF6}" srcOrd="0" destOrd="0" parTransId="{E3BDFA9C-1C70-4D2B-93C3-155FD12833BE}" sibTransId="{99E3C261-BB74-457E-AF94-3872B56164EB}"/>
    <dgm:cxn modelId="{9C2D3124-F8EB-4BF0-80B5-EADFF2E29C2C}" type="presOf" srcId="{0CC4ABAF-069E-413D-9CC3-FCBBB3C6DF37}" destId="{88276B4B-185F-49F8-81A3-0087277C6292}" srcOrd="0" destOrd="0" presId="urn:microsoft.com/office/officeart/2005/8/layout/cycle1"/>
    <dgm:cxn modelId="{C3007C21-00CB-4D68-ACC1-05A05C86718A}" srcId="{39367520-9B2A-4375-BAA2-918A69978798}" destId="{1BDE06D4-F061-496B-B979-3732F8CBD67B}" srcOrd="3" destOrd="0" parTransId="{4049B4CD-CE64-4FD6-95DD-7B46CC9A0F84}" sibTransId="{0CC4ABAF-069E-413D-9CC3-FCBBB3C6DF37}"/>
    <dgm:cxn modelId="{E6A383AF-6E56-4F93-8493-8AA4AC74C929}" type="presOf" srcId="{2A0AB691-F2A7-4825-AE86-92A437F1E3C7}" destId="{9A9B373C-9A5A-4E95-A82F-7DC42406537F}" srcOrd="0" destOrd="0" presId="urn:microsoft.com/office/officeart/2005/8/layout/cycle1"/>
    <dgm:cxn modelId="{935E6A9A-3729-4263-AC68-DA042485BFA4}" type="presOf" srcId="{5B305C46-39E7-42EB-BAF5-2C6A147DC0AB}" destId="{4B146FA2-3A4A-4858-9051-807F72E06C6F}" srcOrd="0" destOrd="0" presId="urn:microsoft.com/office/officeart/2005/8/layout/cycle1"/>
    <dgm:cxn modelId="{1B570816-349B-4BB2-B024-E4D4AC207B88}" type="presOf" srcId="{99E3C261-BB74-457E-AF94-3872B56164EB}" destId="{F12B4BD2-13AA-4A39-A880-9E23E01FD2EE}" srcOrd="0" destOrd="0" presId="urn:microsoft.com/office/officeart/2005/8/layout/cycle1"/>
    <dgm:cxn modelId="{BCA0DC14-64D8-4F59-A55C-5EA0B3727B97}" type="presOf" srcId="{39367520-9B2A-4375-BAA2-918A69978798}" destId="{AF1EC878-AC4E-4B8E-9B2B-1654FD4259E4}" srcOrd="0" destOrd="0" presId="urn:microsoft.com/office/officeart/2005/8/layout/cycle1"/>
    <dgm:cxn modelId="{776809D7-C552-4E0C-9413-84D668E82A18}" type="presOf" srcId="{F78F4125-3B06-48C5-B091-03A16B832C94}" destId="{58495F96-50B7-42EC-80CE-F4847F3C7C4E}" srcOrd="0" destOrd="0" presId="urn:microsoft.com/office/officeart/2005/8/layout/cycle1"/>
    <dgm:cxn modelId="{0FEC0FCF-4F00-4E72-B8FC-C3198D238EE2}" type="presOf" srcId="{7682C494-3A5C-4C49-92DB-A9D100B23B19}" destId="{547A54A8-9E93-43AE-A412-A273DE47CCB1}" srcOrd="0" destOrd="0" presId="urn:microsoft.com/office/officeart/2005/8/layout/cycle1"/>
    <dgm:cxn modelId="{5A9BCE9A-7B5C-4C29-B28E-15FBD6EA2593}" srcId="{39367520-9B2A-4375-BAA2-918A69978798}" destId="{5B305C46-39E7-42EB-BAF5-2C6A147DC0AB}" srcOrd="2" destOrd="0" parTransId="{74E85233-4439-453A-AFDC-218EE66B898F}" sibTransId="{7682C494-3A5C-4C49-92DB-A9D100B23B19}"/>
    <dgm:cxn modelId="{ADE2DC4E-62D2-49DB-96B1-A5A92AC9DDF5}" srcId="{39367520-9B2A-4375-BAA2-918A69978798}" destId="{F78F4125-3B06-48C5-B091-03A16B832C94}" srcOrd="1" destOrd="0" parTransId="{B64816A0-205E-48DD-97CB-BB01A5F61EFC}" sibTransId="{2A0AB691-F2A7-4825-AE86-92A437F1E3C7}"/>
    <dgm:cxn modelId="{8139470D-C443-4DD2-BA63-28BCC14F636C}" type="presParOf" srcId="{AF1EC878-AC4E-4B8E-9B2B-1654FD4259E4}" destId="{685C36B2-8971-4A0F-A289-C477D2CC004D}" srcOrd="0" destOrd="0" presId="urn:microsoft.com/office/officeart/2005/8/layout/cycle1"/>
    <dgm:cxn modelId="{EBE2FE9F-D9F3-42A5-BD47-83601C39CA84}" type="presParOf" srcId="{AF1EC878-AC4E-4B8E-9B2B-1654FD4259E4}" destId="{4AC401DB-FB68-4DBF-8191-8E4D224A39DC}" srcOrd="1" destOrd="0" presId="urn:microsoft.com/office/officeart/2005/8/layout/cycle1"/>
    <dgm:cxn modelId="{6BFC77D3-7CB4-4955-A3B4-827DAC9C17AB}" type="presParOf" srcId="{AF1EC878-AC4E-4B8E-9B2B-1654FD4259E4}" destId="{F12B4BD2-13AA-4A39-A880-9E23E01FD2EE}" srcOrd="2" destOrd="0" presId="urn:microsoft.com/office/officeart/2005/8/layout/cycle1"/>
    <dgm:cxn modelId="{8B489256-4A71-412C-ACEF-6CDBDBECF7FB}" type="presParOf" srcId="{AF1EC878-AC4E-4B8E-9B2B-1654FD4259E4}" destId="{52B1ADBD-CAB3-4D12-B596-FBB5A8B339E8}" srcOrd="3" destOrd="0" presId="urn:microsoft.com/office/officeart/2005/8/layout/cycle1"/>
    <dgm:cxn modelId="{D7CB4648-04B6-427A-9060-F8A2A14090F8}" type="presParOf" srcId="{AF1EC878-AC4E-4B8E-9B2B-1654FD4259E4}" destId="{58495F96-50B7-42EC-80CE-F4847F3C7C4E}" srcOrd="4" destOrd="0" presId="urn:microsoft.com/office/officeart/2005/8/layout/cycle1"/>
    <dgm:cxn modelId="{7BB018AA-29A1-4438-9D9E-3F69DA3D8B57}" type="presParOf" srcId="{AF1EC878-AC4E-4B8E-9B2B-1654FD4259E4}" destId="{9A9B373C-9A5A-4E95-A82F-7DC42406537F}" srcOrd="5" destOrd="0" presId="urn:microsoft.com/office/officeart/2005/8/layout/cycle1"/>
    <dgm:cxn modelId="{FC5E2722-ECF2-4E64-8310-9A212DD5739D}" type="presParOf" srcId="{AF1EC878-AC4E-4B8E-9B2B-1654FD4259E4}" destId="{BD39AE1B-2ED6-4A8E-9EAD-5A80E37B7832}" srcOrd="6" destOrd="0" presId="urn:microsoft.com/office/officeart/2005/8/layout/cycle1"/>
    <dgm:cxn modelId="{B29D4E5E-90BE-4FBD-8F27-189BCF0439EB}" type="presParOf" srcId="{AF1EC878-AC4E-4B8E-9B2B-1654FD4259E4}" destId="{4B146FA2-3A4A-4858-9051-807F72E06C6F}" srcOrd="7" destOrd="0" presId="urn:microsoft.com/office/officeart/2005/8/layout/cycle1"/>
    <dgm:cxn modelId="{AC39B0D6-2AF3-4550-9526-4DF89C9BEB98}" type="presParOf" srcId="{AF1EC878-AC4E-4B8E-9B2B-1654FD4259E4}" destId="{547A54A8-9E93-43AE-A412-A273DE47CCB1}" srcOrd="8" destOrd="0" presId="urn:microsoft.com/office/officeart/2005/8/layout/cycle1"/>
    <dgm:cxn modelId="{4A0A6CAE-539B-403C-9FD8-F12D3BEFA498}" type="presParOf" srcId="{AF1EC878-AC4E-4B8E-9B2B-1654FD4259E4}" destId="{109BF879-2958-4D5C-9A6B-5972B91A9941}" srcOrd="9" destOrd="0" presId="urn:microsoft.com/office/officeart/2005/8/layout/cycle1"/>
    <dgm:cxn modelId="{8E965127-ABBF-4A27-BC3C-BB4DEF7E380D}" type="presParOf" srcId="{AF1EC878-AC4E-4B8E-9B2B-1654FD4259E4}" destId="{97C06B94-EDFA-479F-BE81-96CFDA1DFD4C}" srcOrd="10" destOrd="0" presId="urn:microsoft.com/office/officeart/2005/8/layout/cycle1"/>
    <dgm:cxn modelId="{85A9A8C5-4CF1-4F98-9177-CAED519A2F83}" type="presParOf" srcId="{AF1EC878-AC4E-4B8E-9B2B-1654FD4259E4}" destId="{88276B4B-185F-49F8-81A3-0087277C6292}" srcOrd="11"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1B77CD-69FA-4B12-871F-3AF82F493AE9}" type="datetimeFigureOut">
              <a:rPr lang="en-US" smtClean="0"/>
              <a:t>11/6/2014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D6C37A-CD57-4B66-AA77-549A75FD3362}" type="slidenum">
              <a:rPr lang="en-US" smtClean="0"/>
              <a:t>‹#›</a:t>
            </a:fld>
            <a:endParaRPr lang="en-US" dirty="0"/>
          </a:p>
        </p:txBody>
      </p:sp>
    </p:spTree>
    <p:extLst>
      <p:ext uri="{BB962C8B-B14F-4D97-AF65-F5344CB8AC3E}">
        <p14:creationId xmlns:p14="http://schemas.microsoft.com/office/powerpoint/2010/main" val="1875590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CE1B1-3027-45A3-8DB9-3892973CD1AA}" type="datetimeFigureOut">
              <a:rPr lang="en-US" smtClean="0"/>
              <a:t>11/6/2014</a:t>
            </a:fld>
            <a:endParaRPr lang="en-US" dirty="0"/>
          </a:p>
        </p:txBody>
      </p:sp>
      <p:sp>
        <p:nvSpPr>
          <p:cNvPr id="4" name="Slide Image Placeholder 3"/>
          <p:cNvSpPr>
            <a:spLocks noGrp="1" noRot="1" noChangeAspect="1"/>
          </p:cNvSpPr>
          <p:nvPr>
            <p:ph type="sldImg" idx="2"/>
          </p:nvPr>
        </p:nvSpPr>
        <p:spPr>
          <a:xfrm>
            <a:off x="266700" y="685800"/>
            <a:ext cx="63246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1BE7D7-BDD7-4CF3-AAF2-0D948CDB7B01}" type="slidenum">
              <a:rPr lang="en-US" smtClean="0"/>
              <a:t>‹#›</a:t>
            </a:fld>
            <a:endParaRPr lang="en-US" dirty="0"/>
          </a:p>
        </p:txBody>
      </p:sp>
    </p:spTree>
    <p:extLst>
      <p:ext uri="{BB962C8B-B14F-4D97-AF65-F5344CB8AC3E}">
        <p14:creationId xmlns:p14="http://schemas.microsoft.com/office/powerpoint/2010/main" val="355871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1BE7D7-BDD7-4CF3-AAF2-0D948CDB7B01}" type="slidenum">
              <a:rPr lang="en-US" smtClean="0"/>
              <a:t>1</a:t>
            </a:fld>
            <a:endParaRPr lang="en-US" dirty="0"/>
          </a:p>
        </p:txBody>
      </p:sp>
    </p:spTree>
    <p:extLst>
      <p:ext uri="{BB962C8B-B14F-4D97-AF65-F5344CB8AC3E}">
        <p14:creationId xmlns:p14="http://schemas.microsoft.com/office/powerpoint/2010/main" val="1079615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10</a:t>
            </a:fld>
            <a:endParaRPr lang="en-US" dirty="0"/>
          </a:p>
        </p:txBody>
      </p:sp>
    </p:spTree>
    <p:extLst>
      <p:ext uri="{BB962C8B-B14F-4D97-AF65-F5344CB8AC3E}">
        <p14:creationId xmlns:p14="http://schemas.microsoft.com/office/powerpoint/2010/main" val="966497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11</a:t>
            </a:fld>
            <a:endParaRPr lang="en-US" dirty="0"/>
          </a:p>
        </p:txBody>
      </p:sp>
    </p:spTree>
    <p:extLst>
      <p:ext uri="{BB962C8B-B14F-4D97-AF65-F5344CB8AC3E}">
        <p14:creationId xmlns:p14="http://schemas.microsoft.com/office/powerpoint/2010/main" val="31717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12</a:t>
            </a:fld>
            <a:endParaRPr lang="en-US" dirty="0"/>
          </a:p>
        </p:txBody>
      </p:sp>
    </p:spTree>
    <p:extLst>
      <p:ext uri="{BB962C8B-B14F-4D97-AF65-F5344CB8AC3E}">
        <p14:creationId xmlns:p14="http://schemas.microsoft.com/office/powerpoint/2010/main" val="262102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13</a:t>
            </a:fld>
            <a:endParaRPr lang="en-US" dirty="0"/>
          </a:p>
        </p:txBody>
      </p:sp>
    </p:spTree>
    <p:extLst>
      <p:ext uri="{BB962C8B-B14F-4D97-AF65-F5344CB8AC3E}">
        <p14:creationId xmlns:p14="http://schemas.microsoft.com/office/powerpoint/2010/main" val="246252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14</a:t>
            </a:fld>
            <a:endParaRPr lang="en-US" dirty="0"/>
          </a:p>
        </p:txBody>
      </p:sp>
    </p:spTree>
    <p:extLst>
      <p:ext uri="{BB962C8B-B14F-4D97-AF65-F5344CB8AC3E}">
        <p14:creationId xmlns:p14="http://schemas.microsoft.com/office/powerpoint/2010/main" val="1649637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rgbClr val="FF00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1BE7D7-BDD7-4CF3-AAF2-0D948CDB7B01}" type="slidenum">
              <a:rPr lang="en-US" smtClean="0"/>
              <a:t>16</a:t>
            </a:fld>
            <a:endParaRPr lang="en-US" dirty="0"/>
          </a:p>
        </p:txBody>
      </p:sp>
    </p:spTree>
    <p:extLst>
      <p:ext uri="{BB962C8B-B14F-4D97-AF65-F5344CB8AC3E}">
        <p14:creationId xmlns:p14="http://schemas.microsoft.com/office/powerpoint/2010/main" val="115229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01BE7D7-BDD7-4CF3-AAF2-0D948CDB7B01}" type="slidenum">
              <a:rPr lang="en-US" smtClean="0"/>
              <a:t>17</a:t>
            </a:fld>
            <a:endParaRPr lang="en-US" dirty="0"/>
          </a:p>
        </p:txBody>
      </p:sp>
    </p:spTree>
    <p:extLst>
      <p:ext uri="{BB962C8B-B14F-4D97-AF65-F5344CB8AC3E}">
        <p14:creationId xmlns:p14="http://schemas.microsoft.com/office/powerpoint/2010/main" val="3070013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18</a:t>
            </a:fld>
            <a:endParaRPr lang="en-US" dirty="0"/>
          </a:p>
        </p:txBody>
      </p:sp>
    </p:spTree>
    <p:extLst>
      <p:ext uri="{BB962C8B-B14F-4D97-AF65-F5344CB8AC3E}">
        <p14:creationId xmlns:p14="http://schemas.microsoft.com/office/powerpoint/2010/main" val="1744316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19</a:t>
            </a:fld>
            <a:endParaRPr lang="en-US" dirty="0"/>
          </a:p>
        </p:txBody>
      </p:sp>
    </p:spTree>
    <p:extLst>
      <p:ext uri="{BB962C8B-B14F-4D97-AF65-F5344CB8AC3E}">
        <p14:creationId xmlns:p14="http://schemas.microsoft.com/office/powerpoint/2010/main" val="3892761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20</a:t>
            </a:fld>
            <a:endParaRPr lang="en-US" dirty="0"/>
          </a:p>
        </p:txBody>
      </p:sp>
    </p:spTree>
    <p:extLst>
      <p:ext uri="{BB962C8B-B14F-4D97-AF65-F5344CB8AC3E}">
        <p14:creationId xmlns:p14="http://schemas.microsoft.com/office/powerpoint/2010/main" val="148487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2</a:t>
            </a:fld>
            <a:endParaRPr lang="en-US" dirty="0"/>
          </a:p>
        </p:txBody>
      </p:sp>
    </p:spTree>
    <p:extLst>
      <p:ext uri="{BB962C8B-B14F-4D97-AF65-F5344CB8AC3E}">
        <p14:creationId xmlns:p14="http://schemas.microsoft.com/office/powerpoint/2010/main" val="2127437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1899E0-C097-417F-86BD-805C19E93D8D}" type="slidenum">
              <a:rPr lang="en-US" smtClean="0"/>
              <a:t>21</a:t>
            </a:fld>
            <a:endParaRPr lang="en-US"/>
          </a:p>
        </p:txBody>
      </p:sp>
    </p:spTree>
    <p:extLst>
      <p:ext uri="{BB962C8B-B14F-4D97-AF65-F5344CB8AC3E}">
        <p14:creationId xmlns:p14="http://schemas.microsoft.com/office/powerpoint/2010/main" val="3715734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22</a:t>
            </a:fld>
            <a:endParaRPr lang="en-US"/>
          </a:p>
        </p:txBody>
      </p:sp>
    </p:spTree>
    <p:extLst>
      <p:ext uri="{BB962C8B-B14F-4D97-AF65-F5344CB8AC3E}">
        <p14:creationId xmlns:p14="http://schemas.microsoft.com/office/powerpoint/2010/main" val="3891147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23</a:t>
            </a:fld>
            <a:endParaRPr lang="en-US"/>
          </a:p>
        </p:txBody>
      </p:sp>
    </p:spTree>
    <p:extLst>
      <p:ext uri="{BB962C8B-B14F-4D97-AF65-F5344CB8AC3E}">
        <p14:creationId xmlns:p14="http://schemas.microsoft.com/office/powerpoint/2010/main" val="2231775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24</a:t>
            </a:fld>
            <a:endParaRPr lang="en-US" dirty="0"/>
          </a:p>
        </p:txBody>
      </p:sp>
    </p:spTree>
    <p:extLst>
      <p:ext uri="{BB962C8B-B14F-4D97-AF65-F5344CB8AC3E}">
        <p14:creationId xmlns:p14="http://schemas.microsoft.com/office/powerpoint/2010/main" val="2657009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1BE7D7-BDD7-4CF3-AAF2-0D948CDB7B01}" type="slidenum">
              <a:rPr lang="en-US" smtClean="0"/>
              <a:t>25</a:t>
            </a:fld>
            <a:endParaRPr lang="en-US" dirty="0"/>
          </a:p>
        </p:txBody>
      </p:sp>
    </p:spTree>
    <p:extLst>
      <p:ext uri="{BB962C8B-B14F-4D97-AF65-F5344CB8AC3E}">
        <p14:creationId xmlns:p14="http://schemas.microsoft.com/office/powerpoint/2010/main" val="3092562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1899E0-C097-417F-86BD-805C19E93D8D}" type="slidenum">
              <a:rPr lang="en-US" smtClean="0"/>
              <a:t>26</a:t>
            </a:fld>
            <a:endParaRPr lang="en-US"/>
          </a:p>
        </p:txBody>
      </p:sp>
    </p:spTree>
    <p:extLst>
      <p:ext uri="{BB962C8B-B14F-4D97-AF65-F5344CB8AC3E}">
        <p14:creationId xmlns:p14="http://schemas.microsoft.com/office/powerpoint/2010/main" val="3074975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27</a:t>
            </a:fld>
            <a:endParaRPr lang="en-US" dirty="0"/>
          </a:p>
        </p:txBody>
      </p:sp>
    </p:spTree>
    <p:extLst>
      <p:ext uri="{BB962C8B-B14F-4D97-AF65-F5344CB8AC3E}">
        <p14:creationId xmlns:p14="http://schemas.microsoft.com/office/powerpoint/2010/main" val="3280628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28</a:t>
            </a:fld>
            <a:endParaRPr lang="en-US" dirty="0"/>
          </a:p>
        </p:txBody>
      </p:sp>
    </p:spTree>
    <p:extLst>
      <p:ext uri="{BB962C8B-B14F-4D97-AF65-F5344CB8AC3E}">
        <p14:creationId xmlns:p14="http://schemas.microsoft.com/office/powerpoint/2010/main" val="1033819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30</a:t>
            </a:fld>
            <a:endParaRPr lang="en-US" dirty="0"/>
          </a:p>
        </p:txBody>
      </p:sp>
    </p:spTree>
    <p:extLst>
      <p:ext uri="{BB962C8B-B14F-4D97-AF65-F5344CB8AC3E}">
        <p14:creationId xmlns:p14="http://schemas.microsoft.com/office/powerpoint/2010/main" val="956292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32</a:t>
            </a:fld>
            <a:endParaRPr lang="en-US" dirty="0"/>
          </a:p>
        </p:txBody>
      </p:sp>
    </p:spTree>
    <p:extLst>
      <p:ext uri="{BB962C8B-B14F-4D97-AF65-F5344CB8AC3E}">
        <p14:creationId xmlns:p14="http://schemas.microsoft.com/office/powerpoint/2010/main" val="4045180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01BE7D7-BDD7-4CF3-AAF2-0D948CDB7B01}" type="slidenum">
              <a:rPr lang="en-US" smtClean="0"/>
              <a:t>3</a:t>
            </a:fld>
            <a:endParaRPr lang="en-US" dirty="0"/>
          </a:p>
        </p:txBody>
      </p:sp>
    </p:spTree>
    <p:extLst>
      <p:ext uri="{BB962C8B-B14F-4D97-AF65-F5344CB8AC3E}">
        <p14:creationId xmlns:p14="http://schemas.microsoft.com/office/powerpoint/2010/main" val="307942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36</a:t>
            </a:fld>
            <a:endParaRPr lang="en-US" dirty="0"/>
          </a:p>
        </p:txBody>
      </p:sp>
    </p:spTree>
    <p:extLst>
      <p:ext uri="{BB962C8B-B14F-4D97-AF65-F5344CB8AC3E}">
        <p14:creationId xmlns:p14="http://schemas.microsoft.com/office/powerpoint/2010/main" val="3341549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D781AF-105A-4E34-908D-D88217C35B6E}" type="slidenum">
              <a:rPr lang="en-US" smtClean="0"/>
              <a:t>37</a:t>
            </a:fld>
            <a:endParaRPr lang="en-US"/>
          </a:p>
        </p:txBody>
      </p:sp>
    </p:spTree>
    <p:extLst>
      <p:ext uri="{BB962C8B-B14F-4D97-AF65-F5344CB8AC3E}">
        <p14:creationId xmlns:p14="http://schemas.microsoft.com/office/powerpoint/2010/main" val="195023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SzPct val="80000"/>
              <a:buFont typeface="Arial" panose="020B0604020202020204" pitchFamily="34" charset="0"/>
              <a:buNone/>
            </a:pPr>
            <a:endParaRPr lang="en-US" sz="1200" dirty="0" smtClean="0"/>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4</a:t>
            </a:fld>
            <a:endParaRPr lang="en-US" dirty="0"/>
          </a:p>
        </p:txBody>
      </p:sp>
    </p:spTree>
    <p:extLst>
      <p:ext uri="{BB962C8B-B14F-4D97-AF65-F5344CB8AC3E}">
        <p14:creationId xmlns:p14="http://schemas.microsoft.com/office/powerpoint/2010/main" val="3288430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5</a:t>
            </a:fld>
            <a:endParaRPr lang="en-US" dirty="0"/>
          </a:p>
        </p:txBody>
      </p:sp>
    </p:spTree>
    <p:extLst>
      <p:ext uri="{BB962C8B-B14F-4D97-AF65-F5344CB8AC3E}">
        <p14:creationId xmlns:p14="http://schemas.microsoft.com/office/powerpoint/2010/main" val="2348997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6</a:t>
            </a:fld>
            <a:endParaRPr lang="en-US" dirty="0"/>
          </a:p>
        </p:txBody>
      </p:sp>
    </p:spTree>
    <p:extLst>
      <p:ext uri="{BB962C8B-B14F-4D97-AF65-F5344CB8AC3E}">
        <p14:creationId xmlns:p14="http://schemas.microsoft.com/office/powerpoint/2010/main" val="163800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44193C-7E56-4283-8C97-3D9D7F3E3E22}" type="slidenum">
              <a:rPr lang="en-US" smtClean="0"/>
              <a:t>7</a:t>
            </a:fld>
            <a:endParaRPr lang="en-US" dirty="0"/>
          </a:p>
        </p:txBody>
      </p:sp>
    </p:spTree>
    <p:extLst>
      <p:ext uri="{BB962C8B-B14F-4D97-AF65-F5344CB8AC3E}">
        <p14:creationId xmlns:p14="http://schemas.microsoft.com/office/powerpoint/2010/main" val="4225064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8</a:t>
            </a:fld>
            <a:endParaRPr lang="en-US" dirty="0"/>
          </a:p>
        </p:txBody>
      </p:sp>
    </p:spTree>
    <p:extLst>
      <p:ext uri="{BB962C8B-B14F-4D97-AF65-F5344CB8AC3E}">
        <p14:creationId xmlns:p14="http://schemas.microsoft.com/office/powerpoint/2010/main" val="400477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1BE7D7-BDD7-4CF3-AAF2-0D948CDB7B01}" type="slidenum">
              <a:rPr lang="en-US" smtClean="0"/>
              <a:t>9</a:t>
            </a:fld>
            <a:endParaRPr lang="en-US" dirty="0"/>
          </a:p>
        </p:txBody>
      </p:sp>
    </p:spTree>
    <p:extLst>
      <p:ext uri="{BB962C8B-B14F-4D97-AF65-F5344CB8AC3E}">
        <p14:creationId xmlns:p14="http://schemas.microsoft.com/office/powerpoint/2010/main" val="2684858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microsoft.com/office/2007/relationships/hdphoto" Target="../media/hdphoto3.wdp"/><Relationship Id="rId5" Type="http://schemas.openxmlformats.org/officeDocument/2006/relationships/image" Target="../media/image11.png"/><Relationship Id="rId4" Type="http://schemas.openxmlformats.org/officeDocument/2006/relationships/image" Target="../media/image15.w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3.wdp"/><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5.wmf"/><Relationship Id="rId4" Type="http://schemas.openxmlformats.org/officeDocument/2006/relationships/oleObject" Target="../embeddings/oleObject2.bin"/></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S">
    <p:spTree>
      <p:nvGrpSpPr>
        <p:cNvPr id="1" name=""/>
        <p:cNvGrpSpPr/>
        <p:nvPr/>
      </p:nvGrpSpPr>
      <p:grpSpPr>
        <a:xfrm>
          <a:off x="0" y="0"/>
          <a:ext cx="0" cy="0"/>
          <a:chOff x="0" y="0"/>
          <a:chExt cx="0" cy="0"/>
        </a:xfrm>
      </p:grpSpPr>
      <p:sp>
        <p:nvSpPr>
          <p:cNvPr id="27" name="Rectangle 26"/>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30" name="Rectangle 29"/>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solidFill>
                <a:schemeClr val="bg1"/>
              </a:solidFill>
            </a:endParaRPr>
          </a:p>
        </p:txBody>
      </p:sp>
      <p:sp>
        <p:nvSpPr>
          <p:cNvPr id="33" name="TextBox 32"/>
          <p:cNvSpPr txBox="1"/>
          <p:nvPr userDrawn="1"/>
        </p:nvSpPr>
        <p:spPr>
          <a:xfrm>
            <a:off x="39626" y="3689970"/>
            <a:ext cx="3630442" cy="507831"/>
          </a:xfrm>
          <a:prstGeom prst="rect">
            <a:avLst/>
          </a:prstGeom>
          <a:noFill/>
        </p:spPr>
        <p:txBody>
          <a:bodyPr wrap="square" rtlCol="0">
            <a:spAutoFit/>
          </a:body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a:t>
            </a:r>
            <a:r>
              <a:rPr lang="en-IN" sz="900" i="1" baseline="0" dirty="0" smtClean="0">
                <a:solidFill>
                  <a:schemeClr val="bg1"/>
                </a:solidFill>
              </a:rPr>
              <a:t> </a:t>
            </a:r>
            <a:r>
              <a:rPr lang="en-IN" sz="900" i="1" dirty="0" smtClean="0">
                <a:solidFill>
                  <a:schemeClr val="bg1"/>
                </a:solidFill>
              </a:rPr>
              <a:t>is a registered trade mark of AXELOS Limited</a:t>
            </a:r>
          </a:p>
          <a:p>
            <a:r>
              <a:rPr lang="en-IN" sz="900" i="1" dirty="0" smtClean="0">
                <a:solidFill>
                  <a:schemeClr val="bg1"/>
                </a:solidFill>
              </a:rPr>
              <a:t>AXELOS</a:t>
            </a:r>
            <a:r>
              <a:rPr lang="en-IN" sz="900" i="1" baseline="30000" dirty="0" smtClean="0">
                <a:solidFill>
                  <a:schemeClr val="bg1"/>
                </a:solidFill>
              </a:rPr>
              <a:t>®</a:t>
            </a:r>
            <a:r>
              <a:rPr lang="en-IN" sz="900" i="1" baseline="0" dirty="0" smtClean="0">
                <a:solidFill>
                  <a:schemeClr val="bg1"/>
                </a:solidFill>
              </a:rPr>
              <a:t> </a:t>
            </a:r>
            <a:r>
              <a:rPr lang="en-IN" sz="900" i="1" dirty="0" smtClean="0">
                <a:solidFill>
                  <a:schemeClr val="bg1"/>
                </a:solidFill>
              </a:rPr>
              <a:t>is a</a:t>
            </a:r>
            <a:r>
              <a:rPr lang="en-IN" sz="900" i="1" baseline="0" dirty="0" smtClean="0">
                <a:solidFill>
                  <a:schemeClr val="bg1"/>
                </a:solidFill>
              </a:rPr>
              <a:t> </a:t>
            </a:r>
            <a:r>
              <a:rPr lang="en-IN" sz="900" i="1" dirty="0" smtClean="0">
                <a:solidFill>
                  <a:schemeClr val="bg1"/>
                </a:solidFill>
              </a:rPr>
              <a:t>trade mark of</a:t>
            </a:r>
            <a:r>
              <a:rPr lang="en-IN" sz="900" i="1" baseline="0" dirty="0" smtClean="0">
                <a:solidFill>
                  <a:schemeClr val="bg1"/>
                </a:solidFill>
              </a:rPr>
              <a:t> </a:t>
            </a:r>
            <a:r>
              <a:rPr lang="en-IN" sz="900" i="1" dirty="0" smtClean="0">
                <a:solidFill>
                  <a:schemeClr val="bg1"/>
                </a:solidFill>
              </a:rPr>
              <a:t>AXELOS Limited</a:t>
            </a:r>
            <a:endParaRPr lang="en-US" sz="900" i="1" dirty="0">
              <a:solidFill>
                <a:schemeClr val="bg1"/>
              </a:solidFill>
            </a:endParaRPr>
          </a:p>
        </p:txBody>
      </p:sp>
      <p:sp>
        <p:nvSpPr>
          <p:cNvPr id="34" name="Oval 33"/>
          <p:cNvSpPr/>
          <p:nvPr userDrawn="1"/>
        </p:nvSpPr>
        <p:spPr>
          <a:xfrm>
            <a:off x="1741492"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4847" y="2153547"/>
            <a:ext cx="585222" cy="418952"/>
          </a:xfrm>
          <a:prstGeom prst="rect">
            <a:avLst/>
          </a:prstGeom>
        </p:spPr>
      </p:pic>
      <p:sp>
        <p:nvSpPr>
          <p:cNvPr id="36" name="Oval 35"/>
          <p:cNvSpPr/>
          <p:nvPr userDrawn="1"/>
        </p:nvSpPr>
        <p:spPr>
          <a:xfrm>
            <a:off x="2940641"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37" name="Oval 36"/>
          <p:cNvSpPr/>
          <p:nvPr userDrawn="1"/>
        </p:nvSpPr>
        <p:spPr>
          <a:xfrm>
            <a:off x="4143910"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39" name="Oval 38"/>
          <p:cNvSpPr/>
          <p:nvPr userDrawn="1"/>
        </p:nvSpPr>
        <p:spPr>
          <a:xfrm>
            <a:off x="5359620"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pic>
        <p:nvPicPr>
          <p:cNvPr id="48" name="Picture 47"/>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68370" y="2109660"/>
            <a:ext cx="356474" cy="512391"/>
          </a:xfrm>
          <a:prstGeom prst="rect">
            <a:avLst/>
          </a:prstGeom>
        </p:spPr>
      </p:pic>
      <p:pic>
        <p:nvPicPr>
          <p:cNvPr id="56" name="Picture 5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84888" y="2100867"/>
            <a:ext cx="529976" cy="529976"/>
          </a:xfrm>
          <a:prstGeom prst="rect">
            <a:avLst/>
          </a:prstGeom>
        </p:spPr>
      </p:pic>
      <p:pic>
        <p:nvPicPr>
          <p:cNvPr id="61" name="Picture 6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459309" y="2116233"/>
            <a:ext cx="612554" cy="499245"/>
          </a:xfrm>
          <a:prstGeom prst="rect">
            <a:avLst/>
          </a:prstGeom>
        </p:spPr>
      </p:pic>
      <p:sp>
        <p:nvSpPr>
          <p:cNvPr id="62" name="Text Placeholder 24"/>
          <p:cNvSpPr>
            <a:spLocks noGrp="1"/>
          </p:cNvSpPr>
          <p:nvPr>
            <p:ph type="body" sz="quarter" idx="11"/>
          </p:nvPr>
        </p:nvSpPr>
        <p:spPr>
          <a:xfrm>
            <a:off x="1793947" y="1536648"/>
            <a:ext cx="3517527" cy="193899"/>
          </a:xfrm>
          <a:prstGeom prst="rect">
            <a:avLst/>
          </a:prstGeom>
        </p:spPr>
        <p:txBody>
          <a:bodyPr wrap="square" lIns="0" tIns="0" rIns="0" bIns="0" anchor="ctr" anchorCtr="0">
            <a:spAutoFit/>
          </a:bodyPr>
          <a:lstStyle>
            <a:lvl1pPr marL="0" indent="0">
              <a:buNone/>
              <a:defRPr sz="1400" b="0">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63" name="Text Placeholder 24"/>
          <p:cNvSpPr>
            <a:spLocks noGrp="1"/>
          </p:cNvSpPr>
          <p:nvPr>
            <p:ph type="body" sz="quarter" idx="10"/>
          </p:nvPr>
        </p:nvSpPr>
        <p:spPr>
          <a:xfrm>
            <a:off x="1793947" y="1224191"/>
            <a:ext cx="3517527" cy="221599"/>
          </a:xfrm>
          <a:prstGeom prst="rect">
            <a:avLst/>
          </a:prstGeom>
        </p:spPr>
        <p:txBody>
          <a:bodyPr wrap="square" lIns="0" tIns="0" rIns="0" bIns="0" anchor="ctr" anchorCtr="0">
            <a:spAutoFit/>
          </a:bodyPr>
          <a:lstStyle>
            <a:lvl1pPr marL="0" indent="0">
              <a:buNone/>
              <a:defRPr sz="1600" b="1">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grpSp>
        <p:nvGrpSpPr>
          <p:cNvPr id="64" name="Group 63"/>
          <p:cNvGrpSpPr/>
          <p:nvPr userDrawn="1"/>
        </p:nvGrpSpPr>
        <p:grpSpPr>
          <a:xfrm>
            <a:off x="-2" y="3538050"/>
            <a:ext cx="7908925" cy="61412"/>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grpSp>
      <p:sp>
        <p:nvSpPr>
          <p:cNvPr id="25" name="TextBox 24"/>
          <p:cNvSpPr txBox="1"/>
          <p:nvPr userDrawn="1"/>
        </p:nvSpPr>
        <p:spPr>
          <a:xfrm>
            <a:off x="5631091" y="3714792"/>
            <a:ext cx="2231380" cy="230832"/>
          </a:xfrm>
          <a:prstGeom prst="rect">
            <a:avLst/>
          </a:prstGeom>
          <a:noFill/>
        </p:spPr>
        <p:txBody>
          <a:bodyPr wrap="none" lIns="0" rIns="0" rtlCol="0">
            <a:spAutoFit/>
          </a:bodyPr>
          <a:lstStyle/>
          <a:p>
            <a:pPr algn="r"/>
            <a:r>
              <a:rPr lang="en-US" sz="900" b="0" kern="1200" dirty="0" smtClean="0">
                <a:solidFill>
                  <a:schemeClr val="bg1"/>
                </a:solidFill>
                <a:effectLst/>
                <a:latin typeface="+mn-lt"/>
                <a:ea typeface="+mn-ea"/>
                <a:cs typeface="+mn-cs"/>
              </a:rPr>
              <a:t>Copyright 2014, Simplilearn, All rights reserved.</a:t>
            </a:r>
            <a:endParaRPr lang="en-US" sz="900" b="0" kern="1200" dirty="0">
              <a:solidFill>
                <a:schemeClr val="bg1"/>
              </a:solidFill>
              <a:effectLst/>
              <a:latin typeface="+mn-lt"/>
              <a:ea typeface="+mn-ea"/>
              <a:cs typeface="+mn-cs"/>
            </a:endParaRPr>
          </a:p>
        </p:txBody>
      </p:sp>
      <p:pic>
        <p:nvPicPr>
          <p:cNvPr id="26" name="Picture 2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466226" y="47625"/>
            <a:ext cx="1347449" cy="408535"/>
          </a:xfrm>
          <a:prstGeom prst="rect">
            <a:avLst/>
          </a:prstGeom>
          <a:noFill/>
          <a:ln>
            <a:noFill/>
          </a:ln>
        </p:spPr>
      </p:pic>
    </p:spTree>
    <p:extLst>
      <p:ext uri="{BB962C8B-B14F-4D97-AF65-F5344CB8AC3E}">
        <p14:creationId xmlns:p14="http://schemas.microsoft.com/office/powerpoint/2010/main" val="40989512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 Single Corner Rectangle 29"/>
          <p:cNvSpPr/>
          <p:nvPr userDrawn="1"/>
        </p:nvSpPr>
        <p:spPr>
          <a:xfrm>
            <a:off x="294436" y="58523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1" name="Round Same Side Corner Rectangle 30"/>
          <p:cNvSpPr/>
          <p:nvPr userDrawn="1"/>
        </p:nvSpPr>
        <p:spPr>
          <a:xfrm rot="10800000">
            <a:off x="294080" y="91709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4"/>
          <p:cNvSpPr>
            <a:spLocks noGrp="1"/>
          </p:cNvSpPr>
          <p:nvPr>
            <p:ph type="body" sz="quarter" idx="11"/>
          </p:nvPr>
        </p:nvSpPr>
        <p:spPr>
          <a:xfrm>
            <a:off x="509588" y="62500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345281" y="97424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4" name="Round Single Corner Rectangle 33"/>
          <p:cNvSpPr/>
          <p:nvPr userDrawn="1"/>
        </p:nvSpPr>
        <p:spPr>
          <a:xfrm>
            <a:off x="4092529" y="588679"/>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5" name="Round Same Side Corner Rectangle 34"/>
          <p:cNvSpPr/>
          <p:nvPr userDrawn="1"/>
        </p:nvSpPr>
        <p:spPr>
          <a:xfrm rot="10800000">
            <a:off x="4092173" y="920542"/>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4"/>
          <p:cNvSpPr>
            <a:spLocks noGrp="1"/>
          </p:cNvSpPr>
          <p:nvPr>
            <p:ph type="body" sz="quarter" idx="13"/>
          </p:nvPr>
        </p:nvSpPr>
        <p:spPr>
          <a:xfrm>
            <a:off x="4307681" y="628447"/>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7" name="Text Placeholder 4"/>
          <p:cNvSpPr>
            <a:spLocks noGrp="1"/>
          </p:cNvSpPr>
          <p:nvPr>
            <p:ph type="body" sz="quarter" idx="14"/>
          </p:nvPr>
        </p:nvSpPr>
        <p:spPr>
          <a:xfrm>
            <a:off x="4143374" y="977692"/>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8" name="Rectangle 37"/>
          <p:cNvSpPr/>
          <p:nvPr userDrawn="1"/>
        </p:nvSpPr>
        <p:spPr>
          <a:xfrm>
            <a:off x="294436" y="588679"/>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39" name="Rectangle 38"/>
          <p:cNvSpPr/>
          <p:nvPr userDrawn="1"/>
        </p:nvSpPr>
        <p:spPr>
          <a:xfrm>
            <a:off x="4092529" y="592123"/>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40" name="Round Single Corner Rectangle 39"/>
          <p:cNvSpPr/>
          <p:nvPr userDrawn="1"/>
        </p:nvSpPr>
        <p:spPr>
          <a:xfrm>
            <a:off x="2212527" y="235784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1" name="Round Same Side Corner Rectangle 40"/>
          <p:cNvSpPr/>
          <p:nvPr userDrawn="1"/>
        </p:nvSpPr>
        <p:spPr>
          <a:xfrm rot="10800000">
            <a:off x="2212171" y="268970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2" name="Text Placeholder 4"/>
          <p:cNvSpPr>
            <a:spLocks noGrp="1"/>
          </p:cNvSpPr>
          <p:nvPr>
            <p:ph type="body" sz="quarter" idx="15"/>
          </p:nvPr>
        </p:nvSpPr>
        <p:spPr>
          <a:xfrm>
            <a:off x="2427679" y="239761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3" name="Text Placeholder 4"/>
          <p:cNvSpPr>
            <a:spLocks noGrp="1"/>
          </p:cNvSpPr>
          <p:nvPr>
            <p:ph type="body" sz="quarter" idx="16"/>
          </p:nvPr>
        </p:nvSpPr>
        <p:spPr>
          <a:xfrm>
            <a:off x="2263372" y="274685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4" name="Rectangle 43"/>
          <p:cNvSpPr/>
          <p:nvPr userDrawn="1"/>
        </p:nvSpPr>
        <p:spPr>
          <a:xfrm>
            <a:off x="2212527" y="2361288"/>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8"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34714046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 Single Corner Rectangle 29"/>
          <p:cNvSpPr/>
          <p:nvPr userDrawn="1"/>
        </p:nvSpPr>
        <p:spPr>
          <a:xfrm>
            <a:off x="294436" y="585234"/>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1" name="Round Same Side Corner Rectangle 30"/>
          <p:cNvSpPr/>
          <p:nvPr userDrawn="1"/>
        </p:nvSpPr>
        <p:spPr>
          <a:xfrm rot="10800000">
            <a:off x="294080" y="917097"/>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2" name="Text Placeholder 4"/>
          <p:cNvSpPr>
            <a:spLocks noGrp="1"/>
          </p:cNvSpPr>
          <p:nvPr>
            <p:ph type="body" sz="quarter" idx="11"/>
          </p:nvPr>
        </p:nvSpPr>
        <p:spPr>
          <a:xfrm>
            <a:off x="509588" y="62500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345281" y="97424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4" name="Round Single Corner Rectangle 33"/>
          <p:cNvSpPr/>
          <p:nvPr userDrawn="1"/>
        </p:nvSpPr>
        <p:spPr>
          <a:xfrm>
            <a:off x="4092529" y="588679"/>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5" name="Round Same Side Corner Rectangle 34"/>
          <p:cNvSpPr/>
          <p:nvPr userDrawn="1"/>
        </p:nvSpPr>
        <p:spPr>
          <a:xfrm rot="10800000">
            <a:off x="4092173" y="920542"/>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6" name="Text Placeholder 4"/>
          <p:cNvSpPr>
            <a:spLocks noGrp="1"/>
          </p:cNvSpPr>
          <p:nvPr>
            <p:ph type="body" sz="quarter" idx="13"/>
          </p:nvPr>
        </p:nvSpPr>
        <p:spPr>
          <a:xfrm>
            <a:off x="4307681" y="628447"/>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7" name="Text Placeholder 4"/>
          <p:cNvSpPr>
            <a:spLocks noGrp="1"/>
          </p:cNvSpPr>
          <p:nvPr>
            <p:ph type="body" sz="quarter" idx="14"/>
          </p:nvPr>
        </p:nvSpPr>
        <p:spPr>
          <a:xfrm>
            <a:off x="4143374" y="977692"/>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8" name="Rectangle 37"/>
          <p:cNvSpPr/>
          <p:nvPr userDrawn="1"/>
        </p:nvSpPr>
        <p:spPr>
          <a:xfrm>
            <a:off x="294436" y="588679"/>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39" name="Rectangle 38"/>
          <p:cNvSpPr/>
          <p:nvPr userDrawn="1"/>
        </p:nvSpPr>
        <p:spPr>
          <a:xfrm>
            <a:off x="4092529" y="592123"/>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28" name="Round Single Corner Rectangle 27"/>
          <p:cNvSpPr/>
          <p:nvPr userDrawn="1"/>
        </p:nvSpPr>
        <p:spPr>
          <a:xfrm>
            <a:off x="294436" y="2357952"/>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ound Same Side Corner Rectangle 28"/>
          <p:cNvSpPr/>
          <p:nvPr userDrawn="1"/>
        </p:nvSpPr>
        <p:spPr>
          <a:xfrm rot="10800000">
            <a:off x="294080" y="2689815"/>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5" name="Text Placeholder 4"/>
          <p:cNvSpPr>
            <a:spLocks noGrp="1"/>
          </p:cNvSpPr>
          <p:nvPr>
            <p:ph type="body" sz="quarter" idx="15"/>
          </p:nvPr>
        </p:nvSpPr>
        <p:spPr>
          <a:xfrm>
            <a:off x="509588" y="2397720"/>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6" name="Text Placeholder 4"/>
          <p:cNvSpPr>
            <a:spLocks noGrp="1"/>
          </p:cNvSpPr>
          <p:nvPr>
            <p:ph type="body" sz="quarter" idx="16"/>
          </p:nvPr>
        </p:nvSpPr>
        <p:spPr>
          <a:xfrm>
            <a:off x="345281" y="2746965"/>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7" name="Round Single Corner Rectangle 46"/>
          <p:cNvSpPr/>
          <p:nvPr userDrawn="1"/>
        </p:nvSpPr>
        <p:spPr>
          <a:xfrm>
            <a:off x="4092529" y="2361397"/>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8" name="Round Same Side Corner Rectangle 47"/>
          <p:cNvSpPr/>
          <p:nvPr userDrawn="1"/>
        </p:nvSpPr>
        <p:spPr>
          <a:xfrm rot="10800000">
            <a:off x="4092173" y="2693260"/>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9" name="Text Placeholder 4"/>
          <p:cNvSpPr>
            <a:spLocks noGrp="1"/>
          </p:cNvSpPr>
          <p:nvPr>
            <p:ph type="body" sz="quarter" idx="17"/>
          </p:nvPr>
        </p:nvSpPr>
        <p:spPr>
          <a:xfrm>
            <a:off x="4307681" y="2401165"/>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50" name="Text Placeholder 4"/>
          <p:cNvSpPr>
            <a:spLocks noGrp="1"/>
          </p:cNvSpPr>
          <p:nvPr>
            <p:ph type="body" sz="quarter" idx="18"/>
          </p:nvPr>
        </p:nvSpPr>
        <p:spPr>
          <a:xfrm>
            <a:off x="4143374" y="2750410"/>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51" name="Rectangle 50"/>
          <p:cNvSpPr/>
          <p:nvPr userDrawn="1"/>
        </p:nvSpPr>
        <p:spPr>
          <a:xfrm>
            <a:off x="294436" y="2361397"/>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52" name="Rectangle 51"/>
          <p:cNvSpPr/>
          <p:nvPr userDrawn="1"/>
        </p:nvSpPr>
        <p:spPr>
          <a:xfrm>
            <a:off x="4092529" y="236484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41"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4702139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ound Single Corner Rectangle 3"/>
          <p:cNvSpPr/>
          <p:nvPr userDrawn="1"/>
        </p:nvSpPr>
        <p:spPr>
          <a:xfrm>
            <a:off x="390524" y="609600"/>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390524" y="609600"/>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6" name="Round Single Corner Rectangle 5"/>
          <p:cNvSpPr/>
          <p:nvPr userDrawn="1"/>
        </p:nvSpPr>
        <p:spPr>
          <a:xfrm>
            <a:off x="990599" y="1042851"/>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990599" y="1042851"/>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10" name="Round Single Corner Rectangle 9"/>
          <p:cNvSpPr/>
          <p:nvPr userDrawn="1"/>
        </p:nvSpPr>
        <p:spPr>
          <a:xfrm>
            <a:off x="390524" y="1476102"/>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390524" y="1476102"/>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12" name="Round Single Corner Rectangle 11"/>
          <p:cNvSpPr/>
          <p:nvPr userDrawn="1"/>
        </p:nvSpPr>
        <p:spPr>
          <a:xfrm>
            <a:off x="990599" y="1909353"/>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990599" y="1909353"/>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16" name="Round Single Corner Rectangle 15"/>
          <p:cNvSpPr/>
          <p:nvPr userDrawn="1"/>
        </p:nvSpPr>
        <p:spPr>
          <a:xfrm>
            <a:off x="390524" y="2342604"/>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390524" y="2352675"/>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18" name="Round Single Corner Rectangle 17"/>
          <p:cNvSpPr/>
          <p:nvPr userDrawn="1"/>
        </p:nvSpPr>
        <p:spPr>
          <a:xfrm>
            <a:off x="990599" y="2775855"/>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990599" y="2775855"/>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22" name="Round Single Corner Rectangle 21"/>
          <p:cNvSpPr/>
          <p:nvPr userDrawn="1"/>
        </p:nvSpPr>
        <p:spPr>
          <a:xfrm>
            <a:off x="390524" y="3209106"/>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390524" y="3209106"/>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24" name="Round Single Corner Rectangle 23"/>
          <p:cNvSpPr/>
          <p:nvPr userDrawn="1"/>
        </p:nvSpPr>
        <p:spPr>
          <a:xfrm>
            <a:off x="990599" y="3642360"/>
            <a:ext cx="3200400" cy="320040"/>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990599" y="3642360"/>
            <a:ext cx="200026" cy="3200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28" name="Rectangle 27"/>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9" name="Rectangle 28"/>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30" name="Rectangle 29"/>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31" name="Rectangle 30"/>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32" name="Rectangle 31"/>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33" name="Rectangle 32"/>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34" name="Rectangle 33"/>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35" name="Text Placeholder 12"/>
          <p:cNvSpPr>
            <a:spLocks noGrp="1"/>
          </p:cNvSpPr>
          <p:nvPr>
            <p:ph type="body" sz="quarter" idx="11"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36" name="Rectangle 3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8"/>
          <p:cNvSpPr>
            <a:spLocks noGrp="1"/>
          </p:cNvSpPr>
          <p:nvPr>
            <p:ph type="body" sz="quarter" idx="12"/>
          </p:nvPr>
        </p:nvSpPr>
        <p:spPr>
          <a:xfrm>
            <a:off x="590550" y="65722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0" name="Text Placeholder 38"/>
          <p:cNvSpPr>
            <a:spLocks noGrp="1"/>
          </p:cNvSpPr>
          <p:nvPr>
            <p:ph type="body" sz="quarter" idx="13"/>
          </p:nvPr>
        </p:nvSpPr>
        <p:spPr>
          <a:xfrm>
            <a:off x="1190625" y="1090476"/>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1" name="Text Placeholder 38"/>
          <p:cNvSpPr>
            <a:spLocks noGrp="1"/>
          </p:cNvSpPr>
          <p:nvPr>
            <p:ph type="body" sz="quarter" idx="14"/>
          </p:nvPr>
        </p:nvSpPr>
        <p:spPr>
          <a:xfrm>
            <a:off x="590550" y="1513567"/>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2" name="Text Placeholder 38"/>
          <p:cNvSpPr>
            <a:spLocks noGrp="1"/>
          </p:cNvSpPr>
          <p:nvPr>
            <p:ph type="body" sz="quarter" idx="15"/>
          </p:nvPr>
        </p:nvSpPr>
        <p:spPr>
          <a:xfrm>
            <a:off x="1190625" y="1947453"/>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3" name="Text Placeholder 38"/>
          <p:cNvSpPr>
            <a:spLocks noGrp="1"/>
          </p:cNvSpPr>
          <p:nvPr>
            <p:ph type="body" sz="quarter" idx="16"/>
          </p:nvPr>
        </p:nvSpPr>
        <p:spPr>
          <a:xfrm>
            <a:off x="590550" y="239077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6" name="Text Placeholder 38"/>
          <p:cNvSpPr>
            <a:spLocks noGrp="1"/>
          </p:cNvSpPr>
          <p:nvPr>
            <p:ph type="body" sz="quarter" idx="17"/>
          </p:nvPr>
        </p:nvSpPr>
        <p:spPr>
          <a:xfrm>
            <a:off x="1190625" y="281395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7" name="Text Placeholder 38"/>
          <p:cNvSpPr>
            <a:spLocks noGrp="1"/>
          </p:cNvSpPr>
          <p:nvPr>
            <p:ph type="body" sz="quarter" idx="18"/>
          </p:nvPr>
        </p:nvSpPr>
        <p:spPr>
          <a:xfrm>
            <a:off x="590550" y="3237681"/>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8" name="Text Placeholder 38"/>
          <p:cNvSpPr>
            <a:spLocks noGrp="1"/>
          </p:cNvSpPr>
          <p:nvPr>
            <p:ph type="body" sz="quarter" idx="19"/>
          </p:nvPr>
        </p:nvSpPr>
        <p:spPr>
          <a:xfrm>
            <a:off x="1190625" y="3679006"/>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7"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1557471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3" name="Picture Placeholder 2"/>
          <p:cNvSpPr>
            <a:spLocks noGrp="1"/>
          </p:cNvSpPr>
          <p:nvPr>
            <p:ph type="pic" sz="quarter" idx="11"/>
          </p:nvPr>
        </p:nvSpPr>
        <p:spPr>
          <a:xfrm>
            <a:off x="4964113" y="586616"/>
            <a:ext cx="2743200" cy="3369293"/>
          </a:xfrm>
          <a:prstGeom prst="rect">
            <a:avLst/>
          </a:prstGeom>
        </p:spPr>
        <p:txBody>
          <a:bodyPr/>
          <a:lstStyle>
            <a:lvl1pPr>
              <a:defRPr sz="1400"/>
            </a:lvl1pPr>
          </a:lstStyle>
          <a:p>
            <a:endParaRPr lang="en-US" dirty="0"/>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2" name="Rectangle 2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2"/>
          <p:cNvSpPr>
            <a:spLocks noGrp="1"/>
          </p:cNvSpPr>
          <p:nvPr>
            <p:ph type="body" sz="quarter" idx="12"/>
          </p:nvPr>
        </p:nvSpPr>
        <p:spPr>
          <a:xfrm>
            <a:off x="177533" y="586616"/>
            <a:ext cx="4673073" cy="3408362"/>
          </a:xfrm>
          <a:prstGeom prst="rect">
            <a:avLst/>
          </a:prstGeom>
        </p:spPr>
        <p:txBody>
          <a:bodyPr/>
          <a:lstStyle>
            <a:lvl1pPr>
              <a:lnSpc>
                <a:spcPct val="100000"/>
              </a:lnSpc>
              <a:defRPr sz="1400"/>
            </a:lvl1pPr>
          </a:lstStyle>
          <a:p>
            <a:pPr lvl="0"/>
            <a:r>
              <a:rPr lang="en-US" dirty="0" smtClean="0"/>
              <a:t>Click to edit Master text styles</a:t>
            </a: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1"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16090976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img/less conten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2"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4" name="Rectangle 23"/>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2"/>
          <p:cNvSpPr>
            <a:spLocks noGrp="1"/>
          </p:cNvSpPr>
          <p:nvPr>
            <p:ph type="pic" sz="quarter" idx="11"/>
          </p:nvPr>
        </p:nvSpPr>
        <p:spPr>
          <a:xfrm>
            <a:off x="2604211" y="586616"/>
            <a:ext cx="5103102" cy="3414798"/>
          </a:xfrm>
          <a:prstGeom prst="rect">
            <a:avLst/>
          </a:prstGeom>
        </p:spPr>
        <p:txBody>
          <a:bodyPr/>
          <a:lstStyle>
            <a:lvl1pPr>
              <a:defRPr sz="1400"/>
            </a:lvl1pPr>
          </a:lstStyle>
          <a:p>
            <a:endParaRPr lang="en-US" dirty="0"/>
          </a:p>
        </p:txBody>
      </p:sp>
      <p:sp>
        <p:nvSpPr>
          <p:cNvPr id="26" name="Text Placeholder 2"/>
          <p:cNvSpPr>
            <a:spLocks noGrp="1"/>
          </p:cNvSpPr>
          <p:nvPr>
            <p:ph type="body" sz="quarter" idx="12"/>
          </p:nvPr>
        </p:nvSpPr>
        <p:spPr>
          <a:xfrm>
            <a:off x="177533" y="586616"/>
            <a:ext cx="2331581" cy="3408362"/>
          </a:xfrm>
          <a:prstGeom prst="rect">
            <a:avLst/>
          </a:prstGeom>
        </p:spPr>
        <p:txBody>
          <a:bodyPr/>
          <a:lstStyle>
            <a:lvl1pPr>
              <a:lnSpc>
                <a:spcPct val="100000"/>
              </a:lnSpc>
              <a:defRPr sz="1400"/>
            </a:lvl1pPr>
          </a:lstStyle>
          <a:p>
            <a:pPr lvl="0"/>
            <a:r>
              <a:rPr lang="en-US" dirty="0" smtClean="0"/>
              <a:t>Click to edit Master text styles</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3"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2467932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3" name="Picture Placeholder 2"/>
          <p:cNvSpPr>
            <a:spLocks noGrp="1"/>
          </p:cNvSpPr>
          <p:nvPr>
            <p:ph type="pic" sz="quarter" idx="11"/>
          </p:nvPr>
        </p:nvSpPr>
        <p:spPr>
          <a:xfrm>
            <a:off x="920936" y="1968020"/>
            <a:ext cx="6048427" cy="2097085"/>
          </a:xfrm>
          <a:prstGeom prst="rect">
            <a:avLst/>
          </a:prstGeom>
        </p:spPr>
        <p:txBody>
          <a:bodyPr/>
          <a:lstStyle>
            <a:lvl1pPr>
              <a:defRPr sz="1400"/>
            </a:lvl1pPr>
          </a:lstStyle>
          <a:p>
            <a:endParaRPr lang="en-US" dirty="0"/>
          </a:p>
        </p:txBody>
      </p:sp>
      <p:sp>
        <p:nvSpPr>
          <p:cNvPr id="23" name="Text Placeholder 2"/>
          <p:cNvSpPr>
            <a:spLocks noGrp="1"/>
          </p:cNvSpPr>
          <p:nvPr>
            <p:ph type="body" sz="quarter" idx="12"/>
          </p:nvPr>
        </p:nvSpPr>
        <p:spPr>
          <a:xfrm>
            <a:off x="177533" y="586616"/>
            <a:ext cx="7535232" cy="1311758"/>
          </a:xfrm>
          <a:prstGeom prst="rect">
            <a:avLst/>
          </a:prstGeom>
        </p:spPr>
        <p:txBody>
          <a:bodyPr/>
          <a:lstStyle>
            <a:lvl1pPr>
              <a:lnSpc>
                <a:spcPct val="100000"/>
              </a:lnSpc>
              <a:defRPr sz="1400"/>
            </a:lvl1pPr>
          </a:lstStyle>
          <a:p>
            <a:pPr lvl="0"/>
            <a:r>
              <a:rPr lang="en-US" dirty="0" smtClean="0"/>
              <a:t>Click to edit Master text styles</a:t>
            </a:r>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7" name="Rectangle 16"/>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2"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33081090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lide with img">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6" name="Rectangle 15"/>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3" name="Rectangle 22"/>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2"/>
          <p:cNvSpPr>
            <a:spLocks noGrp="1"/>
          </p:cNvSpPr>
          <p:nvPr>
            <p:ph type="pic" sz="quarter" idx="11"/>
          </p:nvPr>
        </p:nvSpPr>
        <p:spPr>
          <a:xfrm>
            <a:off x="920936" y="1243584"/>
            <a:ext cx="6048427" cy="2821521"/>
          </a:xfrm>
          <a:prstGeom prst="rect">
            <a:avLst/>
          </a:prstGeom>
        </p:spPr>
        <p:txBody>
          <a:bodyPr/>
          <a:lstStyle>
            <a:lvl1pPr>
              <a:defRPr sz="1400"/>
            </a:lvl1pPr>
          </a:lstStyle>
          <a:p>
            <a:endParaRPr lang="en-US" dirty="0"/>
          </a:p>
        </p:txBody>
      </p:sp>
      <p:sp>
        <p:nvSpPr>
          <p:cNvPr id="21" name="Text Placeholder 2"/>
          <p:cNvSpPr>
            <a:spLocks noGrp="1"/>
          </p:cNvSpPr>
          <p:nvPr>
            <p:ph type="body" sz="quarter" idx="12"/>
          </p:nvPr>
        </p:nvSpPr>
        <p:spPr>
          <a:xfrm>
            <a:off x="177533" y="586616"/>
            <a:ext cx="7535232" cy="554555"/>
          </a:xfrm>
          <a:prstGeom prst="rect">
            <a:avLst/>
          </a:prstGeom>
        </p:spPr>
        <p:txBody>
          <a:bodyPr/>
          <a:lstStyle>
            <a:lvl1pPr>
              <a:lnSpc>
                <a:spcPct val="100000"/>
              </a:lnSpc>
              <a:defRPr sz="1400"/>
            </a:lvl1pPr>
          </a:lstStyle>
          <a:p>
            <a:pPr lvl="0"/>
            <a:r>
              <a:rPr lang="en-US" dirty="0" smtClean="0"/>
              <a:t>Click to edit Master text styles</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4"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29045636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Quiz Answer">
    <p:spTree>
      <p:nvGrpSpPr>
        <p:cNvPr id="1" name=""/>
        <p:cNvGrpSpPr/>
        <p:nvPr/>
      </p:nvGrpSpPr>
      <p:grpSpPr>
        <a:xfrm>
          <a:off x="0" y="0"/>
          <a:ext cx="0" cy="0"/>
          <a:chOff x="0" y="0"/>
          <a:chExt cx="0" cy="0"/>
        </a:xfrm>
      </p:grpSpPr>
      <p:sp>
        <p:nvSpPr>
          <p:cNvPr id="27" name="Rectangle 26"/>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31" name="Rectangle 30"/>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5" name="TextBox 34"/>
          <p:cNvSpPr txBox="1"/>
          <p:nvPr userDrawn="1"/>
        </p:nvSpPr>
        <p:spPr>
          <a:xfrm>
            <a:off x="248894" y="583124"/>
            <a:ext cx="826557" cy="369332"/>
          </a:xfrm>
          <a:prstGeom prst="rect">
            <a:avLst/>
          </a:prstGeom>
          <a:noFill/>
        </p:spPr>
        <p:txBody>
          <a:bodyPr wrap="square" rtlCol="0" anchor="ctr">
            <a:spAutoFit/>
          </a:bodyPr>
          <a:lstStyle/>
          <a:p>
            <a:pPr algn="ctr"/>
            <a:r>
              <a:rPr lang="en-US" sz="900" dirty="0" smtClean="0"/>
              <a:t>KNOWLEDGE CHECK</a:t>
            </a:r>
            <a:endParaRPr lang="en-US" sz="900" dirty="0"/>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49530" y="1721509"/>
            <a:ext cx="958182" cy="787626"/>
          </a:xfrm>
          <a:prstGeom prst="rect">
            <a:avLst/>
          </a:prstGeom>
        </p:spPr>
      </p:pic>
      <p:sp>
        <p:nvSpPr>
          <p:cNvPr id="38" name="TextBox 37"/>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39" name="TextBox 38"/>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0" name="TextBox 39"/>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41" name="TextBox 40"/>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45" name="Text Placeholder 9"/>
          <p:cNvSpPr>
            <a:spLocks noGrp="1"/>
          </p:cNvSpPr>
          <p:nvPr>
            <p:ph type="body" sz="quarter" idx="16"/>
          </p:nvPr>
        </p:nvSpPr>
        <p:spPr>
          <a:xfrm>
            <a:off x="1123949" y="1777550"/>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6" name="Text Placeholder 10"/>
          <p:cNvSpPr>
            <a:spLocks noGrp="1"/>
          </p:cNvSpPr>
          <p:nvPr>
            <p:ph type="body" sz="quarter" idx="17"/>
          </p:nvPr>
        </p:nvSpPr>
        <p:spPr>
          <a:xfrm>
            <a:off x="1129225" y="2128920"/>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9" name="Text Placeholder 11"/>
          <p:cNvSpPr>
            <a:spLocks noGrp="1"/>
          </p:cNvSpPr>
          <p:nvPr>
            <p:ph type="body" sz="quarter" idx="18"/>
          </p:nvPr>
        </p:nvSpPr>
        <p:spPr>
          <a:xfrm>
            <a:off x="1132313" y="2480289"/>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1" name="Text Placeholder 14"/>
          <p:cNvSpPr>
            <a:spLocks noGrp="1"/>
          </p:cNvSpPr>
          <p:nvPr>
            <p:ph type="body" sz="quarter" idx="22"/>
          </p:nvPr>
        </p:nvSpPr>
        <p:spPr>
          <a:xfrm>
            <a:off x="1130125" y="1426180"/>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pic>
        <p:nvPicPr>
          <p:cNvPr id="28" name="Picture 2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26"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155694077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iz Answer">
    <p:spTree>
      <p:nvGrpSpPr>
        <p:cNvPr id="1" name=""/>
        <p:cNvGrpSpPr/>
        <p:nvPr/>
      </p:nvGrpSpPr>
      <p:grpSpPr>
        <a:xfrm>
          <a:off x="0" y="0"/>
          <a:ext cx="0" cy="0"/>
          <a:chOff x="0" y="0"/>
          <a:chExt cx="0" cy="0"/>
        </a:xfrm>
      </p:grpSpPr>
      <p:sp>
        <p:nvSpPr>
          <p:cNvPr id="6" name="Rectangle 5"/>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2" name="Rectangle 1"/>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43" name="TextBox 42"/>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4" name="TextBox 43"/>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50" name="TextBox 49"/>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30" name="Text Placeholder 9"/>
          <p:cNvSpPr>
            <a:spLocks noGrp="1"/>
          </p:cNvSpPr>
          <p:nvPr>
            <p:ph type="body" sz="quarter" idx="16"/>
          </p:nvPr>
        </p:nvSpPr>
        <p:spPr>
          <a:xfrm>
            <a:off x="1123949" y="1777550"/>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2" name="Text Placeholder 10"/>
          <p:cNvSpPr>
            <a:spLocks noGrp="1"/>
          </p:cNvSpPr>
          <p:nvPr>
            <p:ph type="body" sz="quarter" idx="17"/>
          </p:nvPr>
        </p:nvSpPr>
        <p:spPr>
          <a:xfrm>
            <a:off x="1129225" y="2128920"/>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3" name="Text Placeholder 11"/>
          <p:cNvSpPr>
            <a:spLocks noGrp="1"/>
          </p:cNvSpPr>
          <p:nvPr>
            <p:ph type="body" sz="quarter" idx="18"/>
          </p:nvPr>
        </p:nvSpPr>
        <p:spPr>
          <a:xfrm>
            <a:off x="1132313" y="2480289"/>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4" name="Text Placeholder 14"/>
          <p:cNvSpPr>
            <a:spLocks noGrp="1"/>
          </p:cNvSpPr>
          <p:nvPr>
            <p:ph type="body" sz="quarter" idx="22"/>
          </p:nvPr>
        </p:nvSpPr>
        <p:spPr>
          <a:xfrm>
            <a:off x="1130125" y="1426180"/>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6" name="Rectangle 35"/>
          <p:cNvSpPr/>
          <p:nvPr userDrawn="1"/>
        </p:nvSpPr>
        <p:spPr>
          <a:xfrm>
            <a:off x="7186613" y="3402807"/>
            <a:ext cx="464343" cy="431007"/>
          </a:xfrm>
          <a:prstGeom prst="rect">
            <a:avLst/>
          </a:prstGeom>
          <a:solidFill>
            <a:schemeClr val="bg1"/>
          </a:solidFill>
          <a:ln>
            <a:solidFill>
              <a:srgbClr val="039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l="50000"/>
          <a:stretch/>
        </p:blipFill>
        <p:spPr>
          <a:xfrm>
            <a:off x="7224796" y="3412535"/>
            <a:ext cx="406704" cy="441281"/>
          </a:xfrm>
          <a:prstGeom prst="rect">
            <a:avLst/>
          </a:prstGeom>
        </p:spPr>
      </p:pic>
      <p:sp>
        <p:nvSpPr>
          <p:cNvPr id="4"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5" name="Rectangle 4"/>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 Placeholder 6"/>
          <p:cNvSpPr>
            <a:spLocks noGrp="1"/>
          </p:cNvSpPr>
          <p:nvPr>
            <p:ph type="body" sz="quarter" idx="26"/>
          </p:nvPr>
        </p:nvSpPr>
        <p:spPr>
          <a:xfrm>
            <a:off x="238125" y="3309938"/>
            <a:ext cx="7480300" cy="625475"/>
          </a:xfrm>
          <a:prstGeom prst="rect">
            <a:avLst/>
          </a:prstGeom>
        </p:spPr>
        <p:txBody>
          <a:bodyPr/>
          <a:lstStyle>
            <a:lvl1pPr marL="0" indent="0">
              <a:buNone/>
              <a:defRPr sz="1400"/>
            </a:lvl1pPr>
          </a:lstStyle>
          <a:p>
            <a:pPr lvl="0"/>
            <a:r>
              <a:rPr lang="en-US" dirty="0" smtClean="0"/>
              <a:t>Click to edit Master text styles</a:t>
            </a:r>
          </a:p>
        </p:txBody>
      </p:sp>
      <p:sp>
        <p:nvSpPr>
          <p:cNvPr id="38" name="TextBox 37"/>
          <p:cNvSpPr txBox="1"/>
          <p:nvPr userDrawn="1"/>
        </p:nvSpPr>
        <p:spPr>
          <a:xfrm>
            <a:off x="248894" y="583124"/>
            <a:ext cx="826557" cy="369332"/>
          </a:xfrm>
          <a:prstGeom prst="rect">
            <a:avLst/>
          </a:prstGeom>
          <a:noFill/>
        </p:spPr>
        <p:txBody>
          <a:bodyPr wrap="square" rtlCol="0" anchor="ctr">
            <a:spAutoFit/>
          </a:bodyPr>
          <a:lstStyle/>
          <a:p>
            <a:pPr algn="ctr"/>
            <a:r>
              <a:rPr lang="en-US" sz="900" dirty="0" smtClean="0"/>
              <a:t>KNOWLEDGE CHECK</a:t>
            </a:r>
            <a:endParaRPr lang="en-US" sz="900" dirty="0"/>
          </a:p>
        </p:txBody>
      </p:sp>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49530" y="1721509"/>
            <a:ext cx="958182" cy="787626"/>
          </a:xfrm>
          <a:prstGeom prst="rect">
            <a:avLst/>
          </a:prstGeom>
        </p:spPr>
      </p:pic>
      <p:pic>
        <p:nvPicPr>
          <p:cNvPr id="35" name="Picture 34"/>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9"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210889369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Rectangle 15"/>
          <p:cNvSpPr/>
          <p:nvPr userDrawn="1"/>
        </p:nvSpPr>
        <p:spPr>
          <a:xfrm>
            <a:off x="161924" y="585627"/>
            <a:ext cx="1666876" cy="3401325"/>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17" name="Text Placeholder 12"/>
          <p:cNvSpPr>
            <a:spLocks noGrp="1"/>
          </p:cNvSpPr>
          <p:nvPr>
            <p:ph type="body" sz="quarter" idx="12" hasCustomPrompt="1"/>
          </p:nvPr>
        </p:nvSpPr>
        <p:spPr>
          <a:xfrm>
            <a:off x="1989734" y="585627"/>
            <a:ext cx="5747900" cy="3401325"/>
          </a:xfrm>
          <a:prstGeom prst="rect">
            <a:avLst/>
          </a:prstGeom>
        </p:spPr>
        <p:txBody>
          <a:bodyPr lIns="0" tIns="0" rIns="0" bIns="0"/>
          <a:lstStyle>
            <a:lvl1pPr marL="228600" indent="-228600">
              <a:lnSpc>
                <a:spcPct val="100000"/>
              </a:lnSpc>
              <a:buSzPct val="80000"/>
              <a:buFont typeface="Calibri Light" panose="020F0302020204030204" pitchFamily="34" charset="0"/>
              <a:buChar char="●"/>
              <a:defRPr sz="1400" b="0">
                <a:solidFill>
                  <a:schemeClr val="tx1"/>
                </a:solidFill>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endParaRPr lang="en-US" dirty="0" smtClean="0"/>
          </a:p>
          <a:p>
            <a:pPr lvl="0"/>
            <a:r>
              <a:rPr lang="en-US" dirty="0" smtClean="0">
                <a:latin typeface="+mj-lt"/>
              </a:rPr>
              <a:t>Text here</a:t>
            </a:r>
            <a:endParaRPr lang="en-US" dirty="0"/>
          </a:p>
        </p:txBody>
      </p:sp>
      <p:sp>
        <p:nvSpPr>
          <p:cNvPr id="15" name="Rectangle 14"/>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9" name="Rectangle 18"/>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1" name="Rectangle 20"/>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2" name="Rectangle 21"/>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3" name="Rectangle 22"/>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535" y="1809751"/>
            <a:ext cx="1264764" cy="2177200"/>
          </a:xfrm>
          <a:prstGeom prst="rect">
            <a:avLst/>
          </a:prstGeom>
        </p:spPr>
      </p:pic>
      <p:sp>
        <p:nvSpPr>
          <p:cNvPr id="25" name="Text Placeholder 12"/>
          <p:cNvSpPr>
            <a:spLocks noGrp="1"/>
          </p:cNvSpPr>
          <p:nvPr>
            <p:ph type="body" sz="quarter" idx="13" hasCustomPrompt="1"/>
          </p:nvPr>
        </p:nvSpPr>
        <p:spPr>
          <a:xfrm>
            <a:off x="262618" y="717266"/>
            <a:ext cx="1449139" cy="508238"/>
          </a:xfrm>
          <a:prstGeom prst="rect">
            <a:avLst/>
          </a:prstGeom>
        </p:spPr>
        <p:txBody>
          <a:bodyPr lIns="0" tIns="0" rIns="0" bIns="0"/>
          <a:lstStyle>
            <a:lvl1pPr marL="228600" indent="-228600">
              <a:buSzPct val="80000"/>
              <a:buFont typeface="Calibri Light" panose="020F0302020204030204" pitchFamily="34" charset="0"/>
              <a:buChar char="●"/>
              <a:defRPr lang="en-US" sz="1400" dirty="0" smtClean="0"/>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p:txBody>
      </p:sp>
      <p:sp>
        <p:nvSpPr>
          <p:cNvPr id="29"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7" name="Rectangle 26"/>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6"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29881077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plash screen">
    <p:spTree>
      <p:nvGrpSpPr>
        <p:cNvPr id="1" name=""/>
        <p:cNvGrpSpPr/>
        <p:nvPr/>
      </p:nvGrpSpPr>
      <p:grpSpPr>
        <a:xfrm>
          <a:off x="0" y="0"/>
          <a:ext cx="0" cy="0"/>
          <a:chOff x="0" y="0"/>
          <a:chExt cx="0" cy="0"/>
        </a:xfrm>
      </p:grpSpPr>
      <p:sp>
        <p:nvSpPr>
          <p:cNvPr id="27" name="Rectangle 26"/>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0" name="Rectangle 29"/>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solidFill>
                <a:schemeClr val="bg1"/>
              </a:solidFill>
            </a:endParaRPr>
          </a:p>
        </p:txBody>
      </p:sp>
      <p:sp>
        <p:nvSpPr>
          <p:cNvPr id="34" name="Oval 33"/>
          <p:cNvSpPr/>
          <p:nvPr userDrawn="1"/>
        </p:nvSpPr>
        <p:spPr>
          <a:xfrm>
            <a:off x="1741492"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4847" y="2153547"/>
            <a:ext cx="585222" cy="418952"/>
          </a:xfrm>
          <a:prstGeom prst="rect">
            <a:avLst/>
          </a:prstGeom>
        </p:spPr>
      </p:pic>
      <p:sp>
        <p:nvSpPr>
          <p:cNvPr id="36" name="Oval 35"/>
          <p:cNvSpPr/>
          <p:nvPr userDrawn="1"/>
        </p:nvSpPr>
        <p:spPr>
          <a:xfrm>
            <a:off x="2940641"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7" name="Oval 36"/>
          <p:cNvSpPr/>
          <p:nvPr userDrawn="1"/>
        </p:nvSpPr>
        <p:spPr>
          <a:xfrm>
            <a:off x="4143910"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9" name="Oval 38"/>
          <p:cNvSpPr/>
          <p:nvPr userDrawn="1"/>
        </p:nvSpPr>
        <p:spPr>
          <a:xfrm>
            <a:off x="5359620" y="1959889"/>
            <a:ext cx="811933" cy="811933"/>
          </a:xfrm>
          <a:prstGeom prst="ellipse">
            <a:avLst/>
          </a:prstGeom>
          <a:solidFill>
            <a:srgbClr val="F159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pic>
        <p:nvPicPr>
          <p:cNvPr id="48" name="Picture 47"/>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68370" y="2109660"/>
            <a:ext cx="356474" cy="512391"/>
          </a:xfrm>
          <a:prstGeom prst="rect">
            <a:avLst/>
          </a:prstGeom>
        </p:spPr>
      </p:pic>
      <p:pic>
        <p:nvPicPr>
          <p:cNvPr id="56" name="Picture 5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84888" y="2100867"/>
            <a:ext cx="529976" cy="529976"/>
          </a:xfrm>
          <a:prstGeom prst="rect">
            <a:avLst/>
          </a:prstGeom>
        </p:spPr>
      </p:pic>
      <p:pic>
        <p:nvPicPr>
          <p:cNvPr id="61" name="Picture 6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459309" y="2116233"/>
            <a:ext cx="612554" cy="499245"/>
          </a:xfrm>
          <a:prstGeom prst="rect">
            <a:avLst/>
          </a:prstGeom>
        </p:spPr>
      </p:pic>
      <p:sp>
        <p:nvSpPr>
          <p:cNvPr id="62" name="Text Placeholder 24"/>
          <p:cNvSpPr>
            <a:spLocks noGrp="1"/>
          </p:cNvSpPr>
          <p:nvPr>
            <p:ph type="body" sz="quarter" idx="11"/>
          </p:nvPr>
        </p:nvSpPr>
        <p:spPr>
          <a:xfrm>
            <a:off x="1793947" y="1536648"/>
            <a:ext cx="3517527" cy="193899"/>
          </a:xfrm>
          <a:prstGeom prst="rect">
            <a:avLst/>
          </a:prstGeom>
        </p:spPr>
        <p:txBody>
          <a:bodyPr wrap="square" lIns="0" tIns="0" rIns="0" bIns="0" anchor="ctr" anchorCtr="0">
            <a:spAutoFit/>
          </a:bodyPr>
          <a:lstStyle>
            <a:lvl1pPr marL="0" indent="0">
              <a:buNone/>
              <a:defRPr sz="1400" b="0">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63" name="Text Placeholder 24"/>
          <p:cNvSpPr>
            <a:spLocks noGrp="1"/>
          </p:cNvSpPr>
          <p:nvPr>
            <p:ph type="body" sz="quarter" idx="10"/>
          </p:nvPr>
        </p:nvSpPr>
        <p:spPr>
          <a:xfrm>
            <a:off x="1793947" y="1224191"/>
            <a:ext cx="3517527" cy="221599"/>
          </a:xfrm>
          <a:prstGeom prst="rect">
            <a:avLst/>
          </a:prstGeom>
        </p:spPr>
        <p:txBody>
          <a:bodyPr wrap="square" lIns="0" tIns="0" rIns="0" bIns="0" anchor="ctr" anchorCtr="0">
            <a:spAutoFit/>
          </a:bodyPr>
          <a:lstStyle>
            <a:lvl1pPr marL="0" indent="0">
              <a:buNone/>
              <a:defRPr sz="1600" b="1">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grpSp>
        <p:nvGrpSpPr>
          <p:cNvPr id="64" name="Group 63"/>
          <p:cNvGrpSpPr/>
          <p:nvPr userDrawn="1"/>
        </p:nvGrpSpPr>
        <p:grpSpPr>
          <a:xfrm>
            <a:off x="-2" y="3538050"/>
            <a:ext cx="7908925" cy="61412"/>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29" name="Text Placeholder 2"/>
          <p:cNvSpPr>
            <a:spLocks noGrp="1"/>
          </p:cNvSpPr>
          <p:nvPr>
            <p:ph type="body" sz="quarter" idx="12" hasCustomPrompt="1"/>
          </p:nvPr>
        </p:nvSpPr>
        <p:spPr>
          <a:xfrm>
            <a:off x="77511" y="3723990"/>
            <a:ext cx="3675063" cy="439792"/>
          </a:xfrm>
          <a:prstGeom prst="rect">
            <a:avLst/>
          </a:prstGeom>
        </p:spPr>
        <p:txBody>
          <a:bodyPr/>
          <a:lstStyle>
            <a:lvl1pPr marL="0" indent="0" algn="l">
              <a:lnSpc>
                <a:spcPct val="50000"/>
              </a:lnSpc>
              <a:buNone/>
              <a:defRPr sz="800">
                <a:solidFill>
                  <a:schemeClr val="bg1"/>
                </a:solidFill>
              </a:defRPr>
            </a:lvl1pPr>
            <a:lvl2pPr marL="285841" indent="0" algn="l">
              <a:buNone/>
              <a:defRPr sz="800">
                <a:solidFill>
                  <a:schemeClr val="bg1"/>
                </a:solidFill>
              </a:defRPr>
            </a:lvl2pPr>
            <a:lvl3pPr marL="571683" indent="0" algn="l">
              <a:buNone/>
              <a:defRPr sz="800">
                <a:solidFill>
                  <a:schemeClr val="bg1"/>
                </a:solidFill>
              </a:defRPr>
            </a:lvl3pPr>
            <a:lvl4pPr marL="857524" indent="0" algn="l">
              <a:buNone/>
              <a:defRPr sz="800">
                <a:solidFill>
                  <a:schemeClr val="bg1"/>
                </a:solidFill>
              </a:defRPr>
            </a:lvl4pPr>
            <a:lvl5pPr marL="1143365" indent="0" algn="l">
              <a:buNone/>
              <a:defRPr sz="800">
                <a:solidFill>
                  <a:schemeClr val="bg1"/>
                </a:solidFill>
              </a:defRPr>
            </a:lvl5p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 is a registered trade mark of AXELOS Limited</a:t>
            </a:r>
          </a:p>
          <a:p>
            <a:r>
              <a:rPr lang="en-IN" sz="900" i="1" dirty="0" smtClean="0">
                <a:solidFill>
                  <a:schemeClr val="bg1"/>
                </a:solidFill>
              </a:rPr>
              <a:t>AXELOS</a:t>
            </a:r>
            <a:r>
              <a:rPr lang="en-IN" sz="900" i="1" baseline="30000" dirty="0" smtClean="0">
                <a:solidFill>
                  <a:schemeClr val="bg1"/>
                </a:solidFill>
              </a:rPr>
              <a:t>® </a:t>
            </a:r>
            <a:r>
              <a:rPr lang="en-IN" sz="900" i="1" dirty="0" smtClean="0">
                <a:solidFill>
                  <a:schemeClr val="bg1"/>
                </a:solidFill>
              </a:rPr>
              <a:t>is a trade mark of AXELOS Limited</a:t>
            </a:r>
            <a:endParaRPr lang="en-US" dirty="0"/>
          </a:p>
        </p:txBody>
      </p:sp>
      <p:sp>
        <p:nvSpPr>
          <p:cNvPr id="25" name="TextBox 24"/>
          <p:cNvSpPr txBox="1"/>
          <p:nvPr userDrawn="1"/>
        </p:nvSpPr>
        <p:spPr>
          <a:xfrm>
            <a:off x="5631091" y="3714792"/>
            <a:ext cx="2231380" cy="230832"/>
          </a:xfrm>
          <a:prstGeom prst="rect">
            <a:avLst/>
          </a:prstGeom>
          <a:noFill/>
        </p:spPr>
        <p:txBody>
          <a:bodyPr wrap="none" lIns="0" rIns="0" rtlCol="0">
            <a:spAutoFit/>
          </a:bodyPr>
          <a:lstStyle/>
          <a:p>
            <a:pPr algn="r"/>
            <a:r>
              <a:rPr lang="en-US" sz="900" b="0" kern="1200" dirty="0" smtClean="0">
                <a:solidFill>
                  <a:schemeClr val="bg1"/>
                </a:solidFill>
                <a:effectLst/>
                <a:latin typeface="+mn-lt"/>
                <a:ea typeface="+mn-ea"/>
                <a:cs typeface="+mn-cs"/>
              </a:rPr>
              <a:t>Copyright 2014, Simplilearn, All rights reserved.</a:t>
            </a:r>
            <a:endParaRPr lang="en-US" sz="900" b="0" kern="1200" dirty="0">
              <a:solidFill>
                <a:schemeClr val="bg1"/>
              </a:solidFill>
              <a:effectLst/>
              <a:latin typeface="+mn-lt"/>
              <a:ea typeface="+mn-ea"/>
              <a:cs typeface="+mn-cs"/>
            </a:endParaRPr>
          </a:p>
        </p:txBody>
      </p:sp>
      <p:pic>
        <p:nvPicPr>
          <p:cNvPr id="26" name="Picture 2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466226" y="47625"/>
            <a:ext cx="1347449" cy="408535"/>
          </a:xfrm>
          <a:prstGeom prst="rect">
            <a:avLst/>
          </a:prstGeom>
          <a:noFill/>
          <a:ln>
            <a:noFill/>
          </a:ln>
        </p:spPr>
      </p:pic>
    </p:spTree>
    <p:extLst>
      <p:ext uri="{BB962C8B-B14F-4D97-AF65-F5344CB8AC3E}">
        <p14:creationId xmlns:p14="http://schemas.microsoft.com/office/powerpoint/2010/main" val="29923872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iz title">
    <p:spTree>
      <p:nvGrpSpPr>
        <p:cNvPr id="1" name=""/>
        <p:cNvGrpSpPr/>
        <p:nvPr/>
      </p:nvGrpSpPr>
      <p:grpSpPr>
        <a:xfrm>
          <a:off x="0" y="0"/>
          <a:ext cx="0" cy="0"/>
          <a:chOff x="0" y="0"/>
          <a:chExt cx="0" cy="0"/>
        </a:xfrm>
      </p:grpSpPr>
      <p:sp>
        <p:nvSpPr>
          <p:cNvPr id="29" name="Rectangle 2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1" name="Rectangle 3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3" name="Rectangle 3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4" name="Rectangle 3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5" name="Rectangle 3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4" name="TextBox 13"/>
          <p:cNvSpPr txBox="1"/>
          <p:nvPr userDrawn="1"/>
        </p:nvSpPr>
        <p:spPr>
          <a:xfrm>
            <a:off x="3483452" y="1935829"/>
            <a:ext cx="3793402" cy="523220"/>
          </a:xfrm>
          <a:prstGeom prst="rect">
            <a:avLst/>
          </a:prstGeom>
          <a:noFill/>
        </p:spPr>
        <p:txBody>
          <a:bodyPr wrap="square" rtlCol="0">
            <a:spAutoFit/>
          </a:bodyPr>
          <a:lstStyle/>
          <a:p>
            <a:r>
              <a:rPr lang="en-US" sz="2800" b="1" dirty="0" smtClean="0">
                <a:solidFill>
                  <a:schemeClr val="tx1">
                    <a:lumMod val="75000"/>
                    <a:lumOff val="25000"/>
                  </a:schemeClr>
                </a:solidFill>
              </a:rPr>
              <a:t>Knowledge Check</a:t>
            </a:r>
            <a:endParaRPr lang="en-US" sz="2800" b="1" dirty="0">
              <a:solidFill>
                <a:schemeClr val="tx1">
                  <a:lumMod val="75000"/>
                  <a:lumOff val="25000"/>
                </a:schemeClr>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6076" y="1486750"/>
            <a:ext cx="1729169" cy="1421377"/>
          </a:xfrm>
          <a:prstGeom prst="rect">
            <a:avLst/>
          </a:prstGeom>
        </p:spPr>
      </p:pic>
      <p:pic>
        <p:nvPicPr>
          <p:cNvPr id="12" name="Picture 1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13"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253941329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C">
    <p:spTree>
      <p:nvGrpSpPr>
        <p:cNvPr id="1" name=""/>
        <p:cNvGrpSpPr/>
        <p:nvPr/>
      </p:nvGrpSpPr>
      <p:grpSpPr>
        <a:xfrm>
          <a:off x="0" y="0"/>
          <a:ext cx="0" cy="0"/>
          <a:chOff x="0" y="0"/>
          <a:chExt cx="0" cy="0"/>
        </a:xfrm>
      </p:grpSpPr>
      <p:sp>
        <p:nvSpPr>
          <p:cNvPr id="27" name="Rectangle 26"/>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1" name="Rectangle 30"/>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5" name="TextBox 34"/>
          <p:cNvSpPr txBox="1"/>
          <p:nvPr userDrawn="1"/>
        </p:nvSpPr>
        <p:spPr>
          <a:xfrm>
            <a:off x="248894" y="583124"/>
            <a:ext cx="826557" cy="369332"/>
          </a:xfrm>
          <a:prstGeom prst="rect">
            <a:avLst/>
          </a:prstGeom>
          <a:noFill/>
        </p:spPr>
        <p:txBody>
          <a:bodyPr wrap="square" rtlCol="0" anchor="ctr">
            <a:spAutoFit/>
          </a:bodyPr>
          <a:lstStyle/>
          <a:p>
            <a:pPr algn="ctr"/>
            <a:r>
              <a:rPr lang="en-US" sz="900" dirty="0" smtClean="0"/>
              <a:t>KNOWLEDGE CHECK</a:t>
            </a:r>
            <a:endParaRPr lang="en-US" sz="900" dirty="0"/>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49530" y="1721509"/>
            <a:ext cx="958182" cy="787626"/>
          </a:xfrm>
          <a:prstGeom prst="rect">
            <a:avLst/>
          </a:prstGeom>
        </p:spPr>
      </p:pic>
      <p:sp>
        <p:nvSpPr>
          <p:cNvPr id="38" name="TextBox 37"/>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39" name="TextBox 38"/>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0" name="TextBox 39"/>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41" name="TextBox 40"/>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45" name="Text Placeholder 9"/>
          <p:cNvSpPr>
            <a:spLocks noGrp="1"/>
          </p:cNvSpPr>
          <p:nvPr>
            <p:ph type="body" sz="quarter" idx="16"/>
          </p:nvPr>
        </p:nvSpPr>
        <p:spPr>
          <a:xfrm>
            <a:off x="1123949" y="1777550"/>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6" name="Text Placeholder 10"/>
          <p:cNvSpPr>
            <a:spLocks noGrp="1"/>
          </p:cNvSpPr>
          <p:nvPr>
            <p:ph type="body" sz="quarter" idx="17"/>
          </p:nvPr>
        </p:nvSpPr>
        <p:spPr>
          <a:xfrm>
            <a:off x="1129225" y="2128920"/>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9" name="Text Placeholder 11"/>
          <p:cNvSpPr>
            <a:spLocks noGrp="1"/>
          </p:cNvSpPr>
          <p:nvPr>
            <p:ph type="body" sz="quarter" idx="18"/>
          </p:nvPr>
        </p:nvSpPr>
        <p:spPr>
          <a:xfrm>
            <a:off x="1132313" y="2480289"/>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1" name="Text Placeholder 14"/>
          <p:cNvSpPr>
            <a:spLocks noGrp="1"/>
          </p:cNvSpPr>
          <p:nvPr>
            <p:ph type="body" sz="quarter" idx="22"/>
          </p:nvPr>
        </p:nvSpPr>
        <p:spPr>
          <a:xfrm>
            <a:off x="1130125" y="1426180"/>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pic>
        <p:nvPicPr>
          <p:cNvPr id="28" name="Picture 2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26"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250674167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C Answer">
    <p:spTree>
      <p:nvGrpSpPr>
        <p:cNvPr id="1" name=""/>
        <p:cNvGrpSpPr/>
        <p:nvPr/>
      </p:nvGrpSpPr>
      <p:grpSpPr>
        <a:xfrm>
          <a:off x="0" y="0"/>
          <a:ext cx="0" cy="0"/>
          <a:chOff x="0" y="0"/>
          <a:chExt cx="0" cy="0"/>
        </a:xfrm>
      </p:grpSpPr>
      <p:sp>
        <p:nvSpPr>
          <p:cNvPr id="6" name="Rectangle 5"/>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2" name="Rectangle 1"/>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Rectangle 18"/>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0" name="Rectangle 19"/>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3" name="TextBox 42"/>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4" name="TextBox 43"/>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50" name="TextBox 49"/>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30" name="Text Placeholder 9"/>
          <p:cNvSpPr>
            <a:spLocks noGrp="1"/>
          </p:cNvSpPr>
          <p:nvPr>
            <p:ph type="body" sz="quarter" idx="16"/>
          </p:nvPr>
        </p:nvSpPr>
        <p:spPr>
          <a:xfrm>
            <a:off x="1123949" y="1777550"/>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2" name="Text Placeholder 10"/>
          <p:cNvSpPr>
            <a:spLocks noGrp="1"/>
          </p:cNvSpPr>
          <p:nvPr>
            <p:ph type="body" sz="quarter" idx="17"/>
          </p:nvPr>
        </p:nvSpPr>
        <p:spPr>
          <a:xfrm>
            <a:off x="1129225" y="2128920"/>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3" name="Text Placeholder 11"/>
          <p:cNvSpPr>
            <a:spLocks noGrp="1"/>
          </p:cNvSpPr>
          <p:nvPr>
            <p:ph type="body" sz="quarter" idx="18"/>
          </p:nvPr>
        </p:nvSpPr>
        <p:spPr>
          <a:xfrm>
            <a:off x="1132313" y="2480289"/>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34" name="Text Placeholder 14"/>
          <p:cNvSpPr>
            <a:spLocks noGrp="1"/>
          </p:cNvSpPr>
          <p:nvPr>
            <p:ph type="body" sz="quarter" idx="22"/>
          </p:nvPr>
        </p:nvSpPr>
        <p:spPr>
          <a:xfrm>
            <a:off x="1130125" y="1426180"/>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2"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7" name="Straight Connector 46"/>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6" name="Rectangle 35"/>
          <p:cNvSpPr/>
          <p:nvPr userDrawn="1"/>
        </p:nvSpPr>
        <p:spPr>
          <a:xfrm>
            <a:off x="7186613" y="3402807"/>
            <a:ext cx="464343" cy="431007"/>
          </a:xfrm>
          <a:prstGeom prst="rect">
            <a:avLst/>
          </a:prstGeom>
          <a:solidFill>
            <a:schemeClr val="bg1"/>
          </a:solidFill>
          <a:ln>
            <a:solidFill>
              <a:srgbClr val="039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userDrawn="1"/>
        </p:nvPicPr>
        <p:blipFill rotWithShape="1">
          <a:blip r:embed="rId2" cstate="print">
            <a:extLst>
              <a:ext uri="{28A0092B-C50C-407E-A947-70E740481C1C}">
                <a14:useLocalDpi xmlns:a14="http://schemas.microsoft.com/office/drawing/2010/main" val="0"/>
              </a:ext>
            </a:extLst>
          </a:blip>
          <a:srcRect l="50000"/>
          <a:stretch/>
        </p:blipFill>
        <p:spPr>
          <a:xfrm>
            <a:off x="7224796" y="3412535"/>
            <a:ext cx="406704" cy="441281"/>
          </a:xfrm>
          <a:prstGeom prst="rect">
            <a:avLst/>
          </a:prstGeom>
        </p:spPr>
      </p:pic>
      <p:sp>
        <p:nvSpPr>
          <p:cNvPr id="4"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5" name="Rectangle 4"/>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 Placeholder 6"/>
          <p:cNvSpPr>
            <a:spLocks noGrp="1"/>
          </p:cNvSpPr>
          <p:nvPr>
            <p:ph type="body" sz="quarter" idx="26"/>
          </p:nvPr>
        </p:nvSpPr>
        <p:spPr>
          <a:xfrm>
            <a:off x="238125" y="3309938"/>
            <a:ext cx="7480300" cy="625475"/>
          </a:xfrm>
          <a:prstGeom prst="rect">
            <a:avLst/>
          </a:prstGeom>
        </p:spPr>
        <p:txBody>
          <a:bodyPr/>
          <a:lstStyle>
            <a:lvl1pPr marL="0" indent="0">
              <a:buNone/>
              <a:defRPr sz="1400"/>
            </a:lvl1pPr>
          </a:lstStyle>
          <a:p>
            <a:pPr lvl="0"/>
            <a:r>
              <a:rPr lang="en-US" dirty="0" smtClean="0"/>
              <a:t>Click to edit Master text styles</a:t>
            </a:r>
          </a:p>
        </p:txBody>
      </p:sp>
      <p:sp>
        <p:nvSpPr>
          <p:cNvPr id="38" name="TextBox 37"/>
          <p:cNvSpPr txBox="1"/>
          <p:nvPr userDrawn="1"/>
        </p:nvSpPr>
        <p:spPr>
          <a:xfrm>
            <a:off x="248894" y="583124"/>
            <a:ext cx="826557" cy="369332"/>
          </a:xfrm>
          <a:prstGeom prst="rect">
            <a:avLst/>
          </a:prstGeom>
          <a:noFill/>
        </p:spPr>
        <p:txBody>
          <a:bodyPr wrap="square" rtlCol="0" anchor="ctr">
            <a:spAutoFit/>
          </a:bodyPr>
          <a:lstStyle/>
          <a:p>
            <a:pPr algn="ctr"/>
            <a:r>
              <a:rPr lang="en-US" sz="900" dirty="0" smtClean="0"/>
              <a:t>KNOWLEDGE CHECK</a:t>
            </a:r>
            <a:endParaRPr lang="en-US" sz="900" dirty="0"/>
          </a:p>
        </p:txBody>
      </p:sp>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49530" y="1721509"/>
            <a:ext cx="958182" cy="787626"/>
          </a:xfrm>
          <a:prstGeom prst="rect">
            <a:avLst/>
          </a:prstGeom>
        </p:spPr>
      </p:pic>
      <p:pic>
        <p:nvPicPr>
          <p:cNvPr id="35" name="Picture 34"/>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9"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59427211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Splash screen">
    <p:spTree>
      <p:nvGrpSpPr>
        <p:cNvPr id="1" name=""/>
        <p:cNvGrpSpPr/>
        <p:nvPr/>
      </p:nvGrpSpPr>
      <p:grpSpPr>
        <a:xfrm>
          <a:off x="0" y="0"/>
          <a:ext cx="0" cy="0"/>
          <a:chOff x="0" y="0"/>
          <a:chExt cx="0" cy="0"/>
        </a:xfrm>
      </p:grpSpPr>
      <p:sp>
        <p:nvSpPr>
          <p:cNvPr id="13" name="Rectangle 12"/>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4" name="Rectangle 13"/>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5" name="Rectangle 14"/>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6" name="Rectangle 15"/>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7" name="Rectangle 16"/>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19" name="Rectangle 18"/>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1" name="Rectangle 20"/>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8" name="Rectangle 27"/>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2" name="Rectangle 31"/>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34" name="Straight Connector 33"/>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8" name="TextBox 37"/>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39" name="TextBox 38"/>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0" name="TextBox 39"/>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41" name="TextBox 40"/>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42" name="Text Placeholder 9"/>
          <p:cNvSpPr>
            <a:spLocks noGrp="1"/>
          </p:cNvSpPr>
          <p:nvPr>
            <p:ph type="body" sz="quarter" idx="16"/>
          </p:nvPr>
        </p:nvSpPr>
        <p:spPr>
          <a:xfrm>
            <a:off x="1123949" y="1799495"/>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3" name="Text Placeholder 10"/>
          <p:cNvSpPr>
            <a:spLocks noGrp="1"/>
          </p:cNvSpPr>
          <p:nvPr>
            <p:ph type="body" sz="quarter" idx="17"/>
          </p:nvPr>
        </p:nvSpPr>
        <p:spPr>
          <a:xfrm>
            <a:off x="1129225" y="2150865"/>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4" name="Text Placeholder 11"/>
          <p:cNvSpPr>
            <a:spLocks noGrp="1"/>
          </p:cNvSpPr>
          <p:nvPr>
            <p:ph type="body" sz="quarter" idx="18"/>
          </p:nvPr>
        </p:nvSpPr>
        <p:spPr>
          <a:xfrm>
            <a:off x="1132313" y="2502234"/>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5" name="Text Placeholder 14"/>
          <p:cNvSpPr>
            <a:spLocks noGrp="1"/>
          </p:cNvSpPr>
          <p:nvPr>
            <p:ph type="body" sz="quarter" idx="22"/>
          </p:nvPr>
        </p:nvSpPr>
        <p:spPr>
          <a:xfrm>
            <a:off x="1130125" y="1448125"/>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48"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sp>
        <p:nvSpPr>
          <p:cNvPr id="49" name="TextBox 48"/>
          <p:cNvSpPr txBox="1"/>
          <p:nvPr userDrawn="1"/>
        </p:nvSpPr>
        <p:spPr>
          <a:xfrm>
            <a:off x="238124" y="429956"/>
            <a:ext cx="826557" cy="338554"/>
          </a:xfrm>
          <a:prstGeom prst="rect">
            <a:avLst/>
          </a:prstGeom>
          <a:noFill/>
        </p:spPr>
        <p:txBody>
          <a:bodyPr wrap="square" rtlCol="0" anchor="ctr">
            <a:spAutoFit/>
          </a:bodyPr>
          <a:lstStyle/>
          <a:p>
            <a:pPr algn="ctr"/>
            <a:r>
              <a:rPr lang="en-US" sz="1600" dirty="0" smtClean="0"/>
              <a:t>QUIZ</a:t>
            </a:r>
            <a:endParaRPr lang="en-US" sz="1600" dirty="0"/>
          </a:p>
        </p:txBody>
      </p:sp>
      <p:graphicFrame>
        <p:nvGraphicFramePr>
          <p:cNvPr id="3" name="Object 2"/>
          <p:cNvGraphicFramePr>
            <a:graphicFrameLocks noChangeAspect="1"/>
          </p:cNvGraphicFramePr>
          <p:nvPr userDrawn="1">
            <p:extLst>
              <p:ext uri="{D42A27DB-BD31-4B8C-83A1-F6EECF244321}">
                <p14:modId xmlns:p14="http://schemas.microsoft.com/office/powerpoint/2010/main" val="1811021121"/>
              </p:ext>
            </p:extLst>
          </p:nvPr>
        </p:nvGraphicFramePr>
        <p:xfrm>
          <a:off x="6716243" y="1603648"/>
          <a:ext cx="1002779" cy="967682"/>
        </p:xfrm>
        <a:graphic>
          <a:graphicData uri="http://schemas.openxmlformats.org/presentationml/2006/ole">
            <mc:AlternateContent xmlns:mc="http://schemas.openxmlformats.org/markup-compatibility/2006">
              <mc:Choice xmlns:v="urn:schemas-microsoft-com:vml" Requires="v">
                <p:oleObj spid="_x0000_s1387" name="Image" r:id="rId3" imgW="2539440" imgH="2450520" progId="Photoshop.Image.13">
                  <p:embed/>
                </p:oleObj>
              </mc:Choice>
              <mc:Fallback>
                <p:oleObj name="Image" r:id="rId3" imgW="2539440" imgH="2450520" progId="Photoshop.Image.13">
                  <p:embed/>
                  <p:pic>
                    <p:nvPicPr>
                      <p:cNvPr id="0" name=""/>
                      <p:cNvPicPr/>
                      <p:nvPr/>
                    </p:nvPicPr>
                    <p:blipFill>
                      <a:blip r:embed="rId4"/>
                      <a:stretch>
                        <a:fillRect/>
                      </a:stretch>
                    </p:blipFill>
                    <p:spPr>
                      <a:xfrm>
                        <a:off x="6716243" y="1603648"/>
                        <a:ext cx="1002779" cy="967682"/>
                      </a:xfrm>
                      <a:prstGeom prst="rect">
                        <a:avLst/>
                      </a:prstGeom>
                    </p:spPr>
                  </p:pic>
                </p:oleObj>
              </mc:Fallback>
            </mc:AlternateContent>
          </a:graphicData>
        </a:graphic>
      </p:graphicFrame>
      <p:pic>
        <p:nvPicPr>
          <p:cNvPr id="25" name="Picture 24"/>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26"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77196545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Splash screen">
    <p:spTree>
      <p:nvGrpSpPr>
        <p:cNvPr id="1" name=""/>
        <p:cNvGrpSpPr/>
        <p:nvPr/>
      </p:nvGrpSpPr>
      <p:grpSpPr>
        <a:xfrm>
          <a:off x="0" y="0"/>
          <a:ext cx="0" cy="0"/>
          <a:chOff x="0" y="0"/>
          <a:chExt cx="0" cy="0"/>
        </a:xfrm>
      </p:grpSpPr>
      <p:sp>
        <p:nvSpPr>
          <p:cNvPr id="57" name="TextBox 56"/>
          <p:cNvSpPr txBox="1"/>
          <p:nvPr userDrawn="1"/>
        </p:nvSpPr>
        <p:spPr>
          <a:xfrm>
            <a:off x="5260477" y="3881763"/>
            <a:ext cx="2601994" cy="230832"/>
          </a:xfrm>
          <a:prstGeom prst="rect">
            <a:avLst/>
          </a:prstGeom>
          <a:noFill/>
        </p:spPr>
        <p:txBody>
          <a:bodyPr wrap="none" rtlCol="0">
            <a:spAutoFit/>
          </a:bodyPr>
          <a:lstStyle/>
          <a:p>
            <a:pPr algn="r"/>
            <a:r>
              <a:rPr lang="en-US" sz="900" dirty="0" smtClean="0">
                <a:solidFill>
                  <a:schemeClr val="bg1">
                    <a:lumMod val="95000"/>
                  </a:schemeClr>
                </a:solidFill>
                <a:latin typeface="+mn-lt"/>
              </a:rPr>
              <a:t>Copyright 2012-2014,Simplilearn,All rights reserved</a:t>
            </a:r>
            <a:endParaRPr lang="en-US" sz="900" dirty="0">
              <a:solidFill>
                <a:schemeClr val="bg1">
                  <a:lumMod val="95000"/>
                </a:schemeClr>
              </a:solidFill>
              <a:latin typeface="+mn-lt"/>
            </a:endParaRPr>
          </a:p>
        </p:txBody>
      </p:sp>
      <p:sp>
        <p:nvSpPr>
          <p:cNvPr id="21" name="Rectangle 20"/>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2" name="Rectangle 21"/>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3" name="Rectangle 22"/>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4" name="Rectangle 23"/>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5" name="Rectangle 24"/>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6" name="Rectangle 25"/>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0" name="Rectangle 29"/>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2" name="Rectangle 31"/>
          <p:cNvSpPr/>
          <p:nvPr userDrawn="1"/>
        </p:nvSpPr>
        <p:spPr>
          <a:xfrm>
            <a:off x="238125" y="364005"/>
            <a:ext cx="826556" cy="80757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3" name="Rectangle 32"/>
          <p:cNvSpPr/>
          <p:nvPr userDrawn="1"/>
        </p:nvSpPr>
        <p:spPr>
          <a:xfrm>
            <a:off x="238125" y="364005"/>
            <a:ext cx="7480897" cy="8075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4" name="Text Placeholder 12"/>
          <p:cNvSpPr>
            <a:spLocks noGrp="1"/>
          </p:cNvSpPr>
          <p:nvPr>
            <p:ph type="body" sz="quarter" idx="15" hasCustomPrompt="1"/>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This is a dummy text</a:t>
            </a:r>
            <a:endParaRPr lang="en-US" dirty="0"/>
          </a:p>
        </p:txBody>
      </p:sp>
      <p:cxnSp>
        <p:nvCxnSpPr>
          <p:cNvPr id="45" name="Straight Connector 44"/>
          <p:cNvCxnSpPr/>
          <p:nvPr userDrawn="1"/>
        </p:nvCxnSpPr>
        <p:spPr>
          <a:xfrm>
            <a:off x="1064681" y="364005"/>
            <a:ext cx="0" cy="807570"/>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6" name="TextBox 45"/>
          <p:cNvSpPr txBox="1"/>
          <p:nvPr userDrawn="1"/>
        </p:nvSpPr>
        <p:spPr>
          <a:xfrm>
            <a:off x="809625" y="1426577"/>
            <a:ext cx="324128" cy="307777"/>
          </a:xfrm>
          <a:prstGeom prst="rect">
            <a:avLst/>
          </a:prstGeom>
          <a:noFill/>
          <a:ln>
            <a:noFill/>
          </a:ln>
        </p:spPr>
        <p:txBody>
          <a:bodyPr wrap="square" rtlCol="0">
            <a:spAutoFit/>
          </a:bodyPr>
          <a:lstStyle/>
          <a:p>
            <a:r>
              <a:rPr lang="en-US" sz="1400" dirty="0" smtClean="0">
                <a:solidFill>
                  <a:schemeClr val="tx1"/>
                </a:solidFill>
              </a:rPr>
              <a:t>a.</a:t>
            </a:r>
            <a:endParaRPr lang="en-US" sz="1400" dirty="0">
              <a:solidFill>
                <a:schemeClr val="tx1"/>
              </a:solidFill>
            </a:endParaRPr>
          </a:p>
        </p:txBody>
      </p:sp>
      <p:sp>
        <p:nvSpPr>
          <p:cNvPr id="47" name="TextBox 46"/>
          <p:cNvSpPr txBox="1"/>
          <p:nvPr userDrawn="1"/>
        </p:nvSpPr>
        <p:spPr>
          <a:xfrm>
            <a:off x="809625" y="1779712"/>
            <a:ext cx="324128" cy="307777"/>
          </a:xfrm>
          <a:prstGeom prst="rect">
            <a:avLst/>
          </a:prstGeom>
          <a:noFill/>
          <a:ln>
            <a:noFill/>
          </a:ln>
        </p:spPr>
        <p:txBody>
          <a:bodyPr wrap="none" rtlCol="0">
            <a:spAutoFit/>
          </a:bodyPr>
          <a:lstStyle/>
          <a:p>
            <a:r>
              <a:rPr lang="en-US" sz="1400" dirty="0" smtClean="0">
                <a:solidFill>
                  <a:schemeClr val="tx1"/>
                </a:solidFill>
              </a:rPr>
              <a:t>b.</a:t>
            </a:r>
            <a:endParaRPr lang="en-US" sz="1400" dirty="0">
              <a:solidFill>
                <a:schemeClr val="tx1"/>
              </a:solidFill>
            </a:endParaRPr>
          </a:p>
        </p:txBody>
      </p:sp>
      <p:sp>
        <p:nvSpPr>
          <p:cNvPr id="48" name="TextBox 47"/>
          <p:cNvSpPr txBox="1"/>
          <p:nvPr userDrawn="1"/>
        </p:nvSpPr>
        <p:spPr>
          <a:xfrm>
            <a:off x="809625" y="2132847"/>
            <a:ext cx="303288" cy="307777"/>
          </a:xfrm>
          <a:prstGeom prst="rect">
            <a:avLst/>
          </a:prstGeom>
          <a:noFill/>
          <a:ln>
            <a:noFill/>
          </a:ln>
        </p:spPr>
        <p:txBody>
          <a:bodyPr wrap="square" rtlCol="0">
            <a:spAutoFit/>
          </a:bodyPr>
          <a:lstStyle/>
          <a:p>
            <a:r>
              <a:rPr lang="en-US" sz="1400" dirty="0" smtClean="0">
                <a:solidFill>
                  <a:schemeClr val="tx1"/>
                </a:solidFill>
              </a:rPr>
              <a:t>c.</a:t>
            </a:r>
            <a:endParaRPr lang="en-US" sz="1400" dirty="0">
              <a:solidFill>
                <a:schemeClr val="tx1"/>
              </a:solidFill>
            </a:endParaRPr>
          </a:p>
        </p:txBody>
      </p:sp>
      <p:sp>
        <p:nvSpPr>
          <p:cNvPr id="49" name="TextBox 48"/>
          <p:cNvSpPr txBox="1"/>
          <p:nvPr userDrawn="1"/>
        </p:nvSpPr>
        <p:spPr>
          <a:xfrm>
            <a:off x="809625" y="2485983"/>
            <a:ext cx="324128" cy="307777"/>
          </a:xfrm>
          <a:prstGeom prst="rect">
            <a:avLst/>
          </a:prstGeom>
          <a:noFill/>
          <a:ln>
            <a:noFill/>
          </a:ln>
        </p:spPr>
        <p:txBody>
          <a:bodyPr wrap="square" rtlCol="0">
            <a:spAutoFit/>
          </a:bodyPr>
          <a:lstStyle/>
          <a:p>
            <a:r>
              <a:rPr lang="en-US" sz="1400" dirty="0" smtClean="0">
                <a:solidFill>
                  <a:schemeClr val="tx1"/>
                </a:solidFill>
              </a:rPr>
              <a:t>d.</a:t>
            </a:r>
            <a:endParaRPr lang="en-US" sz="1400" dirty="0">
              <a:solidFill>
                <a:schemeClr val="tx1"/>
              </a:solidFill>
            </a:endParaRPr>
          </a:p>
        </p:txBody>
      </p:sp>
      <p:sp>
        <p:nvSpPr>
          <p:cNvPr id="50" name="Text Placeholder 9"/>
          <p:cNvSpPr>
            <a:spLocks noGrp="1"/>
          </p:cNvSpPr>
          <p:nvPr>
            <p:ph type="body" sz="quarter" idx="16"/>
          </p:nvPr>
        </p:nvSpPr>
        <p:spPr>
          <a:xfrm>
            <a:off x="1123949" y="1799495"/>
            <a:ext cx="548073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1" name="Text Placeholder 10"/>
          <p:cNvSpPr>
            <a:spLocks noGrp="1"/>
          </p:cNvSpPr>
          <p:nvPr>
            <p:ph type="body" sz="quarter" idx="17"/>
          </p:nvPr>
        </p:nvSpPr>
        <p:spPr>
          <a:xfrm>
            <a:off x="1129225" y="2150865"/>
            <a:ext cx="5476349"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2" name="Text Placeholder 11"/>
          <p:cNvSpPr>
            <a:spLocks noGrp="1"/>
          </p:cNvSpPr>
          <p:nvPr>
            <p:ph type="body" sz="quarter" idx="18"/>
          </p:nvPr>
        </p:nvSpPr>
        <p:spPr>
          <a:xfrm>
            <a:off x="1132313" y="2502234"/>
            <a:ext cx="5473783"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3" name="Text Placeholder 14"/>
          <p:cNvSpPr>
            <a:spLocks noGrp="1"/>
          </p:cNvSpPr>
          <p:nvPr>
            <p:ph type="body" sz="quarter" idx="22"/>
          </p:nvPr>
        </p:nvSpPr>
        <p:spPr>
          <a:xfrm>
            <a:off x="1130125" y="1448125"/>
            <a:ext cx="5475601" cy="27714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marL="0" indent="0">
              <a:buNone/>
              <a:defRPr sz="1400"/>
            </a:lvl1pPr>
          </a:lstStyle>
          <a:p>
            <a:endParaRPr lang="en-US" dirty="0"/>
          </a:p>
        </p:txBody>
      </p:sp>
      <p:sp>
        <p:nvSpPr>
          <p:cNvPr id="54" name="Text Placeholder 9"/>
          <p:cNvSpPr>
            <a:spLocks noGrp="1"/>
          </p:cNvSpPr>
          <p:nvPr>
            <p:ph type="body" sz="quarter" idx="27" hasCustomPrompt="1"/>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1</a:t>
            </a:r>
            <a:endParaRPr lang="en-US" dirty="0"/>
          </a:p>
        </p:txBody>
      </p:sp>
      <p:sp>
        <p:nvSpPr>
          <p:cNvPr id="55" name="TextBox 54"/>
          <p:cNvSpPr txBox="1"/>
          <p:nvPr userDrawn="1"/>
        </p:nvSpPr>
        <p:spPr>
          <a:xfrm>
            <a:off x="238124" y="429956"/>
            <a:ext cx="826557" cy="338554"/>
          </a:xfrm>
          <a:prstGeom prst="rect">
            <a:avLst/>
          </a:prstGeom>
          <a:noFill/>
        </p:spPr>
        <p:txBody>
          <a:bodyPr wrap="square" rtlCol="0" anchor="ctr">
            <a:spAutoFit/>
          </a:bodyPr>
          <a:lstStyle/>
          <a:p>
            <a:pPr algn="ctr"/>
            <a:r>
              <a:rPr lang="en-US" sz="1600" dirty="0" smtClean="0"/>
              <a:t>QUIZ</a:t>
            </a:r>
            <a:endParaRPr lang="en-US" sz="1600" dirty="0"/>
          </a:p>
        </p:txBody>
      </p:sp>
      <p:sp>
        <p:nvSpPr>
          <p:cNvPr id="58" name="Rectangle 57"/>
          <p:cNvSpPr/>
          <p:nvPr userDrawn="1"/>
        </p:nvSpPr>
        <p:spPr>
          <a:xfrm>
            <a:off x="238125" y="3011557"/>
            <a:ext cx="7480897" cy="298173"/>
          </a:xfrm>
          <a:prstGeom prst="rect">
            <a:avLst/>
          </a:prstGeom>
          <a:solidFill>
            <a:srgbClr val="61B4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186613" y="3402807"/>
            <a:ext cx="464343" cy="431007"/>
          </a:xfrm>
          <a:prstGeom prst="rect">
            <a:avLst/>
          </a:prstGeom>
          <a:solidFill>
            <a:schemeClr val="bg1"/>
          </a:solidFill>
          <a:ln>
            <a:solidFill>
              <a:srgbClr val="0395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userDrawn="1"/>
        </p:nvPicPr>
        <p:blipFill rotWithShape="1">
          <a:blip r:embed="rId3" cstate="print">
            <a:extLst>
              <a:ext uri="{28A0092B-C50C-407E-A947-70E740481C1C}">
                <a14:useLocalDpi xmlns:a14="http://schemas.microsoft.com/office/drawing/2010/main" val="0"/>
              </a:ext>
            </a:extLst>
          </a:blip>
          <a:srcRect l="50000"/>
          <a:stretch/>
        </p:blipFill>
        <p:spPr>
          <a:xfrm>
            <a:off x="7224796" y="3412535"/>
            <a:ext cx="406704" cy="441281"/>
          </a:xfrm>
          <a:prstGeom prst="rect">
            <a:avLst/>
          </a:prstGeom>
        </p:spPr>
      </p:pic>
      <p:sp>
        <p:nvSpPr>
          <p:cNvPr id="61" name="Text Placeholder 3"/>
          <p:cNvSpPr>
            <a:spLocks noGrp="1"/>
          </p:cNvSpPr>
          <p:nvPr>
            <p:ph type="body" sz="quarter" idx="25"/>
          </p:nvPr>
        </p:nvSpPr>
        <p:spPr>
          <a:xfrm>
            <a:off x="238125" y="301148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62" name="Rectangle 61"/>
          <p:cNvSpPr/>
          <p:nvPr userDrawn="1"/>
        </p:nvSpPr>
        <p:spPr>
          <a:xfrm>
            <a:off x="238125" y="3309730"/>
            <a:ext cx="6848475" cy="626166"/>
          </a:xfrm>
          <a:prstGeom prst="rect">
            <a:avLst/>
          </a:prstGeom>
          <a:solidFill>
            <a:schemeClr val="bg1"/>
          </a:solidFill>
          <a:ln>
            <a:solidFill>
              <a:srgbClr val="29A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Text Placeholder 6"/>
          <p:cNvSpPr>
            <a:spLocks noGrp="1"/>
          </p:cNvSpPr>
          <p:nvPr>
            <p:ph type="body" sz="quarter" idx="26"/>
          </p:nvPr>
        </p:nvSpPr>
        <p:spPr>
          <a:xfrm>
            <a:off x="238125" y="3309938"/>
            <a:ext cx="6848475" cy="625475"/>
          </a:xfrm>
          <a:prstGeom prst="rect">
            <a:avLst/>
          </a:prstGeom>
        </p:spPr>
        <p:txBody>
          <a:bodyPr/>
          <a:lstStyle>
            <a:lvl1pPr marL="0" indent="0">
              <a:buNone/>
              <a:defRPr sz="1400"/>
            </a:lvl1pPr>
          </a:lstStyle>
          <a:p>
            <a:pPr lvl="0"/>
            <a:r>
              <a:rPr lang="en-US" dirty="0" smtClean="0"/>
              <a:t>Click to edit Master text styles</a:t>
            </a:r>
          </a:p>
        </p:txBody>
      </p:sp>
      <p:graphicFrame>
        <p:nvGraphicFramePr>
          <p:cNvPr id="65" name="Object 64"/>
          <p:cNvGraphicFramePr>
            <a:graphicFrameLocks noChangeAspect="1"/>
          </p:cNvGraphicFramePr>
          <p:nvPr userDrawn="1">
            <p:extLst>
              <p:ext uri="{D42A27DB-BD31-4B8C-83A1-F6EECF244321}">
                <p14:modId xmlns:p14="http://schemas.microsoft.com/office/powerpoint/2010/main" val="4250664086"/>
              </p:ext>
            </p:extLst>
          </p:nvPr>
        </p:nvGraphicFramePr>
        <p:xfrm>
          <a:off x="6716243" y="1603648"/>
          <a:ext cx="1002779" cy="967682"/>
        </p:xfrm>
        <a:graphic>
          <a:graphicData uri="http://schemas.openxmlformats.org/presentationml/2006/ole">
            <mc:AlternateContent xmlns:mc="http://schemas.openxmlformats.org/markup-compatibility/2006">
              <mc:Choice xmlns:v="urn:schemas-microsoft-com:vml" Requires="v">
                <p:oleObj spid="_x0000_s2411" name="Image" r:id="rId4" imgW="2539440" imgH="2450520" progId="Photoshop.Image.13">
                  <p:embed/>
                </p:oleObj>
              </mc:Choice>
              <mc:Fallback>
                <p:oleObj name="Image" r:id="rId4" imgW="2539440" imgH="2450520" progId="Photoshop.Image.13">
                  <p:embed/>
                  <p:pic>
                    <p:nvPicPr>
                      <p:cNvPr id="0" name=""/>
                      <p:cNvPicPr/>
                      <p:nvPr/>
                    </p:nvPicPr>
                    <p:blipFill>
                      <a:blip r:embed="rId5"/>
                      <a:stretch>
                        <a:fillRect/>
                      </a:stretch>
                    </p:blipFill>
                    <p:spPr>
                      <a:xfrm>
                        <a:off x="6716243" y="1603648"/>
                        <a:ext cx="1002779" cy="967682"/>
                      </a:xfrm>
                      <a:prstGeom prst="rect">
                        <a:avLst/>
                      </a:prstGeom>
                    </p:spPr>
                  </p:pic>
                </p:oleObj>
              </mc:Fallback>
            </mc:AlternateContent>
          </a:graphicData>
        </a:graphic>
      </p:graphicFrame>
      <p:pic>
        <p:nvPicPr>
          <p:cNvPr id="34" name="Picture 33"/>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35"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30393361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Title">
    <p:spTree>
      <p:nvGrpSpPr>
        <p:cNvPr id="1" name=""/>
        <p:cNvGrpSpPr/>
        <p:nvPr/>
      </p:nvGrpSpPr>
      <p:grpSpPr>
        <a:xfrm>
          <a:off x="0" y="0"/>
          <a:ext cx="0" cy="0"/>
          <a:chOff x="0" y="0"/>
          <a:chExt cx="0" cy="0"/>
        </a:xfrm>
      </p:grpSpPr>
      <p:sp>
        <p:nvSpPr>
          <p:cNvPr id="15" name="Rectangle 14"/>
          <p:cNvSpPr/>
          <p:nvPr userDrawn="1"/>
        </p:nvSpPr>
        <p:spPr>
          <a:xfrm>
            <a:off x="-2" y="2127003"/>
            <a:ext cx="5829302" cy="96012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indent="0" algn="ctr">
              <a:lnSpc>
                <a:spcPct val="90000"/>
              </a:lnSpc>
              <a:spcBef>
                <a:spcPts val="625"/>
              </a:spcBef>
              <a:buFont typeface="Arial" panose="020B0604020202020204" pitchFamily="34" charset="0"/>
              <a:buNone/>
            </a:pPr>
            <a:endParaRPr lang="en-US" sz="2000" b="1">
              <a:solidFill>
                <a:schemeClr val="tx1">
                  <a:lumMod val="85000"/>
                  <a:lumOff val="15000"/>
                </a:schemeClr>
              </a:solidFill>
            </a:endParaRPr>
          </a:p>
        </p:txBody>
      </p:sp>
      <p:grpSp>
        <p:nvGrpSpPr>
          <p:cNvPr id="24" name="Group 23"/>
          <p:cNvGrpSpPr/>
          <p:nvPr userDrawn="1"/>
        </p:nvGrpSpPr>
        <p:grpSpPr>
          <a:xfrm>
            <a:off x="-2" y="1156988"/>
            <a:ext cx="7908925" cy="61412"/>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40" name="Rectangle 3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13" name="Text Placeholder 2"/>
          <p:cNvSpPr>
            <a:spLocks noGrp="1"/>
          </p:cNvSpPr>
          <p:nvPr>
            <p:ph type="body" sz="quarter" idx="11"/>
          </p:nvPr>
        </p:nvSpPr>
        <p:spPr>
          <a:xfrm>
            <a:off x="261247" y="2253727"/>
            <a:ext cx="5521293" cy="369332"/>
          </a:xfrm>
          <a:prstGeom prst="rect">
            <a:avLst/>
          </a:prstGeom>
        </p:spPr>
        <p:txBody>
          <a:bodyPr wrap="square" anchor="ctr">
            <a:spAutoFit/>
          </a:bodyPr>
          <a:lstStyle>
            <a:lvl1pPr marL="0" marR="0" indent="0" algn="l" defTabSz="571683" rtl="0" eaLnBrk="1" fontAlgn="auto" latinLnBrk="0" hangingPunct="1">
              <a:lnSpc>
                <a:spcPct val="90000"/>
              </a:lnSpc>
              <a:spcBef>
                <a:spcPts val="625"/>
              </a:spcBef>
              <a:spcAft>
                <a:spcPts val="0"/>
              </a:spcAft>
              <a:buClrTx/>
              <a:buSzTx/>
              <a:buFont typeface="Arial" panose="020B0604020202020204" pitchFamily="34" charset="0"/>
              <a:buNone/>
              <a:tabLst/>
              <a:defRPr sz="2000" b="1">
                <a:solidFill>
                  <a:schemeClr val="tx1">
                    <a:lumMod val="85000"/>
                    <a:lumOff val="15000"/>
                  </a:schemeClr>
                </a:solidFill>
              </a:defRPr>
            </a:lvl1pPr>
            <a:lvl2pPr>
              <a:defRPr sz="2000"/>
            </a:lvl2pPr>
            <a:lvl3pPr>
              <a:defRPr sz="2000"/>
            </a:lvl3pPr>
            <a:lvl4pPr>
              <a:defRPr sz="2000"/>
            </a:lvl4pPr>
            <a:lvl5pPr>
              <a:defRPr sz="2000"/>
            </a:lvl5pPr>
          </a:lstStyle>
          <a:p>
            <a:pPr lvl="0"/>
            <a:r>
              <a:rPr lang="en-US" dirty="0" smtClean="0"/>
              <a:t>Click to edit Master text styles</a:t>
            </a:r>
          </a:p>
        </p:txBody>
      </p:sp>
      <p:sp>
        <p:nvSpPr>
          <p:cNvPr id="16" name="Text Placeholder 2"/>
          <p:cNvSpPr>
            <a:spLocks noGrp="1"/>
          </p:cNvSpPr>
          <p:nvPr>
            <p:ph type="body" sz="quarter" idx="13"/>
          </p:nvPr>
        </p:nvSpPr>
        <p:spPr>
          <a:xfrm>
            <a:off x="261247" y="2627777"/>
            <a:ext cx="5521293" cy="341632"/>
          </a:xfrm>
          <a:prstGeom prst="rect">
            <a:avLst/>
          </a:prstGeom>
        </p:spPr>
        <p:txBody>
          <a:bodyPr wrap="square" anchor="ctr">
            <a:spAutoFit/>
          </a:bodyPr>
          <a:lstStyle>
            <a:lvl1pPr marL="0" marR="0" indent="0" algn="l" defTabSz="571683" rtl="0" eaLnBrk="1" fontAlgn="auto" latinLnBrk="0" hangingPunct="1">
              <a:lnSpc>
                <a:spcPct val="90000"/>
              </a:lnSpc>
              <a:spcBef>
                <a:spcPts val="625"/>
              </a:spcBef>
              <a:spcAft>
                <a:spcPts val="0"/>
              </a:spcAft>
              <a:buClrTx/>
              <a:buSzTx/>
              <a:buFont typeface="Arial" panose="020B0604020202020204" pitchFamily="34" charset="0"/>
              <a:buNone/>
              <a:tabLst/>
              <a:defRPr sz="1800" b="1">
                <a:solidFill>
                  <a:schemeClr val="tx1">
                    <a:lumMod val="85000"/>
                    <a:lumOff val="15000"/>
                  </a:schemeClr>
                </a:solidFill>
              </a:defRPr>
            </a:lvl1pPr>
            <a:lvl2pPr>
              <a:defRPr sz="2000"/>
            </a:lvl2pPr>
            <a:lvl3pPr>
              <a:defRPr sz="2000"/>
            </a:lvl3pPr>
            <a:lvl4pPr>
              <a:defRPr sz="2000"/>
            </a:lvl4pPr>
            <a:lvl5pPr>
              <a:defRPr sz="2000"/>
            </a:lvl5pPr>
          </a:lstStyle>
          <a:p>
            <a:pPr lvl="0"/>
            <a:r>
              <a:rPr lang="en-US" dirty="0" smtClean="0"/>
              <a:t>Click to edit Master text styles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140" y="326067"/>
            <a:ext cx="1594893" cy="483558"/>
          </a:xfrm>
          <a:prstGeom prst="rect">
            <a:avLst/>
          </a:prstGeom>
        </p:spPr>
      </p:pic>
      <p:sp>
        <p:nvSpPr>
          <p:cNvPr id="17"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9027734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Splash screen">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7492" y="981228"/>
            <a:ext cx="5580008" cy="1833432"/>
          </a:xfrm>
          <a:prstGeom prst="rect">
            <a:avLst/>
          </a:prstGeom>
          <a:noFill/>
          <a:ln>
            <a:noFill/>
          </a:ln>
        </p:spPr>
      </p:pic>
      <p:sp>
        <p:nvSpPr>
          <p:cNvPr id="20" name="TextBox 19"/>
          <p:cNvSpPr txBox="1"/>
          <p:nvPr userDrawn="1"/>
        </p:nvSpPr>
        <p:spPr>
          <a:xfrm>
            <a:off x="2091534" y="1677788"/>
            <a:ext cx="1047082" cy="646331"/>
          </a:xfrm>
          <a:prstGeom prst="rect">
            <a:avLst/>
          </a:prstGeom>
          <a:noFill/>
        </p:spPr>
        <p:txBody>
          <a:bodyPr wrap="none" rtlCol="0">
            <a:spAutoFit/>
          </a:bodyPr>
          <a:lstStyle/>
          <a:p>
            <a:r>
              <a:rPr lang="en-US" sz="3600" b="1" dirty="0" smtClean="0">
                <a:solidFill>
                  <a:schemeClr val="bg1"/>
                </a:solidFill>
              </a:rPr>
              <a:t>Quiz</a:t>
            </a:r>
            <a:endParaRPr lang="en-US" sz="3600" b="1" dirty="0">
              <a:solidFill>
                <a:schemeClr val="bg1"/>
              </a:solidFill>
            </a:endParaRPr>
          </a:p>
        </p:txBody>
      </p:sp>
      <p:sp>
        <p:nvSpPr>
          <p:cNvPr id="21" name="Rectangle 20"/>
          <p:cNvSpPr/>
          <p:nvPr userDrawn="1"/>
        </p:nvSpPr>
        <p:spPr>
          <a:xfrm>
            <a:off x="0" y="-11342"/>
            <a:ext cx="711994"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2" name="Rectangle 21"/>
          <p:cNvSpPr/>
          <p:nvPr userDrawn="1"/>
        </p:nvSpPr>
        <p:spPr>
          <a:xfrm>
            <a:off x="711993" y="-11342"/>
            <a:ext cx="3455195" cy="31663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3" name="Rectangle 22"/>
          <p:cNvSpPr/>
          <p:nvPr userDrawn="1"/>
        </p:nvSpPr>
        <p:spPr>
          <a:xfrm>
            <a:off x="4167188" y="-11342"/>
            <a:ext cx="683418" cy="316639"/>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4" name="Rectangle 23"/>
          <p:cNvSpPr/>
          <p:nvPr userDrawn="1"/>
        </p:nvSpPr>
        <p:spPr>
          <a:xfrm>
            <a:off x="4850606" y="-11342"/>
            <a:ext cx="228600" cy="316639"/>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5" name="Rectangle 24"/>
          <p:cNvSpPr/>
          <p:nvPr userDrawn="1"/>
        </p:nvSpPr>
        <p:spPr>
          <a:xfrm>
            <a:off x="5079206" y="-11342"/>
            <a:ext cx="80963" cy="316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6" name="Rectangle 25"/>
          <p:cNvSpPr/>
          <p:nvPr userDrawn="1"/>
        </p:nvSpPr>
        <p:spPr>
          <a:xfrm>
            <a:off x="5160169" y="-11342"/>
            <a:ext cx="812006" cy="31663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7" name="Rectangle 26"/>
          <p:cNvSpPr/>
          <p:nvPr userDrawn="1"/>
        </p:nvSpPr>
        <p:spPr>
          <a:xfrm>
            <a:off x="5972175" y="-11342"/>
            <a:ext cx="1936750" cy="316639"/>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pic>
        <p:nvPicPr>
          <p:cNvPr id="12" name="Picture 1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51604" y="-15672"/>
            <a:ext cx="984847" cy="298598"/>
          </a:xfrm>
          <a:prstGeom prst="rect">
            <a:avLst/>
          </a:prstGeom>
          <a:noFill/>
          <a:ln>
            <a:noFill/>
          </a:ln>
        </p:spPr>
      </p:pic>
      <p:sp>
        <p:nvSpPr>
          <p:cNvPr id="13"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48774017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Splash screen">
    <p:spTree>
      <p:nvGrpSpPr>
        <p:cNvPr id="1" name=""/>
        <p:cNvGrpSpPr/>
        <p:nvPr/>
      </p:nvGrpSpPr>
      <p:grpSpPr>
        <a:xfrm>
          <a:off x="0" y="0"/>
          <a:ext cx="0" cy="0"/>
          <a:chOff x="0" y="0"/>
          <a:chExt cx="0" cy="0"/>
        </a:xfrm>
      </p:grpSpPr>
      <p:sp>
        <p:nvSpPr>
          <p:cNvPr id="49" name="Rectangle 48"/>
          <p:cNvSpPr/>
          <p:nvPr userDrawn="1"/>
        </p:nvSpPr>
        <p:spPr>
          <a:xfrm>
            <a:off x="0" y="0"/>
            <a:ext cx="7908925" cy="525742"/>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a:p>
        </p:txBody>
      </p:sp>
      <p:sp>
        <p:nvSpPr>
          <p:cNvPr id="38" name="Rectangle 37"/>
          <p:cNvSpPr/>
          <p:nvPr userDrawn="1"/>
        </p:nvSpPr>
        <p:spPr>
          <a:xfrm>
            <a:off x="-1" y="3599935"/>
            <a:ext cx="7908925" cy="68790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nvGrpSpPr>
          <p:cNvPr id="50" name="Group 49"/>
          <p:cNvGrpSpPr/>
          <p:nvPr userDrawn="1"/>
        </p:nvGrpSpPr>
        <p:grpSpPr>
          <a:xfrm>
            <a:off x="-2" y="3538050"/>
            <a:ext cx="7908925" cy="61412"/>
            <a:chOff x="0" y="474414"/>
            <a:chExt cx="7908925" cy="61412"/>
          </a:xfrm>
        </p:grpSpPr>
        <p:sp>
          <p:nvSpPr>
            <p:cNvPr id="51" name="Rectangle 50"/>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2" name="Rectangle 51"/>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5" name="Rectangle 54"/>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59" name="Rectangle 5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sp>
          <p:nvSpPr>
            <p:cNvPr id="60" name="Rectangle 5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p>
          </p:txBody>
        </p:sp>
      </p:grpSp>
      <p:sp>
        <p:nvSpPr>
          <p:cNvPr id="8" name="TextBox 7"/>
          <p:cNvSpPr txBox="1"/>
          <p:nvPr userDrawn="1"/>
        </p:nvSpPr>
        <p:spPr>
          <a:xfrm>
            <a:off x="3740015" y="1681915"/>
            <a:ext cx="1721882" cy="523220"/>
          </a:xfrm>
          <a:prstGeom prst="rect">
            <a:avLst/>
          </a:prstGeom>
          <a:noFill/>
        </p:spPr>
        <p:txBody>
          <a:bodyPr wrap="none" rtlCol="0">
            <a:spAutoFit/>
          </a:bodyPr>
          <a:lstStyle/>
          <a:p>
            <a:pPr marL="0" marR="0" lvl="0" indent="0" algn="ctr" defTabSz="585399" rtl="0" eaLnBrk="1" fontAlgn="auto" latinLnBrk="0" hangingPunct="1">
              <a:lnSpc>
                <a:spcPct val="100000"/>
              </a:lnSpc>
              <a:spcBef>
                <a:spcPts val="0"/>
              </a:spcBef>
              <a:spcAft>
                <a:spcPts val="0"/>
              </a:spcAft>
              <a:buClrTx/>
              <a:buSzTx/>
              <a:buFontTx/>
              <a:buNone/>
              <a:tabLst/>
              <a:defRPr/>
            </a:pPr>
            <a:r>
              <a:rPr lang="en-US" sz="2800" b="1" dirty="0" smtClean="0">
                <a:solidFill>
                  <a:schemeClr val="tx1">
                    <a:lumMod val="75000"/>
                    <a:lumOff val="25000"/>
                  </a:schemeClr>
                </a:solidFill>
              </a:rPr>
              <a:t>Thank You</a:t>
            </a:r>
            <a:endParaRPr lang="en-US" sz="2800" b="1" dirty="0">
              <a:solidFill>
                <a:schemeClr val="tx1">
                  <a:lumMod val="75000"/>
                  <a:lumOff val="25000"/>
                </a:schemeClr>
              </a:solidFill>
            </a:endParaRPr>
          </a:p>
        </p:txBody>
      </p:sp>
      <p:grpSp>
        <p:nvGrpSpPr>
          <p:cNvPr id="17" name="Group 16"/>
          <p:cNvGrpSpPr/>
          <p:nvPr userDrawn="1"/>
        </p:nvGrpSpPr>
        <p:grpSpPr>
          <a:xfrm>
            <a:off x="1619757" y="1079981"/>
            <a:ext cx="1727088" cy="1727088"/>
            <a:chOff x="1430872" y="1152875"/>
            <a:chExt cx="1727088" cy="1727088"/>
          </a:xfrm>
        </p:grpSpPr>
        <p:sp>
          <p:nvSpPr>
            <p:cNvPr id="18" name="Oval 17"/>
            <p:cNvSpPr>
              <a:spLocks noChangeAspect="1"/>
            </p:cNvSpPr>
            <p:nvPr userDrawn="1"/>
          </p:nvSpPr>
          <p:spPr>
            <a:xfrm>
              <a:off x="1430872" y="1152875"/>
              <a:ext cx="1727088" cy="1727088"/>
            </a:xfrm>
            <a:prstGeom prst="ellipse">
              <a:avLst/>
            </a:prstGeom>
            <a:solidFill>
              <a:srgbClr val="F39E8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142921" algn="ctr">
                <a:lnSpc>
                  <a:spcPct val="90000"/>
                </a:lnSpc>
                <a:spcBef>
                  <a:spcPts val="625"/>
                </a:spcBef>
                <a:buFont typeface="Arial" panose="020B0604020202020204" pitchFamily="34" charset="0"/>
                <a:buChar char="•"/>
              </a:pPr>
              <a:endParaRPr lang="en-US"/>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88960"/>
              <a:ext cx="1322414" cy="860188"/>
            </a:xfrm>
            <a:prstGeom prst="rect">
              <a:avLst/>
            </a:prstGeom>
          </p:spPr>
        </p:pic>
      </p:grpSp>
      <p:sp>
        <p:nvSpPr>
          <p:cNvPr id="19" name="Text Placeholder 2"/>
          <p:cNvSpPr>
            <a:spLocks noGrp="1"/>
          </p:cNvSpPr>
          <p:nvPr>
            <p:ph type="body" sz="quarter" idx="12" hasCustomPrompt="1"/>
          </p:nvPr>
        </p:nvSpPr>
        <p:spPr>
          <a:xfrm>
            <a:off x="77511" y="3723990"/>
            <a:ext cx="3675063" cy="439792"/>
          </a:xfrm>
          <a:prstGeom prst="rect">
            <a:avLst/>
          </a:prstGeom>
        </p:spPr>
        <p:txBody>
          <a:bodyPr/>
          <a:lstStyle>
            <a:lvl1pPr marL="0" indent="0" algn="l">
              <a:lnSpc>
                <a:spcPct val="50000"/>
              </a:lnSpc>
              <a:buNone/>
              <a:defRPr sz="800" i="0">
                <a:solidFill>
                  <a:schemeClr val="bg1"/>
                </a:solidFill>
              </a:defRPr>
            </a:lvl1pPr>
            <a:lvl2pPr marL="285841" indent="0" algn="l">
              <a:buNone/>
              <a:defRPr sz="800">
                <a:solidFill>
                  <a:schemeClr val="bg1"/>
                </a:solidFill>
              </a:defRPr>
            </a:lvl2pPr>
            <a:lvl3pPr marL="571683" indent="0" algn="l">
              <a:buNone/>
              <a:defRPr sz="800">
                <a:solidFill>
                  <a:schemeClr val="bg1"/>
                </a:solidFill>
              </a:defRPr>
            </a:lvl3pPr>
            <a:lvl4pPr marL="857524" indent="0" algn="l">
              <a:buNone/>
              <a:defRPr sz="800">
                <a:solidFill>
                  <a:schemeClr val="bg1"/>
                </a:solidFill>
              </a:defRPr>
            </a:lvl4pPr>
            <a:lvl5pPr marL="1143365" indent="0" algn="l">
              <a:buNone/>
              <a:defRPr sz="800">
                <a:solidFill>
                  <a:schemeClr val="bg1"/>
                </a:solidFill>
              </a:defRPr>
            </a:lvl5pPr>
          </a:lstStyle>
          <a:p>
            <a:r>
              <a:rPr lang="en-IN" sz="900" i="1" dirty="0" smtClean="0">
                <a:solidFill>
                  <a:schemeClr val="bg1"/>
                </a:solidFill>
              </a:rPr>
              <a:t>ITIL</a:t>
            </a:r>
            <a:r>
              <a:rPr lang="en-IN" sz="900" i="1" baseline="30000" dirty="0" smtClean="0">
                <a:solidFill>
                  <a:schemeClr val="bg1"/>
                </a:solidFill>
              </a:rPr>
              <a:t>®</a:t>
            </a:r>
            <a:r>
              <a:rPr lang="en-IN" sz="900" i="1" dirty="0" smtClean="0">
                <a:solidFill>
                  <a:schemeClr val="bg1"/>
                </a:solidFill>
              </a:rPr>
              <a:t> is a registered trade mark of AXELOS Limited</a:t>
            </a:r>
          </a:p>
          <a:p>
            <a:r>
              <a:rPr lang="en-IN" sz="900" i="1" dirty="0" smtClean="0">
                <a:solidFill>
                  <a:schemeClr val="bg1"/>
                </a:solidFill>
              </a:rPr>
              <a:t>IT Infrastructure Library is a registered trade mark of AXELOS Limited</a:t>
            </a:r>
          </a:p>
          <a:p>
            <a:r>
              <a:rPr lang="en-IN" sz="900" i="1" dirty="0" smtClean="0">
                <a:solidFill>
                  <a:schemeClr val="bg1"/>
                </a:solidFill>
              </a:rPr>
              <a:t>AXELOS</a:t>
            </a:r>
            <a:r>
              <a:rPr lang="en-IN" sz="900" i="1" baseline="30000" dirty="0" smtClean="0">
                <a:solidFill>
                  <a:schemeClr val="bg1"/>
                </a:solidFill>
              </a:rPr>
              <a:t>® </a:t>
            </a:r>
            <a:r>
              <a:rPr lang="en-IN" sz="900" i="1" dirty="0" smtClean="0">
                <a:solidFill>
                  <a:schemeClr val="bg1"/>
                </a:solidFill>
              </a:rPr>
              <a:t>is a trade mark of AXELOS Limited</a:t>
            </a:r>
            <a:endParaRPr lang="en-US" dirty="0"/>
          </a:p>
        </p:txBody>
      </p:sp>
      <p:sp>
        <p:nvSpPr>
          <p:cNvPr id="21" name="TextBox 20"/>
          <p:cNvSpPr txBox="1"/>
          <p:nvPr userDrawn="1"/>
        </p:nvSpPr>
        <p:spPr>
          <a:xfrm>
            <a:off x="5631091" y="3714792"/>
            <a:ext cx="2231380" cy="230832"/>
          </a:xfrm>
          <a:prstGeom prst="rect">
            <a:avLst/>
          </a:prstGeom>
          <a:noFill/>
        </p:spPr>
        <p:txBody>
          <a:bodyPr wrap="none" lIns="0" rIns="0" rtlCol="0">
            <a:spAutoFit/>
          </a:bodyPr>
          <a:lstStyle/>
          <a:p>
            <a:pPr algn="r"/>
            <a:r>
              <a:rPr lang="en-US" sz="900" b="0" kern="1200" dirty="0" smtClean="0">
                <a:solidFill>
                  <a:schemeClr val="bg1"/>
                </a:solidFill>
                <a:effectLst/>
                <a:latin typeface="+mn-lt"/>
                <a:ea typeface="+mn-ea"/>
                <a:cs typeface="+mn-cs"/>
              </a:rPr>
              <a:t>Copyright 2014, Simplilearn, All rights reserved.</a:t>
            </a:r>
            <a:endParaRPr lang="en-US" sz="900" b="0" kern="1200" dirty="0">
              <a:solidFill>
                <a:schemeClr val="bg1"/>
              </a:solidFill>
              <a:effectLst/>
              <a:latin typeface="+mn-lt"/>
              <a:ea typeface="+mn-ea"/>
              <a:cs typeface="+mn-cs"/>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6226" y="47625"/>
            <a:ext cx="1347449" cy="408535"/>
          </a:xfrm>
          <a:prstGeom prst="rect">
            <a:avLst/>
          </a:prstGeom>
          <a:noFill/>
          <a:ln>
            <a:noFill/>
          </a:ln>
        </p:spPr>
      </p:pic>
    </p:spTree>
    <p:extLst>
      <p:ext uri="{BB962C8B-B14F-4D97-AF65-F5344CB8AC3E}">
        <p14:creationId xmlns:p14="http://schemas.microsoft.com/office/powerpoint/2010/main" val="329974268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ew Content">
    <p:spTree>
      <p:nvGrpSpPr>
        <p:cNvPr id="1" name=""/>
        <p:cNvGrpSpPr/>
        <p:nvPr/>
      </p:nvGrpSpPr>
      <p:grpSpPr>
        <a:xfrm>
          <a:off x="0" y="0"/>
          <a:ext cx="0" cy="0"/>
          <a:chOff x="0" y="0"/>
          <a:chExt cx="0" cy="0"/>
        </a:xfrm>
      </p:grpSpPr>
      <p:sp>
        <p:nvSpPr>
          <p:cNvPr id="21" name="Rectangle 20"/>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2" name="Rectangle 21"/>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black"/>
              </a:solidFill>
            </a:endParaRPr>
          </a:p>
        </p:txBody>
      </p:sp>
      <p:sp>
        <p:nvSpPr>
          <p:cNvPr id="23" name="Rectangle 22"/>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4" name="Rectangle 23"/>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5" name="Rectangle 24"/>
          <p:cNvSpPr/>
          <p:nvPr userDrawn="1"/>
        </p:nvSpPr>
        <p:spPr>
          <a:xfrm>
            <a:off x="5079207"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6" name="Rectangle 25"/>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27" name="Rectangle 26"/>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5103" tIns="27552" rIns="55103" bIns="27552" numCol="1" spcCol="0" rtlCol="0" fromWordArt="0" anchor="ctr" anchorCtr="0" forceAA="0" compatLnSpc="1">
            <a:prstTxWarp prst="textNoShape">
              <a:avLst/>
            </a:prstTxWarp>
            <a:noAutofit/>
          </a:bodyPr>
          <a:lstStyle/>
          <a:p>
            <a:pPr algn="ctr" defTabSz="564176"/>
            <a:endParaRPr lang="en-US" sz="694" b="1">
              <a:solidFill>
                <a:prstClr val="white"/>
              </a:solidFill>
            </a:endParaRPr>
          </a:p>
        </p:txBody>
      </p:sp>
      <p:sp>
        <p:nvSpPr>
          <p:cNvPr id="14" name="Text Placeholder 2"/>
          <p:cNvSpPr>
            <a:spLocks noGrp="1"/>
          </p:cNvSpPr>
          <p:nvPr>
            <p:ph type="body" sz="quarter" idx="11"/>
          </p:nvPr>
        </p:nvSpPr>
        <p:spPr>
          <a:xfrm>
            <a:off x="177533" y="586616"/>
            <a:ext cx="7555110" cy="3408362"/>
          </a:xfrm>
          <a:prstGeom prst="rect">
            <a:avLst/>
          </a:prstGeom>
        </p:spPr>
        <p:txBody>
          <a:bodyPr/>
          <a:lstStyle>
            <a:lvl1pPr>
              <a:lnSpc>
                <a:spcPct val="100000"/>
              </a:lnSpc>
              <a:defRPr sz="1349"/>
            </a:lvl1pPr>
          </a:lstStyle>
          <a:p>
            <a:pPr lvl="0"/>
            <a:r>
              <a:rPr lang="en-US" dirty="0" smtClean="0"/>
              <a:t>Click to edit Master text styles</a:t>
            </a:r>
          </a:p>
        </p:txBody>
      </p:sp>
      <p:sp>
        <p:nvSpPr>
          <p:cNvPr id="15" name="Text Placeholder 12"/>
          <p:cNvSpPr>
            <a:spLocks noGrp="1"/>
          </p:cNvSpPr>
          <p:nvPr>
            <p:ph type="body" sz="quarter" idx="10" hasCustomPrompt="1"/>
          </p:nvPr>
        </p:nvSpPr>
        <p:spPr>
          <a:xfrm>
            <a:off x="1" y="89226"/>
            <a:ext cx="6473952" cy="314325"/>
          </a:xfrm>
          <a:prstGeom prst="rect">
            <a:avLst/>
          </a:prstGeom>
        </p:spPr>
        <p:txBody>
          <a:bodyPr lIns="91440" tIns="0" rIns="0" bIns="0" anchor="ctr" anchorCtr="0"/>
          <a:lstStyle>
            <a:lvl1pPr marL="0" indent="0">
              <a:buNone/>
              <a:defRPr lang="en-US" sz="1542" b="0" smtClean="0">
                <a:latin typeface="+mn-lt"/>
              </a:defRPr>
            </a:lvl1pPr>
            <a:lvl2pPr marL="275478" indent="0">
              <a:buNone/>
              <a:defRPr/>
            </a:lvl2pPr>
            <a:lvl3pPr marL="550957" indent="0">
              <a:buNone/>
              <a:defRPr/>
            </a:lvl3pPr>
            <a:lvl4pPr marL="826435" indent="0">
              <a:buNone/>
              <a:defRPr/>
            </a:lvl4pPr>
            <a:lvl5pPr marL="1101913" indent="0">
              <a:buNone/>
              <a:defRPr/>
            </a:lvl5pPr>
          </a:lstStyle>
          <a:p>
            <a:pPr lvl="0"/>
            <a:r>
              <a:rPr lang="en-US" dirty="0" smtClean="0">
                <a:latin typeface="+mj-lt"/>
              </a:rPr>
              <a:t>Title Text </a:t>
            </a:r>
            <a:endParaRPr lang="en-US" dirty="0"/>
          </a:p>
        </p:txBody>
      </p:sp>
      <p:sp>
        <p:nvSpPr>
          <p:cNvPr id="13" name="Rectangle 12"/>
          <p:cNvSpPr/>
          <p:nvPr userDrawn="1"/>
        </p:nvSpPr>
        <p:spPr>
          <a:xfrm>
            <a:off x="2488"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4176"/>
            <a:endParaRPr lang="en-US" sz="1110">
              <a:solidFill>
                <a:prstClr val="white"/>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40"/>
            <a:ext cx="1101738" cy="334038"/>
          </a:xfrm>
          <a:prstGeom prst="rect">
            <a:avLst/>
          </a:prstGeom>
        </p:spPr>
      </p:pic>
      <p:sp>
        <p:nvSpPr>
          <p:cNvPr id="17"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6178397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grpSp>
        <p:nvGrpSpPr>
          <p:cNvPr id="24" name="Group 23"/>
          <p:cNvGrpSpPr/>
          <p:nvPr userDrawn="1"/>
        </p:nvGrpSpPr>
        <p:grpSpPr>
          <a:xfrm>
            <a:off x="-2" y="1156988"/>
            <a:ext cx="7908925" cy="61412"/>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sp>
          <p:nvSpPr>
            <p:cNvPr id="40" name="Rectangle 3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dirty="0"/>
            </a:p>
          </p:txBody>
        </p:sp>
      </p:grpSp>
      <p:sp>
        <p:nvSpPr>
          <p:cNvPr id="4" name="Text Placeholder 3"/>
          <p:cNvSpPr>
            <a:spLocks noGrp="1"/>
          </p:cNvSpPr>
          <p:nvPr>
            <p:ph type="body" sz="quarter" idx="10"/>
          </p:nvPr>
        </p:nvSpPr>
        <p:spPr>
          <a:xfrm>
            <a:off x="-2" y="2126685"/>
            <a:ext cx="5395913" cy="960438"/>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lvl1pPr marL="0" indent="0">
              <a:buNone/>
              <a:defRPr lang="en-US" sz="2000" b="1" dirty="0" smtClean="0">
                <a:solidFill>
                  <a:schemeClr val="tx1">
                    <a:lumMod val="85000"/>
                    <a:lumOff val="15000"/>
                  </a:schemeClr>
                </a:solidFill>
              </a:defRPr>
            </a:lvl1pPr>
          </a:lstStyle>
          <a:p>
            <a:pPr marL="0" lvl="0" algn="ctr" defTabSz="585399"/>
            <a:r>
              <a:rPr lang="en-US" dirty="0" smtClean="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140" y="326067"/>
            <a:ext cx="1594893" cy="483558"/>
          </a:xfrm>
          <a:prstGeom prst="rect">
            <a:avLst/>
          </a:prstGeom>
        </p:spPr>
      </p:pic>
      <p:sp>
        <p:nvSpPr>
          <p:cNvPr id="15"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25713623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ctive">
    <p:spTree>
      <p:nvGrpSpPr>
        <p:cNvPr id="1" name=""/>
        <p:cNvGrpSpPr/>
        <p:nvPr/>
      </p:nvGrpSpPr>
      <p:grpSpPr>
        <a:xfrm>
          <a:off x="0" y="0"/>
          <a:ext cx="0" cy="0"/>
          <a:chOff x="0" y="0"/>
          <a:chExt cx="0" cy="0"/>
        </a:xfrm>
      </p:grpSpPr>
      <p:sp>
        <p:nvSpPr>
          <p:cNvPr id="16" name="Rectangle 15"/>
          <p:cNvSpPr/>
          <p:nvPr userDrawn="1"/>
        </p:nvSpPr>
        <p:spPr>
          <a:xfrm>
            <a:off x="161924" y="585627"/>
            <a:ext cx="1666876" cy="3401325"/>
          </a:xfrm>
          <a:prstGeom prst="rect">
            <a:avLst/>
          </a:prstGeom>
          <a:solidFill>
            <a:srgbClr val="F39E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17" name="Text Placeholder 12"/>
          <p:cNvSpPr>
            <a:spLocks noGrp="1"/>
          </p:cNvSpPr>
          <p:nvPr>
            <p:ph type="body" sz="quarter" idx="12" hasCustomPrompt="1"/>
          </p:nvPr>
        </p:nvSpPr>
        <p:spPr>
          <a:xfrm>
            <a:off x="1989734" y="585627"/>
            <a:ext cx="5747900" cy="3401325"/>
          </a:xfrm>
          <a:prstGeom prst="rect">
            <a:avLst/>
          </a:prstGeom>
        </p:spPr>
        <p:txBody>
          <a:bodyPr lIns="0" tIns="0" rIns="0" bIns="0"/>
          <a:lstStyle>
            <a:lvl1pPr marL="228600" indent="-228600">
              <a:lnSpc>
                <a:spcPct val="100000"/>
              </a:lnSpc>
              <a:buSzPct val="80000"/>
              <a:buFont typeface="Calibri Light" panose="020F0302020204030204" pitchFamily="34" charset="0"/>
              <a:buChar char="●"/>
              <a:defRPr sz="1400" b="0">
                <a:solidFill>
                  <a:schemeClr val="tx1"/>
                </a:solidFill>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p>
          <a:p>
            <a:pPr lvl="0"/>
            <a:r>
              <a:rPr lang="en-US" dirty="0" smtClean="0">
                <a:latin typeface="+mj-lt"/>
              </a:rPr>
              <a:t>Text here</a:t>
            </a:r>
            <a:endParaRPr lang="en-US" dirty="0" smtClean="0"/>
          </a:p>
          <a:p>
            <a:pPr lvl="0"/>
            <a:r>
              <a:rPr lang="en-US" dirty="0" smtClean="0">
                <a:latin typeface="+mj-lt"/>
              </a:rPr>
              <a:t>Text here</a:t>
            </a:r>
            <a:endParaRPr lang="en-US" dirty="0"/>
          </a:p>
        </p:txBody>
      </p:sp>
      <p:sp>
        <p:nvSpPr>
          <p:cNvPr id="15" name="Rectangle 14"/>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9" name="Rectangle 18"/>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1" name="Rectangle 20"/>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2" name="Rectangle 21"/>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3" name="Rectangle 22"/>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7733" y="2446401"/>
            <a:ext cx="1375258" cy="1375258"/>
          </a:xfrm>
          <a:prstGeom prst="rect">
            <a:avLst/>
          </a:prstGeom>
        </p:spPr>
      </p:pic>
      <p:sp>
        <p:nvSpPr>
          <p:cNvPr id="25" name="Text Placeholder 12"/>
          <p:cNvSpPr>
            <a:spLocks noGrp="1"/>
          </p:cNvSpPr>
          <p:nvPr>
            <p:ph type="body" sz="quarter" idx="13" hasCustomPrompt="1"/>
          </p:nvPr>
        </p:nvSpPr>
        <p:spPr>
          <a:xfrm>
            <a:off x="262618" y="717266"/>
            <a:ext cx="1449139" cy="508238"/>
          </a:xfrm>
          <a:prstGeom prst="rect">
            <a:avLst/>
          </a:prstGeom>
        </p:spPr>
        <p:txBody>
          <a:bodyPr lIns="0" tIns="0" rIns="0" bIns="0"/>
          <a:lstStyle>
            <a:lvl1pPr marL="228600" indent="-228600">
              <a:buSzPct val="80000"/>
              <a:buFont typeface="Calibri Light" panose="020F0302020204030204" pitchFamily="34" charset="0"/>
              <a:buChar char="●"/>
              <a:defRPr lang="en-US" sz="1400" dirty="0" smtClean="0"/>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Text here</a:t>
            </a:r>
          </a:p>
        </p:txBody>
      </p:sp>
      <p:sp>
        <p:nvSpPr>
          <p:cNvPr id="30"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26" name="Rectangle 25"/>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7"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32903457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21" name="Rectangle 20"/>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2" name="Rectangle 21"/>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23" name="Rectangle 22"/>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4" name="Rectangle 23"/>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5" name="Rectangle 24"/>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6" name="Rectangle 25"/>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7" name="Rectangle 26"/>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Text Placeholder 2"/>
          <p:cNvSpPr>
            <a:spLocks noGrp="1"/>
          </p:cNvSpPr>
          <p:nvPr>
            <p:ph type="body" sz="quarter" idx="11"/>
          </p:nvPr>
        </p:nvSpPr>
        <p:spPr>
          <a:xfrm>
            <a:off x="177533" y="586616"/>
            <a:ext cx="7555110" cy="3408362"/>
          </a:xfrm>
          <a:prstGeom prst="rect">
            <a:avLst/>
          </a:prstGeom>
        </p:spPr>
        <p:txBody>
          <a:bodyPr/>
          <a:lstStyle>
            <a:lvl1pPr>
              <a:lnSpc>
                <a:spcPct val="100000"/>
              </a:lnSpc>
              <a:defRPr sz="1400"/>
            </a:lvl1pPr>
          </a:lstStyle>
          <a:p>
            <a:pPr lvl="0"/>
            <a:r>
              <a:rPr lang="en-US" dirty="0" smtClean="0"/>
              <a:t>Click to edit Master text styles</a:t>
            </a:r>
          </a:p>
        </p:txBody>
      </p:sp>
      <p:sp>
        <p:nvSpPr>
          <p:cNvPr id="15"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3" name="Rectangle 12"/>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7"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40065140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3"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31612197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 Single Corner Rectangle 1"/>
          <p:cNvSpPr/>
          <p:nvPr userDrawn="1"/>
        </p:nvSpPr>
        <p:spPr>
          <a:xfrm>
            <a:off x="2104186" y="1149270"/>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6" name="Rectangle 15"/>
          <p:cNvSpPr/>
          <p:nvPr userDrawn="1"/>
        </p:nvSpPr>
        <p:spPr>
          <a:xfrm>
            <a:off x="2099716" y="1147081"/>
            <a:ext cx="200026" cy="41148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3" name="Round Same Side Corner Rectangle 2"/>
          <p:cNvSpPr/>
          <p:nvPr userDrawn="1"/>
        </p:nvSpPr>
        <p:spPr>
          <a:xfrm rot="10800000">
            <a:off x="2103830" y="1481133"/>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 name="Text Placeholder 4"/>
          <p:cNvSpPr>
            <a:spLocks noGrp="1"/>
          </p:cNvSpPr>
          <p:nvPr>
            <p:ph type="body" sz="quarter" idx="11"/>
          </p:nvPr>
        </p:nvSpPr>
        <p:spPr>
          <a:xfrm>
            <a:off x="2319338" y="1189038"/>
            <a:ext cx="3328987" cy="320675"/>
          </a:xfrm>
          <a:prstGeom prst="rect">
            <a:avLst/>
          </a:prstGeom>
        </p:spPr>
        <p:txBody>
          <a:bodyPr/>
          <a:lstStyle>
            <a:lvl1pPr marL="0" indent="0">
              <a:buNone/>
              <a:defRPr sz="1400" b="1"/>
            </a:lvl1pPr>
          </a:lstStyle>
          <a:p>
            <a:pPr lvl="0"/>
            <a:r>
              <a:rPr lang="en-US" dirty="0" smtClean="0"/>
              <a:t>Click to edit Master text styles</a:t>
            </a:r>
          </a:p>
        </p:txBody>
      </p:sp>
      <p:sp>
        <p:nvSpPr>
          <p:cNvPr id="23" name="Text Placeholder 4"/>
          <p:cNvSpPr>
            <a:spLocks noGrp="1"/>
          </p:cNvSpPr>
          <p:nvPr>
            <p:ph type="body" sz="quarter" idx="12"/>
          </p:nvPr>
        </p:nvSpPr>
        <p:spPr>
          <a:xfrm>
            <a:off x="2155031" y="1481133"/>
            <a:ext cx="3411141" cy="1214442"/>
          </a:xfrm>
          <a:prstGeom prst="rect">
            <a:avLst/>
          </a:prstGeom>
        </p:spPr>
        <p:txBody>
          <a:bodyPr/>
          <a:lstStyle>
            <a:lvl1pPr marL="0" indent="0">
              <a:buNone/>
              <a:defRPr sz="1400"/>
            </a:lvl1pPr>
          </a:lstStyle>
          <a:p>
            <a:pPr lvl="0"/>
            <a:r>
              <a:rPr lang="en-US" dirty="0" smtClean="0"/>
              <a:t>Click to edit Master text styles</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17"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21138664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 Single Corner Rectangle 23"/>
          <p:cNvSpPr/>
          <p:nvPr userDrawn="1"/>
        </p:nvSpPr>
        <p:spPr>
          <a:xfrm>
            <a:off x="294436" y="1261086"/>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9" name="Round Same Side Corner Rectangle 28"/>
          <p:cNvSpPr/>
          <p:nvPr userDrawn="1"/>
        </p:nvSpPr>
        <p:spPr>
          <a:xfrm rot="10800000">
            <a:off x="294080" y="1592949"/>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0" name="Text Placeholder 4"/>
          <p:cNvSpPr>
            <a:spLocks noGrp="1"/>
          </p:cNvSpPr>
          <p:nvPr>
            <p:ph type="body" sz="quarter" idx="14"/>
          </p:nvPr>
        </p:nvSpPr>
        <p:spPr>
          <a:xfrm>
            <a:off x="509588" y="1300854"/>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1" name="Text Placeholder 4"/>
          <p:cNvSpPr>
            <a:spLocks noGrp="1"/>
          </p:cNvSpPr>
          <p:nvPr>
            <p:ph type="body" sz="quarter" idx="12"/>
          </p:nvPr>
        </p:nvSpPr>
        <p:spPr>
          <a:xfrm>
            <a:off x="345281" y="1650099"/>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32" name="Round Single Corner Rectangle 31"/>
          <p:cNvSpPr/>
          <p:nvPr userDrawn="1"/>
        </p:nvSpPr>
        <p:spPr>
          <a:xfrm>
            <a:off x="4092529" y="1264531"/>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3" name="Round Same Side Corner Rectangle 32"/>
          <p:cNvSpPr/>
          <p:nvPr userDrawn="1"/>
        </p:nvSpPr>
        <p:spPr>
          <a:xfrm rot="10800000">
            <a:off x="4092173" y="1596394"/>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4" name="Text Placeholder 4"/>
          <p:cNvSpPr>
            <a:spLocks noGrp="1"/>
          </p:cNvSpPr>
          <p:nvPr>
            <p:ph type="body" sz="quarter" idx="15"/>
          </p:nvPr>
        </p:nvSpPr>
        <p:spPr>
          <a:xfrm>
            <a:off x="4307681" y="1304299"/>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5" name="Text Placeholder 4"/>
          <p:cNvSpPr>
            <a:spLocks noGrp="1"/>
          </p:cNvSpPr>
          <p:nvPr>
            <p:ph type="body" sz="quarter" idx="16"/>
          </p:nvPr>
        </p:nvSpPr>
        <p:spPr>
          <a:xfrm>
            <a:off x="4143374" y="1653544"/>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36" name="Rectangle 35"/>
          <p:cNvSpPr/>
          <p:nvPr userDrawn="1"/>
        </p:nvSpPr>
        <p:spPr>
          <a:xfrm>
            <a:off x="294436" y="126453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37" name="Rectangle 36"/>
          <p:cNvSpPr/>
          <p:nvPr userDrawn="1"/>
        </p:nvSpPr>
        <p:spPr>
          <a:xfrm>
            <a:off x="4092529" y="1267975"/>
            <a:ext cx="200026" cy="328418"/>
          </a:xfrm>
          <a:prstGeom prst="rect">
            <a:avLst/>
          </a:prstGeom>
          <a:solidFill>
            <a:srgbClr val="656E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23"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1911521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img/table layout">
    <p:spTree>
      <p:nvGrpSpPr>
        <p:cNvPr id="1" name=""/>
        <p:cNvGrpSpPr/>
        <p:nvPr/>
      </p:nvGrpSpPr>
      <p:grpSpPr>
        <a:xfrm>
          <a:off x="0" y="0"/>
          <a:ext cx="0" cy="0"/>
          <a:chOff x="0" y="0"/>
          <a:chExt cx="0" cy="0"/>
        </a:xfrm>
      </p:grpSpPr>
      <p:sp>
        <p:nvSpPr>
          <p:cNvPr id="13" name="Rectangle 12"/>
          <p:cNvSpPr/>
          <p:nvPr userDrawn="1"/>
        </p:nvSpPr>
        <p:spPr>
          <a:xfrm>
            <a:off x="0" y="-2215"/>
            <a:ext cx="711994"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4" name="Rectangle 13"/>
          <p:cNvSpPr/>
          <p:nvPr userDrawn="1"/>
        </p:nvSpPr>
        <p:spPr>
          <a:xfrm>
            <a:off x="711993" y="-2215"/>
            <a:ext cx="3455195" cy="9144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15" name="Rectangle 14"/>
          <p:cNvSpPr/>
          <p:nvPr userDrawn="1"/>
        </p:nvSpPr>
        <p:spPr>
          <a:xfrm>
            <a:off x="4167188" y="-2215"/>
            <a:ext cx="683418" cy="9144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8" name="Rectangle 17"/>
          <p:cNvSpPr/>
          <p:nvPr userDrawn="1"/>
        </p:nvSpPr>
        <p:spPr>
          <a:xfrm>
            <a:off x="4850606" y="-2215"/>
            <a:ext cx="228600" cy="9144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19" name="Rectangle 18"/>
          <p:cNvSpPr/>
          <p:nvPr userDrawn="1"/>
        </p:nvSpPr>
        <p:spPr>
          <a:xfrm>
            <a:off x="5079206" y="-2215"/>
            <a:ext cx="80963"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0" name="Rectangle 19"/>
          <p:cNvSpPr/>
          <p:nvPr userDrawn="1"/>
        </p:nvSpPr>
        <p:spPr>
          <a:xfrm>
            <a:off x="5160169" y="-2215"/>
            <a:ext cx="812006" cy="9144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p>
        </p:txBody>
      </p:sp>
      <p:sp>
        <p:nvSpPr>
          <p:cNvPr id="21" name="Rectangle 20"/>
          <p:cNvSpPr/>
          <p:nvPr userDrawn="1"/>
        </p:nvSpPr>
        <p:spPr>
          <a:xfrm>
            <a:off x="5972175" y="-2215"/>
            <a:ext cx="1936750" cy="9144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b="1" dirty="0"/>
          </a:p>
        </p:txBody>
      </p:sp>
      <p:sp>
        <p:nvSpPr>
          <p:cNvPr id="26" name="Text Placeholder 12"/>
          <p:cNvSpPr>
            <a:spLocks noGrp="1"/>
          </p:cNvSpPr>
          <p:nvPr>
            <p:ph type="body" sz="quarter" idx="10" hasCustomPrompt="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latin typeface="+mj-lt"/>
              </a:rPr>
              <a:t>Title Text </a:t>
            </a:r>
            <a:endParaRPr lang="en-US" dirty="0"/>
          </a:p>
        </p:txBody>
      </p:sp>
      <p:sp>
        <p:nvSpPr>
          <p:cNvPr id="12" name="Rectangle 11"/>
          <p:cNvSpPr/>
          <p:nvPr userDrawn="1"/>
        </p:nvSpPr>
        <p:spPr>
          <a:xfrm>
            <a:off x="2487" y="411463"/>
            <a:ext cx="6830557" cy="18288"/>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 Single Corner Rectangle 1"/>
          <p:cNvSpPr/>
          <p:nvPr userDrawn="1"/>
        </p:nvSpPr>
        <p:spPr>
          <a:xfrm>
            <a:off x="294436" y="1261086"/>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Round Same Side Corner Rectangle 2"/>
          <p:cNvSpPr/>
          <p:nvPr userDrawn="1"/>
        </p:nvSpPr>
        <p:spPr>
          <a:xfrm rot="10800000">
            <a:off x="294080" y="1592949"/>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 name="Text Placeholder 4"/>
          <p:cNvSpPr>
            <a:spLocks noGrp="1"/>
          </p:cNvSpPr>
          <p:nvPr>
            <p:ph type="body" sz="quarter" idx="11"/>
          </p:nvPr>
        </p:nvSpPr>
        <p:spPr>
          <a:xfrm>
            <a:off x="509588" y="1300854"/>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23" name="Text Placeholder 4"/>
          <p:cNvSpPr>
            <a:spLocks noGrp="1"/>
          </p:cNvSpPr>
          <p:nvPr>
            <p:ph type="body" sz="quarter" idx="12"/>
          </p:nvPr>
        </p:nvSpPr>
        <p:spPr>
          <a:xfrm>
            <a:off x="345281" y="1650099"/>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2" name="Round Single Corner Rectangle 21"/>
          <p:cNvSpPr/>
          <p:nvPr userDrawn="1"/>
        </p:nvSpPr>
        <p:spPr>
          <a:xfrm>
            <a:off x="4092529" y="1264531"/>
            <a:ext cx="3544138" cy="33036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5" name="Round Same Side Corner Rectangle 24"/>
          <p:cNvSpPr/>
          <p:nvPr userDrawn="1"/>
        </p:nvSpPr>
        <p:spPr>
          <a:xfrm rot="10800000">
            <a:off x="4092173" y="1596394"/>
            <a:ext cx="3544493" cy="1290641"/>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7" name="Text Placeholder 4"/>
          <p:cNvSpPr>
            <a:spLocks noGrp="1"/>
          </p:cNvSpPr>
          <p:nvPr>
            <p:ph type="body" sz="quarter" idx="13"/>
          </p:nvPr>
        </p:nvSpPr>
        <p:spPr>
          <a:xfrm>
            <a:off x="4307681" y="1304299"/>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28" name="Text Placeholder 4"/>
          <p:cNvSpPr>
            <a:spLocks noGrp="1"/>
          </p:cNvSpPr>
          <p:nvPr>
            <p:ph type="body" sz="quarter" idx="14"/>
          </p:nvPr>
        </p:nvSpPr>
        <p:spPr>
          <a:xfrm>
            <a:off x="4143374" y="1653544"/>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4" name="Rectangle 23"/>
          <p:cNvSpPr/>
          <p:nvPr userDrawn="1"/>
        </p:nvSpPr>
        <p:spPr>
          <a:xfrm>
            <a:off x="294436" y="1264531"/>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sp>
        <p:nvSpPr>
          <p:cNvPr id="29" name="Rectangle 28"/>
          <p:cNvSpPr/>
          <p:nvPr userDrawn="1"/>
        </p:nvSpPr>
        <p:spPr>
          <a:xfrm>
            <a:off x="4092529" y="1267975"/>
            <a:ext cx="200026" cy="328418"/>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720"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8926" y="97339"/>
            <a:ext cx="1101738" cy="334038"/>
          </a:xfrm>
          <a:prstGeom prst="rect">
            <a:avLst/>
          </a:prstGeom>
        </p:spPr>
      </p:pic>
      <p:sp>
        <p:nvSpPr>
          <p:cNvPr id="31" name="Slide Number Placeholder 2"/>
          <p:cNvSpPr>
            <a:spLocks noGrp="1"/>
          </p:cNvSpPr>
          <p:nvPr userDrawn="1"/>
        </p:nvSpPr>
        <p:spPr>
          <a:xfrm>
            <a:off x="-25977" y="4057903"/>
            <a:ext cx="575044" cy="228288"/>
          </a:xfrm>
          <a:prstGeom prst="rect">
            <a:avLst/>
          </a:prstGeom>
        </p:spPr>
        <p:txBody>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fld id="{8524A6C9-6CE9-4945-93D4-91E4A7F47F6F}" type="slidenum">
              <a:rPr lang="en-US" sz="1400" b="0" smtClean="0">
                <a:solidFill>
                  <a:schemeClr val="tx1">
                    <a:lumMod val="50000"/>
                    <a:lumOff val="50000"/>
                  </a:schemeClr>
                </a:solidFill>
              </a:rPr>
              <a:pPr/>
              <a:t>‹#›</a:t>
            </a:fld>
            <a:endParaRPr lang="en-US" sz="1400" b="0" dirty="0">
              <a:solidFill>
                <a:schemeClr val="tx1">
                  <a:lumMod val="50000"/>
                  <a:lumOff val="50000"/>
                </a:schemeClr>
              </a:solidFill>
            </a:endParaRPr>
          </a:p>
        </p:txBody>
      </p:sp>
    </p:spTree>
    <p:extLst>
      <p:ext uri="{BB962C8B-B14F-4D97-AF65-F5344CB8AC3E}">
        <p14:creationId xmlns:p14="http://schemas.microsoft.com/office/powerpoint/2010/main" val="1215559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4021" y="4144819"/>
            <a:ext cx="7907565" cy="137095"/>
          </a:xfrm>
          <a:prstGeom prst="rect">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b="1" dirty="0">
              <a:solidFill>
                <a:schemeClr val="tx1"/>
              </a:solidFill>
            </a:endParaRPr>
          </a:p>
        </p:txBody>
      </p:sp>
      <p:sp>
        <p:nvSpPr>
          <p:cNvPr id="3" name="Slide Number Placeholder 5"/>
          <p:cNvSpPr>
            <a:spLocks noGrp="1"/>
          </p:cNvSpPr>
          <p:nvPr>
            <p:ph type="sldNum" sz="quarter" idx="4"/>
          </p:nvPr>
        </p:nvSpPr>
        <p:spPr>
          <a:xfrm>
            <a:off x="53606" y="4046850"/>
            <a:ext cx="575044" cy="228288"/>
          </a:xfrm>
          <a:prstGeom prst="rect">
            <a:avLst/>
          </a:prstGeom>
        </p:spPr>
        <p:txBody>
          <a:bodyPr/>
          <a:lstStyle>
            <a:lvl1pPr>
              <a:defRPr sz="900">
                <a:solidFill>
                  <a:schemeClr val="bg1">
                    <a:lumMod val="50000"/>
                  </a:schemeClr>
                </a:solidFill>
                <a:latin typeface="Calibri" pitchFamily="34" charset="0"/>
                <a:cs typeface="Calibri" pitchFamily="34" charset="0"/>
              </a:defRPr>
            </a:lvl1pPr>
          </a:lstStyle>
          <a:p>
            <a:fld id="{8524A6C9-6CE9-4945-93D4-91E4A7F47F6F}" type="slidenum">
              <a:rPr lang="en-US" smtClean="0"/>
              <a:pPr/>
              <a:t>‹#›</a:t>
            </a:fld>
            <a:endParaRPr lang="en-US" dirty="0"/>
          </a:p>
        </p:txBody>
      </p:sp>
      <p:sp>
        <p:nvSpPr>
          <p:cNvPr id="5" name="TextBox 4"/>
          <p:cNvSpPr txBox="1"/>
          <p:nvPr userDrawn="1"/>
        </p:nvSpPr>
        <p:spPr>
          <a:xfrm>
            <a:off x="5852160" y="4110981"/>
            <a:ext cx="1978106" cy="215444"/>
          </a:xfrm>
          <a:prstGeom prst="rect">
            <a:avLst/>
          </a:prstGeom>
          <a:noFill/>
        </p:spPr>
        <p:txBody>
          <a:bodyPr wrap="none" lIns="0" rIns="0" rtlCol="0">
            <a:spAutoFit/>
          </a:bodyPr>
          <a:lstStyle/>
          <a:p>
            <a:pPr algn="r"/>
            <a:r>
              <a:rPr lang="en-US" sz="800" b="0" kern="1200" dirty="0" smtClean="0">
                <a:solidFill>
                  <a:schemeClr val="bg2">
                    <a:lumMod val="50000"/>
                  </a:schemeClr>
                </a:solidFill>
                <a:effectLst/>
                <a:latin typeface="+mn-lt"/>
                <a:ea typeface="+mn-ea"/>
                <a:cs typeface="+mn-cs"/>
              </a:rPr>
              <a:t>Copyright 2014, Simplilearn, All rights reserved.</a:t>
            </a:r>
            <a:endParaRPr lang="en-US" sz="800" b="0" kern="1200" dirty="0">
              <a:solidFill>
                <a:schemeClr val="bg2">
                  <a:lumMod val="50000"/>
                </a:schemeClr>
              </a:solidFill>
              <a:effectLst/>
              <a:latin typeface="+mn-lt"/>
              <a:ea typeface="+mn-ea"/>
              <a:cs typeface="+mn-cs"/>
            </a:endParaRPr>
          </a:p>
        </p:txBody>
      </p:sp>
    </p:spTree>
    <p:extLst>
      <p:ext uri="{BB962C8B-B14F-4D97-AF65-F5344CB8AC3E}">
        <p14:creationId xmlns:p14="http://schemas.microsoft.com/office/powerpoint/2010/main" val="1748944170"/>
      </p:ext>
    </p:extLst>
  </p:cSld>
  <p:clrMap bg1="lt1" tx1="dk1" bg2="lt2" tx2="dk2" accent1="accent1" accent2="accent2" accent3="accent3" accent4="accent4" accent5="accent5" accent6="accent6" hlink="hlink" folHlink="folHlink"/>
  <p:sldLayoutIdLst>
    <p:sldLayoutId id="2147483678" r:id="rId1"/>
    <p:sldLayoutId id="2147483702" r:id="rId2"/>
    <p:sldLayoutId id="2147483662" r:id="rId3"/>
    <p:sldLayoutId id="2147483670" r:id="rId4"/>
    <p:sldLayoutId id="2147483672" r:id="rId5"/>
    <p:sldLayoutId id="2147483663" r:id="rId6"/>
    <p:sldLayoutId id="2147483681" r:id="rId7"/>
    <p:sldLayoutId id="2147483682" r:id="rId8"/>
    <p:sldLayoutId id="2147483683" r:id="rId9"/>
    <p:sldLayoutId id="2147483684" r:id="rId10"/>
    <p:sldLayoutId id="2147483685" r:id="rId11"/>
    <p:sldLayoutId id="2147483680" r:id="rId12"/>
    <p:sldLayoutId id="2147483671" r:id="rId13"/>
    <p:sldLayoutId id="2147483677" r:id="rId14"/>
    <p:sldLayoutId id="2147483675" r:id="rId15"/>
    <p:sldLayoutId id="2147483676" r:id="rId16"/>
    <p:sldLayoutId id="2147483693" r:id="rId17"/>
    <p:sldLayoutId id="2147483694" r:id="rId18"/>
    <p:sldLayoutId id="2147483674" r:id="rId19"/>
    <p:sldLayoutId id="2147483701" r:id="rId20"/>
    <p:sldLayoutId id="2147483699" r:id="rId21"/>
    <p:sldLayoutId id="2147483700" r:id="rId22"/>
    <p:sldLayoutId id="2147483697" r:id="rId23"/>
    <p:sldLayoutId id="2147483698" r:id="rId24"/>
    <p:sldLayoutId id="2147483703" r:id="rId25"/>
    <p:sldLayoutId id="2147483704" r:id="rId26"/>
    <p:sldLayoutId id="2147483705" r:id="rId27"/>
    <p:sldLayoutId id="2147483706" r:id="rId28"/>
  </p:sldLayoutIdLst>
  <p:timing>
    <p:tnLst>
      <p:par>
        <p:cTn id="1" dur="indefinite" restart="never" nodeType="tmRoot"/>
      </p:par>
    </p:tnLst>
  </p:timing>
  <p:txStyles>
    <p:titleStyle>
      <a:lvl1pPr algn="l" defTabSz="571683" rtl="0" eaLnBrk="1" latinLnBrk="0" hangingPunct="1">
        <a:lnSpc>
          <a:spcPct val="90000"/>
        </a:lnSpc>
        <a:spcBef>
          <a:spcPct val="0"/>
        </a:spcBef>
        <a:buNone/>
        <a:defRPr sz="2751" kern="1200">
          <a:solidFill>
            <a:schemeClr val="tx1"/>
          </a:solidFill>
          <a:latin typeface="+mj-lt"/>
          <a:ea typeface="+mj-ea"/>
          <a:cs typeface="+mj-cs"/>
        </a:defRPr>
      </a:lvl1pPr>
    </p:titleStyle>
    <p:bodyStyle>
      <a:lvl1pPr marL="142921" indent="-142921" algn="l" defTabSz="571683" rtl="0" eaLnBrk="1" latinLnBrk="0" hangingPunct="1">
        <a:lnSpc>
          <a:spcPct val="90000"/>
        </a:lnSpc>
        <a:spcBef>
          <a:spcPts val="625"/>
        </a:spcBef>
        <a:buFont typeface="Arial" panose="020B0604020202020204" pitchFamily="34" charset="0"/>
        <a:buChar char="•"/>
        <a:defRPr sz="1751"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683" rtl="0" eaLnBrk="1" latinLnBrk="0" hangingPunct="1">
        <a:defRPr sz="1125" kern="1200">
          <a:solidFill>
            <a:schemeClr val="tx1"/>
          </a:solidFill>
          <a:latin typeface="+mn-lt"/>
          <a:ea typeface="+mn-ea"/>
          <a:cs typeface="+mn-cs"/>
        </a:defRPr>
      </a:lvl1pPr>
      <a:lvl2pPr marL="285841" algn="l" defTabSz="571683" rtl="0" eaLnBrk="1" latinLnBrk="0" hangingPunct="1">
        <a:defRPr sz="1125" kern="1200">
          <a:solidFill>
            <a:schemeClr val="tx1"/>
          </a:solidFill>
          <a:latin typeface="+mn-lt"/>
          <a:ea typeface="+mn-ea"/>
          <a:cs typeface="+mn-cs"/>
        </a:defRPr>
      </a:lvl2pPr>
      <a:lvl3pPr marL="571683" algn="l" defTabSz="571683" rtl="0" eaLnBrk="1" latinLnBrk="0" hangingPunct="1">
        <a:defRPr sz="1125" kern="1200">
          <a:solidFill>
            <a:schemeClr val="tx1"/>
          </a:solidFill>
          <a:latin typeface="+mn-lt"/>
          <a:ea typeface="+mn-ea"/>
          <a:cs typeface="+mn-cs"/>
        </a:defRPr>
      </a:lvl3pPr>
      <a:lvl4pPr marL="857524" algn="l" defTabSz="571683" rtl="0" eaLnBrk="1" latinLnBrk="0" hangingPunct="1">
        <a:defRPr sz="1125" kern="1200">
          <a:solidFill>
            <a:schemeClr val="tx1"/>
          </a:solidFill>
          <a:latin typeface="+mn-lt"/>
          <a:ea typeface="+mn-ea"/>
          <a:cs typeface="+mn-cs"/>
        </a:defRPr>
      </a:lvl4pPr>
      <a:lvl5pPr marL="1143366" algn="l" defTabSz="571683" rtl="0" eaLnBrk="1" latinLnBrk="0" hangingPunct="1">
        <a:defRPr sz="1125" kern="1200">
          <a:solidFill>
            <a:schemeClr val="tx1"/>
          </a:solidFill>
          <a:latin typeface="+mn-lt"/>
          <a:ea typeface="+mn-ea"/>
          <a:cs typeface="+mn-cs"/>
        </a:defRPr>
      </a:lvl5pPr>
      <a:lvl6pPr marL="1429207" algn="l" defTabSz="571683" rtl="0" eaLnBrk="1" latinLnBrk="0" hangingPunct="1">
        <a:defRPr sz="1125" kern="1200">
          <a:solidFill>
            <a:schemeClr val="tx1"/>
          </a:solidFill>
          <a:latin typeface="+mn-lt"/>
          <a:ea typeface="+mn-ea"/>
          <a:cs typeface="+mn-cs"/>
        </a:defRPr>
      </a:lvl6pPr>
      <a:lvl7pPr marL="1715049" algn="l" defTabSz="571683" rtl="0" eaLnBrk="1" latinLnBrk="0" hangingPunct="1">
        <a:defRPr sz="1125" kern="1200">
          <a:solidFill>
            <a:schemeClr val="tx1"/>
          </a:solidFill>
          <a:latin typeface="+mn-lt"/>
          <a:ea typeface="+mn-ea"/>
          <a:cs typeface="+mn-cs"/>
        </a:defRPr>
      </a:lvl7pPr>
      <a:lvl8pPr marL="2000890" algn="l" defTabSz="571683" rtl="0" eaLnBrk="1" latinLnBrk="0" hangingPunct="1">
        <a:defRPr sz="1125" kern="1200">
          <a:solidFill>
            <a:schemeClr val="tx1"/>
          </a:solidFill>
          <a:latin typeface="+mn-lt"/>
          <a:ea typeface="+mn-ea"/>
          <a:cs typeface="+mn-cs"/>
        </a:defRPr>
      </a:lvl8pPr>
      <a:lvl9pPr marL="2286732" algn="l" defTabSz="571683"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5.png"/><Relationship Id="rId7" Type="http://schemas.openxmlformats.org/officeDocument/2006/relationships/diagramQuickStyle" Target="../diagrams/quickStyle2.xml"/><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4.wdp"/><Relationship Id="rId9" Type="http://schemas.microsoft.com/office/2007/relationships/diagramDrawing" Target="../diagrams/drawing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1"/>
          <p:cNvSpPr txBox="1">
            <a:spLocks/>
          </p:cNvSpPr>
          <p:nvPr/>
        </p:nvSpPr>
        <p:spPr>
          <a:xfrm>
            <a:off x="603628" y="3280303"/>
            <a:ext cx="3399633" cy="386799"/>
          </a:xfrm>
          <a:prstGeom prst="rect">
            <a:avLst/>
          </a:prstGeom>
        </p:spPr>
        <p:txBody>
          <a:bodyPr lIns="0" tIns="0" rIns="0" bIns="0" anchor="ctr" anchorCtr="0"/>
          <a:lstStyle>
            <a:lvl1pPr marL="0" indent="0" algn="l" defTabSz="571683" rtl="0" eaLnBrk="1" latinLnBrk="0" hangingPunct="1">
              <a:lnSpc>
                <a:spcPct val="90000"/>
              </a:lnSpc>
              <a:spcBef>
                <a:spcPts val="625"/>
              </a:spcBef>
              <a:buFont typeface="Arial" panose="020B0604020202020204" pitchFamily="34" charset="0"/>
              <a:buNone/>
              <a:defRPr sz="1000" kern="1200">
                <a:solidFill>
                  <a:schemeClr val="tx1"/>
                </a:solidFill>
                <a:latin typeface="+mn-lt"/>
                <a:ea typeface="+mn-ea"/>
                <a:cs typeface="+mn-cs"/>
              </a:defRPr>
            </a:lvl1pPr>
            <a:lvl2pPr marL="285841" indent="0" algn="l" defTabSz="571683" rtl="0" eaLnBrk="1" latinLnBrk="0" hangingPunct="1">
              <a:lnSpc>
                <a:spcPct val="90000"/>
              </a:lnSpc>
              <a:spcBef>
                <a:spcPts val="313"/>
              </a:spcBef>
              <a:buFont typeface="Arial" panose="020B0604020202020204" pitchFamily="34" charset="0"/>
              <a:buNone/>
              <a:defRPr sz="1500" kern="1200">
                <a:solidFill>
                  <a:schemeClr val="tx1"/>
                </a:solidFill>
                <a:latin typeface="+mn-lt"/>
                <a:ea typeface="+mn-ea"/>
                <a:cs typeface="+mn-cs"/>
              </a:defRPr>
            </a:lvl2pPr>
            <a:lvl3pPr marL="571683" indent="0" algn="l" defTabSz="571683" rtl="0" eaLnBrk="1" latinLnBrk="0" hangingPunct="1">
              <a:lnSpc>
                <a:spcPct val="90000"/>
              </a:lnSpc>
              <a:spcBef>
                <a:spcPts val="313"/>
              </a:spcBef>
              <a:buFont typeface="Arial" panose="020B0604020202020204" pitchFamily="34" charset="0"/>
              <a:buNone/>
              <a:defRPr sz="1250" kern="1200">
                <a:solidFill>
                  <a:schemeClr val="tx1"/>
                </a:solidFill>
                <a:latin typeface="+mn-lt"/>
                <a:ea typeface="+mn-ea"/>
                <a:cs typeface="+mn-cs"/>
              </a:defRPr>
            </a:lvl3pPr>
            <a:lvl4pPr marL="857524" indent="0" algn="l" defTabSz="571683" rtl="0" eaLnBrk="1" latinLnBrk="0" hangingPunct="1">
              <a:lnSpc>
                <a:spcPct val="90000"/>
              </a:lnSpc>
              <a:spcBef>
                <a:spcPts val="313"/>
              </a:spcBef>
              <a:buFont typeface="Arial" panose="020B0604020202020204" pitchFamily="34" charset="0"/>
              <a:buNone/>
              <a:defRPr sz="1125" kern="1200">
                <a:solidFill>
                  <a:schemeClr val="tx1"/>
                </a:solidFill>
                <a:latin typeface="+mn-lt"/>
                <a:ea typeface="+mn-ea"/>
                <a:cs typeface="+mn-cs"/>
              </a:defRPr>
            </a:lvl4pPr>
            <a:lvl5pPr marL="1143365" indent="0" algn="l" defTabSz="571683" rtl="0" eaLnBrk="1" latinLnBrk="0" hangingPunct="1">
              <a:lnSpc>
                <a:spcPct val="90000"/>
              </a:lnSpc>
              <a:spcBef>
                <a:spcPts val="313"/>
              </a:spcBef>
              <a:buFont typeface="Arial" panose="020B0604020202020204" pitchFamily="34" charset="0"/>
              <a:buNone/>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endParaRPr lang="en-US" dirty="0"/>
          </a:p>
        </p:txBody>
      </p:sp>
      <p:sp>
        <p:nvSpPr>
          <p:cNvPr id="13" name="Text Placeholder 3"/>
          <p:cNvSpPr>
            <a:spLocks noGrp="1"/>
          </p:cNvSpPr>
          <p:nvPr>
            <p:ph type="body" sz="quarter" idx="11"/>
          </p:nvPr>
        </p:nvSpPr>
        <p:spPr>
          <a:prstGeom prst="rect">
            <a:avLst/>
          </a:prstGeom>
        </p:spPr>
        <p:txBody>
          <a:bodyPr/>
          <a:lstStyle/>
          <a:p>
            <a:r>
              <a:rPr lang="en-US" smtClean="0">
                <a:solidFill>
                  <a:srgbClr val="000000"/>
                </a:solidFill>
              </a:rPr>
              <a:t>Unit 6</a:t>
            </a:r>
            <a:r>
              <a:rPr lang="en-US"/>
              <a:t>—</a:t>
            </a:r>
            <a:r>
              <a:rPr lang="en-US" smtClean="0">
                <a:solidFill>
                  <a:srgbClr val="000000"/>
                </a:solidFill>
              </a:rPr>
              <a:t>Continual </a:t>
            </a:r>
            <a:r>
              <a:rPr lang="en-US" dirty="0" smtClean="0">
                <a:solidFill>
                  <a:srgbClr val="000000"/>
                </a:solidFill>
              </a:rPr>
              <a:t>Service Improvement</a:t>
            </a:r>
            <a:endParaRPr lang="en-US" dirty="0">
              <a:solidFill>
                <a:srgbClr val="000000"/>
              </a:solidFill>
            </a:endParaRPr>
          </a:p>
        </p:txBody>
      </p:sp>
      <p:sp>
        <p:nvSpPr>
          <p:cNvPr id="2" name="Text Placeholder 1"/>
          <p:cNvSpPr>
            <a:spLocks noGrp="1"/>
          </p:cNvSpPr>
          <p:nvPr>
            <p:ph type="body" sz="quarter" idx="10"/>
          </p:nvPr>
        </p:nvSpPr>
        <p:spPr>
          <a:xfrm>
            <a:off x="1793947" y="1239483"/>
            <a:ext cx="3654353" cy="221599"/>
          </a:xfrm>
          <a:prstGeom prst="rect">
            <a:avLst/>
          </a:prstGeom>
        </p:spPr>
        <p:txBody>
          <a:bodyPr/>
          <a:lstStyle/>
          <a:p>
            <a:r>
              <a:rPr lang="en-US" dirty="0">
                <a:solidFill>
                  <a:schemeClr val="bg2">
                    <a:lumMod val="25000"/>
                  </a:schemeClr>
                </a:solidFill>
              </a:rPr>
              <a:t>ITIL</a:t>
            </a:r>
            <a:r>
              <a:rPr lang="en-US" baseline="30000" dirty="0">
                <a:solidFill>
                  <a:schemeClr val="bg2">
                    <a:lumMod val="25000"/>
                  </a:schemeClr>
                </a:solidFill>
              </a:rPr>
              <a:t>®</a:t>
            </a:r>
            <a:r>
              <a:rPr lang="en-US" dirty="0">
                <a:solidFill>
                  <a:schemeClr val="bg2">
                    <a:lumMod val="25000"/>
                  </a:schemeClr>
                </a:solidFill>
              </a:rPr>
              <a:t> 2011 Foundation Certification </a:t>
            </a:r>
            <a:r>
              <a:rPr lang="en-US" dirty="0" smtClean="0">
                <a:solidFill>
                  <a:schemeClr val="bg2">
                    <a:lumMod val="25000"/>
                  </a:schemeClr>
                </a:solidFill>
              </a:rPr>
              <a:t>Course</a:t>
            </a:r>
            <a:endParaRPr lang="en-US" dirty="0">
              <a:solidFill>
                <a:schemeClr val="bg2">
                  <a:lumMod val="25000"/>
                </a:schemeClr>
              </a:solidFill>
            </a:endParaRPr>
          </a:p>
        </p:txBody>
      </p:sp>
      <p:sp>
        <p:nvSpPr>
          <p:cNvPr id="15" name="Text Placeholder 2"/>
          <p:cNvSpPr txBox="1">
            <a:spLocks/>
          </p:cNvSpPr>
          <p:nvPr/>
        </p:nvSpPr>
        <p:spPr>
          <a:xfrm>
            <a:off x="1873351" y="1050205"/>
            <a:ext cx="3359150" cy="500063"/>
          </a:xfrm>
          <a:prstGeom prst="rect">
            <a:avLst/>
          </a:prstGeom>
        </p:spPr>
        <p:txBody>
          <a:bodyPr lIns="0" tIns="0" rIns="0" bIns="0" anchor="ctr" anchorCtr="0"/>
          <a:lstStyle>
            <a:lvl1pPr marL="0" indent="0" algn="l" defTabSz="571683" rtl="0" eaLnBrk="1" latinLnBrk="0" hangingPunct="1">
              <a:lnSpc>
                <a:spcPct val="90000"/>
              </a:lnSpc>
              <a:spcBef>
                <a:spcPts val="625"/>
              </a:spcBef>
              <a:buFont typeface="Arial" panose="020B0604020202020204" pitchFamily="34" charset="0"/>
              <a:buNone/>
              <a:defRPr sz="1600" b="1" kern="1200">
                <a:solidFill>
                  <a:schemeClr val="tx1">
                    <a:lumMod val="65000"/>
                    <a:lumOff val="35000"/>
                  </a:schemeClr>
                </a:solidFill>
                <a:latin typeface="Calibri" pitchFamily="34" charset="0"/>
                <a:ea typeface="+mn-ea"/>
                <a:cs typeface="Calibri" pitchFamily="34" charset="0"/>
              </a:defRPr>
            </a:lvl1pPr>
            <a:lvl2pPr marL="285841" indent="0" algn="l" defTabSz="571683" rtl="0" eaLnBrk="1" latinLnBrk="0" hangingPunct="1">
              <a:lnSpc>
                <a:spcPct val="90000"/>
              </a:lnSpc>
              <a:spcBef>
                <a:spcPts val="313"/>
              </a:spcBef>
              <a:buFont typeface="Arial" panose="020B0604020202020204" pitchFamily="34" charset="0"/>
              <a:buNone/>
              <a:defRPr sz="1500" kern="1200">
                <a:solidFill>
                  <a:schemeClr val="tx1"/>
                </a:solidFill>
                <a:latin typeface="+mn-lt"/>
                <a:ea typeface="+mn-ea"/>
                <a:cs typeface="+mn-cs"/>
              </a:defRPr>
            </a:lvl2pPr>
            <a:lvl3pPr marL="571683" indent="0" algn="l" defTabSz="571683" rtl="0" eaLnBrk="1" latinLnBrk="0" hangingPunct="1">
              <a:lnSpc>
                <a:spcPct val="90000"/>
              </a:lnSpc>
              <a:spcBef>
                <a:spcPts val="313"/>
              </a:spcBef>
              <a:buFont typeface="Arial" panose="020B0604020202020204" pitchFamily="34" charset="0"/>
              <a:buNone/>
              <a:defRPr sz="1250" kern="1200">
                <a:solidFill>
                  <a:schemeClr val="tx1"/>
                </a:solidFill>
                <a:latin typeface="+mn-lt"/>
                <a:ea typeface="+mn-ea"/>
                <a:cs typeface="+mn-cs"/>
              </a:defRPr>
            </a:lvl3pPr>
            <a:lvl4pPr marL="857524" indent="0" algn="l" defTabSz="571683" rtl="0" eaLnBrk="1" latinLnBrk="0" hangingPunct="1">
              <a:lnSpc>
                <a:spcPct val="90000"/>
              </a:lnSpc>
              <a:spcBef>
                <a:spcPts val="313"/>
              </a:spcBef>
              <a:buFont typeface="Arial" panose="020B0604020202020204" pitchFamily="34" charset="0"/>
              <a:buNone/>
              <a:defRPr sz="1125" kern="1200">
                <a:solidFill>
                  <a:schemeClr val="tx1"/>
                </a:solidFill>
                <a:latin typeface="+mn-lt"/>
                <a:ea typeface="+mn-ea"/>
                <a:cs typeface="+mn-cs"/>
              </a:defRPr>
            </a:lvl4pPr>
            <a:lvl5pPr marL="1143365" indent="0" algn="l" defTabSz="571683" rtl="0" eaLnBrk="1" latinLnBrk="0" hangingPunct="1">
              <a:lnSpc>
                <a:spcPct val="90000"/>
              </a:lnSpc>
              <a:spcBef>
                <a:spcPts val="313"/>
              </a:spcBef>
              <a:buFont typeface="Arial" panose="020B0604020202020204" pitchFamily="34" charset="0"/>
              <a:buNone/>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endParaRPr lang="en-US" dirty="0">
              <a:solidFill>
                <a:srgbClr val="4B4B4B"/>
              </a:solidFill>
            </a:endParaRPr>
          </a:p>
        </p:txBody>
      </p:sp>
    </p:spTree>
    <p:extLst>
      <p:ext uri="{BB962C8B-B14F-4D97-AF65-F5344CB8AC3E}">
        <p14:creationId xmlns:p14="http://schemas.microsoft.com/office/powerpoint/2010/main" val="4041399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pPr>
              <a:lnSpc>
                <a:spcPct val="150000"/>
              </a:lnSpc>
              <a:buFont typeface="Arial" panose="020B0604020202020204" pitchFamily="34" charset="0"/>
              <a:buChar char="●"/>
            </a:pPr>
            <a:r>
              <a:rPr lang="en-US" dirty="0" smtClean="0"/>
              <a:t>Describe the key concepts </a:t>
            </a:r>
            <a:r>
              <a:rPr lang="en-US" dirty="0"/>
              <a:t>and </a:t>
            </a:r>
            <a:r>
              <a:rPr lang="en-US" dirty="0" smtClean="0"/>
              <a:t>principles </a:t>
            </a:r>
            <a:r>
              <a:rPr lang="en-US" dirty="0"/>
              <a:t>related </a:t>
            </a:r>
            <a:r>
              <a:rPr lang="en-US" dirty="0" smtClean="0"/>
              <a:t>to CSI.</a:t>
            </a:r>
          </a:p>
          <a:p>
            <a:pPr>
              <a:lnSpc>
                <a:spcPct val="150000"/>
              </a:lnSpc>
              <a:buFont typeface="Arial" panose="020B0604020202020204" pitchFamily="34" charset="0"/>
              <a:buChar char="●"/>
            </a:pPr>
            <a:r>
              <a:rPr lang="en-US" dirty="0" smtClean="0"/>
              <a:t>Explain the seven-step </a:t>
            </a:r>
            <a:r>
              <a:rPr lang="en-US" dirty="0"/>
              <a:t>improvement </a:t>
            </a:r>
            <a:r>
              <a:rPr lang="en-US" dirty="0" smtClean="0"/>
              <a:t>process.</a:t>
            </a:r>
          </a:p>
          <a:p>
            <a:pPr>
              <a:lnSpc>
                <a:spcPct val="150000"/>
              </a:lnSpc>
              <a:buFont typeface="Arial" panose="020B0604020202020204" pitchFamily="34" charset="0"/>
              <a:buChar char="●"/>
            </a:pPr>
            <a:r>
              <a:rPr lang="en-US" dirty="0" smtClean="0"/>
              <a:t>Explain the </a:t>
            </a:r>
            <a:r>
              <a:rPr lang="en-US" dirty="0"/>
              <a:t>model behind continual service </a:t>
            </a:r>
            <a:r>
              <a:rPr lang="en-US" dirty="0" smtClean="0"/>
              <a:t>improvement.</a:t>
            </a:r>
          </a:p>
          <a:p>
            <a:pPr>
              <a:lnSpc>
                <a:spcPct val="150000"/>
              </a:lnSpc>
              <a:buFont typeface="Arial" panose="020B0604020202020204" pitchFamily="34" charset="0"/>
              <a:buChar char="●"/>
            </a:pPr>
            <a:endParaRPr lang="en-US" dirty="0" smtClean="0"/>
          </a:p>
          <a:p>
            <a:pPr>
              <a:lnSpc>
                <a:spcPct val="150000"/>
              </a:lnSpc>
              <a:buFont typeface="Arial" panose="020B0604020202020204" pitchFamily="34" charset="0"/>
              <a:buChar char="●"/>
            </a:pPr>
            <a:endParaRPr lang="en-US" dirty="0" smtClean="0"/>
          </a:p>
          <a:p>
            <a:pPr>
              <a:lnSpc>
                <a:spcPct val="150000"/>
              </a:lnSpc>
            </a:pPr>
            <a:endParaRPr lang="en-US" dirty="0" smtClean="0"/>
          </a:p>
          <a:p>
            <a:pPr>
              <a:lnSpc>
                <a:spcPct val="150000"/>
              </a:lnSpc>
            </a:pPr>
            <a:endParaRPr lang="en-US" dirty="0"/>
          </a:p>
        </p:txBody>
      </p:sp>
      <p:sp>
        <p:nvSpPr>
          <p:cNvPr id="5" name="Text Placeholder 4"/>
          <p:cNvSpPr>
            <a:spLocks noGrp="1"/>
          </p:cNvSpPr>
          <p:nvPr>
            <p:ph type="body" sz="quarter" idx="13"/>
          </p:nvPr>
        </p:nvSpPr>
        <p:spPr/>
        <p:txBody>
          <a:bodyPr/>
          <a:lstStyle/>
          <a:p>
            <a:pPr marL="0" indent="0">
              <a:buNone/>
            </a:pPr>
            <a:r>
              <a:rPr lang="en-US" dirty="0"/>
              <a:t>After completing this lesson, you will be able to</a:t>
            </a:r>
            <a:r>
              <a:rPr lang="en-US" dirty="0" smtClean="0"/>
              <a:t>:</a:t>
            </a:r>
            <a:endParaRPr lang="en-US" dirty="0"/>
          </a:p>
        </p:txBody>
      </p:sp>
      <p:sp>
        <p:nvSpPr>
          <p:cNvPr id="3" name="Text Placeholder 2"/>
          <p:cNvSpPr>
            <a:spLocks noGrp="1"/>
          </p:cNvSpPr>
          <p:nvPr>
            <p:ph type="body" sz="quarter" idx="10"/>
          </p:nvPr>
        </p:nvSpPr>
        <p:spPr/>
        <p:txBody>
          <a:bodyPr/>
          <a:lstStyle/>
          <a:p>
            <a:r>
              <a:rPr lang="en-US" smtClean="0">
                <a:latin typeface="Calibri (headings)"/>
              </a:rPr>
              <a:t>Objectives</a:t>
            </a:r>
            <a:endParaRPr lang="en-US" dirty="0">
              <a:latin typeface="Calibri (headings)"/>
            </a:endParaRPr>
          </a:p>
        </p:txBody>
      </p:sp>
    </p:spTree>
    <p:extLst>
      <p:ext uri="{BB962C8B-B14F-4D97-AF65-F5344CB8AC3E}">
        <p14:creationId xmlns:p14="http://schemas.microsoft.com/office/powerpoint/2010/main" val="3580150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latin typeface="Calibri (headings)"/>
              </a:rPr>
              <a:t>CSI </a:t>
            </a:r>
            <a:r>
              <a:rPr lang="en-GB" dirty="0" smtClean="0">
                <a:latin typeface="Calibri (headings)"/>
              </a:rPr>
              <a:t>and Organisational </a:t>
            </a:r>
            <a:r>
              <a:rPr lang="en-GB" dirty="0">
                <a:latin typeface="Calibri (headings)"/>
              </a:rPr>
              <a:t>Change</a:t>
            </a:r>
            <a:endParaRPr lang="en-US" dirty="0">
              <a:latin typeface="Calibri (headings)"/>
            </a:endParaRPr>
          </a:p>
        </p:txBody>
      </p:sp>
      <p:sp>
        <p:nvSpPr>
          <p:cNvPr id="10" name="Text Placeholder 9"/>
          <p:cNvSpPr>
            <a:spLocks noGrp="1"/>
          </p:cNvSpPr>
          <p:nvPr>
            <p:ph type="body" sz="quarter" idx="12"/>
          </p:nvPr>
        </p:nvSpPr>
        <p:spPr/>
        <p:txBody>
          <a:bodyPr/>
          <a:lstStyle/>
          <a:p>
            <a:pPr marL="0" indent="0">
              <a:lnSpc>
                <a:spcPct val="150000"/>
              </a:lnSpc>
              <a:buNone/>
            </a:pPr>
            <a:r>
              <a:rPr lang="en-US" dirty="0" smtClean="0"/>
              <a:t>Organisational changes are required for CSI. These changes lead to many challenges. The </a:t>
            </a:r>
            <a:r>
              <a:rPr lang="en-US" dirty="0"/>
              <a:t>success of a CSI program depends on the buy-in of all stakeholders.</a:t>
            </a:r>
          </a:p>
          <a:p>
            <a:pPr marL="0" indent="0">
              <a:lnSpc>
                <a:spcPct val="150000"/>
              </a:lnSpc>
              <a:buNone/>
            </a:pPr>
            <a:r>
              <a:rPr lang="en-US" dirty="0"/>
              <a:t>Approaches that improve the success of a CSI program are:</a:t>
            </a:r>
          </a:p>
          <a:p>
            <a:pPr marL="228600" lvl="0" indent="-228600">
              <a:lnSpc>
                <a:spcPct val="150000"/>
              </a:lnSpc>
              <a:buSzPct val="80000"/>
              <a:buFont typeface="Arial" panose="020B0604020202020204" pitchFamily="34" charset="0"/>
              <a:buChar char="●"/>
            </a:pPr>
            <a:r>
              <a:rPr lang="en-US" dirty="0"/>
              <a:t>John P. Kotter’s Eight Steps to Transforming your O</a:t>
            </a:r>
            <a:r>
              <a:rPr lang="en-US" dirty="0" smtClean="0"/>
              <a:t>rganisation; </a:t>
            </a:r>
            <a:r>
              <a:rPr lang="en-US" dirty="0"/>
              <a:t>and </a:t>
            </a:r>
          </a:p>
          <a:p>
            <a:pPr marL="228600" lvl="0" indent="-228600">
              <a:lnSpc>
                <a:spcPct val="150000"/>
              </a:lnSpc>
              <a:buSzPct val="80000"/>
              <a:buFont typeface="Arial" panose="020B0604020202020204" pitchFamily="34" charset="0"/>
              <a:buChar char="●"/>
            </a:pPr>
            <a:r>
              <a:rPr lang="en-US" dirty="0"/>
              <a:t>P</a:t>
            </a:r>
            <a:r>
              <a:rPr lang="en-US" dirty="0" smtClean="0"/>
              <a:t>roject </a:t>
            </a:r>
            <a:r>
              <a:rPr lang="en-US" dirty="0"/>
              <a:t>management services and practices.</a:t>
            </a:r>
          </a:p>
          <a:p>
            <a:pPr marL="228600" indent="-228600">
              <a:lnSpc>
                <a:spcPct val="150000"/>
              </a:lnSpc>
              <a:buSzPct val="80000"/>
              <a:buFont typeface="Arial" panose="020B0604020202020204" pitchFamily="34" charset="0"/>
              <a:buChar char="●"/>
            </a:pPr>
            <a:endParaRPr lang="en-US" dirty="0"/>
          </a:p>
        </p:txBody>
      </p:sp>
      <p:pic>
        <p:nvPicPr>
          <p:cNvPr id="409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9324" y="1211141"/>
            <a:ext cx="2137031" cy="203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721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CSI Register</a:t>
            </a:r>
            <a:endParaRPr lang="en-US" dirty="0">
              <a:latin typeface="Calibri (headings)"/>
            </a:endParaRPr>
          </a:p>
        </p:txBody>
      </p:sp>
      <p:sp>
        <p:nvSpPr>
          <p:cNvPr id="4" name="Text Placeholder 3"/>
          <p:cNvSpPr>
            <a:spLocks noGrp="1"/>
          </p:cNvSpPr>
          <p:nvPr>
            <p:ph type="body" sz="quarter" idx="12"/>
          </p:nvPr>
        </p:nvSpPr>
        <p:spPr>
          <a:xfrm>
            <a:off x="177533" y="586616"/>
            <a:ext cx="7544991" cy="3408362"/>
          </a:xfrm>
        </p:spPr>
        <p:txBody>
          <a:bodyPr/>
          <a:lstStyle/>
          <a:p>
            <a:pPr marL="0" indent="0">
              <a:buNone/>
            </a:pPr>
            <a:r>
              <a:rPr lang="en-GB" dirty="0">
                <a:latin typeface="Calibri" panose="020F0502020204030204" pitchFamily="34" charset="0"/>
                <a:cs typeface="Arial" pitchFamily="34" charset="0"/>
              </a:rPr>
              <a:t>CSI </a:t>
            </a:r>
            <a:r>
              <a:rPr lang="en-GB" dirty="0" smtClean="0">
                <a:latin typeface="Calibri" panose="020F0502020204030204" pitchFamily="34" charset="0"/>
                <a:cs typeface="Arial" pitchFamily="34" charset="0"/>
              </a:rPr>
              <a:t>register records </a:t>
            </a:r>
            <a:r>
              <a:rPr lang="en-GB" dirty="0">
                <a:latin typeface="Calibri" panose="020F0502020204030204" pitchFamily="34" charset="0"/>
                <a:cs typeface="Arial" pitchFamily="34" charset="0"/>
              </a:rPr>
              <a:t>all the improvement opportunities and </a:t>
            </a:r>
            <a:r>
              <a:rPr lang="en-GB" dirty="0" smtClean="0">
                <a:latin typeface="Calibri" panose="020F0502020204030204" pitchFamily="34" charset="0"/>
                <a:cs typeface="Arial" pitchFamily="34" charset="0"/>
              </a:rPr>
              <a:t>categorises them </a:t>
            </a:r>
            <a:r>
              <a:rPr lang="en-GB" dirty="0">
                <a:latin typeface="Calibri" panose="020F0502020204030204" pitchFamily="34" charset="0"/>
                <a:cs typeface="Arial" pitchFamily="34" charset="0"/>
              </a:rPr>
              <a:t>based on complexity and size</a:t>
            </a:r>
            <a:r>
              <a:rPr lang="en-GB" dirty="0" smtClean="0">
                <a:latin typeface="Calibri" panose="020F0502020204030204" pitchFamily="34" charset="0"/>
                <a:cs typeface="Arial" pitchFamily="34" charset="0"/>
              </a:rPr>
              <a:t>. The CSI Manager is accountable and responsible for this register.</a:t>
            </a:r>
            <a:endParaRPr lang="en-GB" dirty="0">
              <a:latin typeface="Calibri" panose="020F0502020204030204" pitchFamily="34" charset="0"/>
              <a:cs typeface="Arial" pitchFamily="34" charset="0"/>
            </a:endParaRPr>
          </a:p>
          <a:p>
            <a:pPr marL="0" indent="0">
              <a:buNone/>
            </a:pPr>
            <a:r>
              <a:rPr lang="en-US" dirty="0" smtClean="0"/>
              <a:t>Following are the benefits of the CSI Register:</a:t>
            </a:r>
            <a:endParaRPr lang="en-US" dirty="0"/>
          </a:p>
          <a:p>
            <a:pPr marL="228600" indent="-228600">
              <a:buSzPct val="80000"/>
              <a:buFont typeface="Arial" panose="020B0604020202020204" pitchFamily="34" charset="0"/>
              <a:buChar char="●"/>
            </a:pPr>
            <a:r>
              <a:rPr lang="en-US" dirty="0" smtClean="0"/>
              <a:t>It contains </a:t>
            </a:r>
            <a:r>
              <a:rPr lang="en-US" dirty="0"/>
              <a:t>important information for the overall service </a:t>
            </a:r>
            <a:r>
              <a:rPr lang="en-US" dirty="0" smtClean="0"/>
              <a:t>provider and is a critical part of Service </a:t>
            </a:r>
            <a:r>
              <a:rPr lang="en-US" dirty="0"/>
              <a:t>Knowledge Management System (SKMS).</a:t>
            </a:r>
          </a:p>
          <a:p>
            <a:pPr marL="228600" indent="-228600">
              <a:buSzPct val="80000"/>
              <a:buFont typeface="Arial" panose="020B0604020202020204" pitchFamily="34" charset="0"/>
              <a:buChar char="●"/>
            </a:pPr>
            <a:r>
              <a:rPr lang="en-US" dirty="0"/>
              <a:t>All </a:t>
            </a:r>
            <a:r>
              <a:rPr lang="en-US" dirty="0" smtClean="0"/>
              <a:t>service improvement related </a:t>
            </a:r>
            <a:r>
              <a:rPr lang="en-US" dirty="0"/>
              <a:t>initiatives are captured and </a:t>
            </a:r>
            <a:r>
              <a:rPr lang="en-US" dirty="0" smtClean="0"/>
              <a:t>recorded. The </a:t>
            </a:r>
            <a:r>
              <a:rPr lang="en-US" dirty="0"/>
              <a:t>initiatives are monitored through the CSI register to ensure that the benefits are </a:t>
            </a:r>
            <a:r>
              <a:rPr lang="en-US" dirty="0" smtClean="0"/>
              <a:t>realized. </a:t>
            </a:r>
          </a:p>
          <a:p>
            <a:pPr marL="228600" indent="-228600">
              <a:buSzPct val="80000"/>
              <a:buFont typeface="Arial" panose="020B0604020202020204" pitchFamily="34" charset="0"/>
              <a:buChar char="●"/>
            </a:pPr>
            <a:r>
              <a:rPr lang="en-US" dirty="0" smtClean="0"/>
              <a:t>It </a:t>
            </a:r>
            <a:r>
              <a:rPr lang="en-US" dirty="0"/>
              <a:t>provides a coordinated and </a:t>
            </a:r>
            <a:r>
              <a:rPr lang="en-US" dirty="0" smtClean="0"/>
              <a:t>consistent view of various improvement initiatives.</a:t>
            </a:r>
            <a:endParaRPr lang="en-US" dirty="0"/>
          </a:p>
          <a:p>
            <a:pPr marL="0" indent="0">
              <a:buNone/>
            </a:pPr>
            <a:endParaRPr lang="en-US" dirty="0"/>
          </a:p>
        </p:txBody>
      </p:sp>
    </p:spTree>
    <p:extLst>
      <p:ext uri="{BB962C8B-B14F-4D97-AF65-F5344CB8AC3E}">
        <p14:creationId xmlns:p14="http://schemas.microsoft.com/office/powerpoint/2010/main" val="2156714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CSI Register</a:t>
            </a:r>
            <a:endParaRPr lang="en-US" dirty="0">
              <a:latin typeface="Calibri (heading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49029" y="1285236"/>
            <a:ext cx="5210866" cy="23697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7091" y="554182"/>
            <a:ext cx="7398327" cy="382092"/>
          </a:xfrm>
          <a:prstGeom prst="rect">
            <a:avLst/>
          </a:prstGeom>
          <a:noFill/>
        </p:spPr>
        <p:txBody>
          <a:bodyPr wrap="square" rtlCol="0">
            <a:spAutoFit/>
          </a:bodyPr>
          <a:lstStyle/>
          <a:p>
            <a:pPr>
              <a:lnSpc>
                <a:spcPct val="150000"/>
              </a:lnSpc>
            </a:pPr>
            <a:r>
              <a:rPr lang="en-US" sz="1400" dirty="0" smtClean="0"/>
              <a:t>The following is a sample CSI register. </a:t>
            </a:r>
            <a:endParaRPr lang="en-US" sz="1400" dirty="0"/>
          </a:p>
        </p:txBody>
      </p:sp>
    </p:spTree>
    <p:extLst>
      <p:ext uri="{BB962C8B-B14F-4D97-AF65-F5344CB8AC3E}">
        <p14:creationId xmlns:p14="http://schemas.microsoft.com/office/powerpoint/2010/main" val="218411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latin typeface="Calibri (headings)"/>
              </a:rPr>
              <a:t>Service Measurement</a:t>
            </a:r>
          </a:p>
        </p:txBody>
      </p:sp>
      <p:sp>
        <p:nvSpPr>
          <p:cNvPr id="4" name="Text Placeholder 3"/>
          <p:cNvSpPr>
            <a:spLocks noGrp="1"/>
          </p:cNvSpPr>
          <p:nvPr>
            <p:ph type="body" sz="quarter" idx="12"/>
          </p:nvPr>
        </p:nvSpPr>
        <p:spPr>
          <a:xfrm>
            <a:off x="177533" y="586616"/>
            <a:ext cx="5129758" cy="3231240"/>
          </a:xfrm>
        </p:spPr>
        <p:txBody>
          <a:bodyPr/>
          <a:lstStyle/>
          <a:p>
            <a:pPr marL="0" indent="0">
              <a:lnSpc>
                <a:spcPct val="150000"/>
              </a:lnSpc>
              <a:buNone/>
            </a:pPr>
            <a:r>
              <a:rPr lang="en-US" dirty="0"/>
              <a:t>Predicting and reporting service performance of an end-to-end service against targets is called Service </a:t>
            </a:r>
            <a:r>
              <a:rPr lang="en-US" dirty="0" smtClean="0"/>
              <a:t>Measurement.</a:t>
            </a:r>
          </a:p>
          <a:p>
            <a:pPr marL="228600" indent="-228600">
              <a:lnSpc>
                <a:spcPct val="150000"/>
              </a:lnSpc>
              <a:buSzPct val="80000"/>
              <a:buFont typeface="Georgia" panose="02040502050405020303" pitchFamily="18" charset="0"/>
              <a:buChar char="●"/>
            </a:pPr>
            <a:r>
              <a:rPr lang="en-US" dirty="0" smtClean="0">
                <a:ea typeface="Calibri" panose="020F0502020204030204" pitchFamily="34" charset="0"/>
                <a:cs typeface="Times New Roman" panose="02020603050405020304" pitchFamily="18" charset="0"/>
              </a:rPr>
              <a:t>To </a:t>
            </a:r>
            <a:r>
              <a:rPr lang="en-US" dirty="0">
                <a:ea typeface="Calibri" panose="020F0502020204030204" pitchFamily="34" charset="0"/>
                <a:cs typeface="Times New Roman" panose="02020603050405020304" pitchFamily="18" charset="0"/>
              </a:rPr>
              <a:t>enable service </a:t>
            </a:r>
            <a:r>
              <a:rPr lang="en-US" dirty="0" smtClean="0">
                <a:ea typeface="Calibri" panose="020F0502020204030204" pitchFamily="34" charset="0"/>
                <a:cs typeface="Times New Roman" panose="02020603050405020304" pitchFamily="18" charset="0"/>
              </a:rPr>
              <a:t>measurement, </a:t>
            </a:r>
            <a:r>
              <a:rPr lang="en-US" dirty="0">
                <a:ea typeface="Calibri" panose="020F0502020204030204" pitchFamily="34" charset="0"/>
                <a:cs typeface="Times New Roman" panose="02020603050405020304" pitchFamily="18" charset="0"/>
              </a:rPr>
              <a:t>data is </a:t>
            </a:r>
            <a:r>
              <a:rPr lang="en-US" dirty="0" smtClean="0">
                <a:ea typeface="Calibri" panose="020F0502020204030204" pitchFamily="34" charset="0"/>
                <a:cs typeface="Times New Roman" panose="02020603050405020304" pitchFamily="18" charset="0"/>
              </a:rPr>
              <a:t>collected </a:t>
            </a:r>
            <a:r>
              <a:rPr lang="en-US" dirty="0">
                <a:ea typeface="Calibri" panose="020F0502020204030204" pitchFamily="34" charset="0"/>
                <a:cs typeface="Times New Roman" panose="02020603050405020304" pitchFamily="18" charset="0"/>
              </a:rPr>
              <a:t>from the individual measurements and combined to provide a view of the customer experience</a:t>
            </a:r>
            <a:r>
              <a:rPr lang="en-US" dirty="0" smtClean="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marL="228600" indent="-228600">
              <a:lnSpc>
                <a:spcPct val="150000"/>
              </a:lnSpc>
              <a:buSzPct val="80000"/>
              <a:buFont typeface="Georgia" panose="02040502050405020303" pitchFamily="18" charset="0"/>
              <a:buChar char="●"/>
            </a:pPr>
            <a:r>
              <a:rPr lang="en-US" dirty="0" smtClean="0">
                <a:ea typeface="Calibri" panose="020F0502020204030204" pitchFamily="34" charset="0"/>
                <a:cs typeface="Times New Roman" panose="02020603050405020304" pitchFamily="18" charset="0"/>
              </a:rPr>
              <a:t>Data is analysed </a:t>
            </a:r>
            <a:r>
              <a:rPr lang="en-US" dirty="0">
                <a:ea typeface="Calibri" panose="020F0502020204030204" pitchFamily="34" charset="0"/>
                <a:cs typeface="Times New Roman" panose="02020603050405020304" pitchFamily="18" charset="0"/>
              </a:rPr>
              <a:t>over a period of time to produce a </a:t>
            </a:r>
            <a:r>
              <a:rPr lang="en-US" dirty="0" smtClean="0">
                <a:ea typeface="Calibri" panose="020F0502020204030204" pitchFamily="34" charset="0"/>
                <a:cs typeface="Times New Roman" panose="02020603050405020304" pitchFamily="18" charset="0"/>
              </a:rPr>
              <a:t>trend.</a:t>
            </a:r>
          </a:p>
          <a:p>
            <a:pPr marL="228600" lvl="1" indent="-228600">
              <a:lnSpc>
                <a:spcPct val="150000"/>
              </a:lnSpc>
              <a:spcBef>
                <a:spcPts val="625"/>
              </a:spcBef>
              <a:buSzPct val="80000"/>
              <a:buFont typeface="Georgia" panose="02040502050405020303" pitchFamily="18" charset="0"/>
              <a:buChar char="●"/>
            </a:pPr>
            <a:r>
              <a:rPr lang="en-US" sz="1400" dirty="0" smtClean="0">
                <a:ea typeface="Calibri" panose="020F0502020204030204" pitchFamily="34" charset="0"/>
                <a:cs typeface="Times New Roman" panose="02020603050405020304" pitchFamily="18" charset="0"/>
              </a:rPr>
              <a:t>Data </a:t>
            </a:r>
            <a:r>
              <a:rPr lang="en-US" sz="1400" dirty="0">
                <a:ea typeface="Calibri" panose="020F0502020204030204" pitchFamily="34" charset="0"/>
                <a:cs typeface="Times New Roman" panose="02020603050405020304" pitchFamily="18" charset="0"/>
              </a:rPr>
              <a:t>can be collected at multiple </a:t>
            </a:r>
            <a:r>
              <a:rPr lang="en-GB" sz="1400" dirty="0">
                <a:ea typeface="Calibri" panose="020F0502020204030204" pitchFamily="34" charset="0"/>
                <a:cs typeface="Times New Roman" panose="02020603050405020304" pitchFamily="18" charset="0"/>
              </a:rPr>
              <a:t>levels (for example, </a:t>
            </a:r>
            <a:r>
              <a:rPr lang="en-GB" sz="1400" dirty="0" smtClean="0">
                <a:ea typeface="Calibri" panose="020F0502020204030204" pitchFamily="34" charset="0"/>
                <a:cs typeface="Times New Roman" panose="02020603050405020304" pitchFamily="18" charset="0"/>
              </a:rPr>
              <a:t>configuration items, components, processes and </a:t>
            </a:r>
            <a:r>
              <a:rPr lang="en-GB" sz="1400" dirty="0">
                <a:ea typeface="Calibri" panose="020F0502020204030204" pitchFamily="34" charset="0"/>
                <a:cs typeface="Times New Roman" panose="02020603050405020304" pitchFamily="18" charset="0"/>
              </a:rPr>
              <a:t>services).</a:t>
            </a:r>
          </a:p>
          <a:p>
            <a:pPr marL="228600" indent="-228600">
              <a:lnSpc>
                <a:spcPct val="150000"/>
              </a:lnSpc>
              <a:buSzPct val="80000"/>
              <a:buFont typeface="Georgia" panose="02040502050405020303" pitchFamily="18"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87999" y="1200150"/>
            <a:ext cx="1720851" cy="1720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5055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pPr marL="0" indent="0">
              <a:lnSpc>
                <a:spcPct val="150000"/>
              </a:lnSpc>
              <a:buNone/>
            </a:pPr>
            <a:r>
              <a:rPr lang="en-US" dirty="0"/>
              <a:t>CSI uses the results of all measurements to identify and establish improvements</a:t>
            </a:r>
            <a:r>
              <a:rPr lang="en-US" dirty="0" smtClean="0"/>
              <a:t>.</a:t>
            </a:r>
            <a:endParaRPr lang="en-US" dirty="0"/>
          </a:p>
          <a:p>
            <a:pPr marL="0" indent="0">
              <a:lnSpc>
                <a:spcPct val="150000"/>
              </a:lnSpc>
              <a:buSzPct val="80000"/>
              <a:buNone/>
            </a:pPr>
            <a:r>
              <a:rPr lang="en-US" dirty="0" smtClean="0"/>
              <a:t>Following are the four </a:t>
            </a:r>
            <a:r>
              <a:rPr lang="en-US" dirty="0"/>
              <a:t>primary reasons to monitor and </a:t>
            </a:r>
            <a:r>
              <a:rPr lang="en-US" dirty="0" smtClean="0"/>
              <a:t>measure process metrics: </a:t>
            </a:r>
          </a:p>
          <a:p>
            <a:pPr marL="228600" indent="-228600">
              <a:lnSpc>
                <a:spcPct val="150000"/>
              </a:lnSpc>
              <a:buSzPct val="80000"/>
              <a:buFont typeface="Georgia" panose="02040502050405020303" pitchFamily="18" charset="0"/>
              <a:buChar char="●"/>
            </a:pPr>
            <a:r>
              <a:rPr lang="en-US" dirty="0" smtClean="0"/>
              <a:t>To validate: This </a:t>
            </a:r>
            <a:r>
              <a:rPr lang="en-US" dirty="0"/>
              <a:t>is to answer the </a:t>
            </a:r>
            <a:r>
              <a:rPr lang="en-US" dirty="0" smtClean="0"/>
              <a:t>question, “Are </a:t>
            </a:r>
            <a:r>
              <a:rPr lang="en-US" dirty="0"/>
              <a:t>we supporting the strategy and vision</a:t>
            </a:r>
            <a:r>
              <a:rPr lang="en-US" dirty="0" smtClean="0"/>
              <a:t>?”. </a:t>
            </a:r>
            <a:endParaRPr lang="en-US" dirty="0"/>
          </a:p>
          <a:p>
            <a:pPr marL="228600" lvl="0" indent="-228600" defTabSz="914400">
              <a:lnSpc>
                <a:spcPct val="150000"/>
              </a:lnSpc>
              <a:spcBef>
                <a:spcPts val="0"/>
              </a:spcBef>
              <a:buSzPct val="80000"/>
              <a:buFont typeface="Georgia" panose="02040502050405020303" pitchFamily="18" charset="0"/>
              <a:buChar char="●"/>
              <a:defRPr/>
            </a:pPr>
            <a:r>
              <a:rPr lang="en-US" dirty="0" smtClean="0"/>
              <a:t>To direct: This </a:t>
            </a:r>
            <a:r>
              <a:rPr lang="en-US" dirty="0"/>
              <a:t>is to monitor and measure </a:t>
            </a:r>
            <a:r>
              <a:rPr lang="en-US" dirty="0" smtClean="0"/>
              <a:t>the metrics set for </a:t>
            </a:r>
            <a:r>
              <a:rPr lang="en-US" dirty="0"/>
              <a:t>activities in order to meet </a:t>
            </a:r>
            <a:r>
              <a:rPr lang="en-US" dirty="0" smtClean="0"/>
              <a:t>the defined </a:t>
            </a:r>
            <a:r>
              <a:rPr lang="en-US" dirty="0"/>
              <a:t>targets. </a:t>
            </a:r>
          </a:p>
          <a:p>
            <a:pPr marL="228600" lvl="0" indent="-228600" defTabSz="914400">
              <a:lnSpc>
                <a:spcPct val="150000"/>
              </a:lnSpc>
              <a:spcBef>
                <a:spcPts val="0"/>
              </a:spcBef>
              <a:buSzPct val="80000"/>
              <a:buFont typeface="Georgia" panose="02040502050405020303" pitchFamily="18" charset="0"/>
              <a:buChar char="●"/>
              <a:defRPr/>
            </a:pPr>
            <a:r>
              <a:rPr lang="en-US" dirty="0" smtClean="0"/>
              <a:t>To justify: This </a:t>
            </a:r>
            <a:r>
              <a:rPr lang="en-US" dirty="0"/>
              <a:t>is to monitor and measure </a:t>
            </a:r>
            <a:r>
              <a:rPr lang="en-US" dirty="0" smtClean="0"/>
              <a:t>process metrics with </a:t>
            </a:r>
            <a:r>
              <a:rPr lang="en-US" dirty="0"/>
              <a:t>factual evidence or proof to get a required course of action.</a:t>
            </a:r>
          </a:p>
          <a:p>
            <a:pPr marL="228600" indent="-228600">
              <a:lnSpc>
                <a:spcPct val="150000"/>
              </a:lnSpc>
              <a:buSzPct val="80000"/>
              <a:buFont typeface="Georgia" panose="02040502050405020303" pitchFamily="18" charset="0"/>
              <a:buChar char="●"/>
            </a:pPr>
            <a:r>
              <a:rPr lang="en-US" dirty="0" smtClean="0"/>
              <a:t>To intervene: This </a:t>
            </a:r>
            <a:r>
              <a:rPr lang="en-US" dirty="0"/>
              <a:t>is to take corrective actions such as identifying improvement and opportunities.</a:t>
            </a:r>
          </a:p>
          <a:p>
            <a:pPr marL="0" indent="0">
              <a:lnSpc>
                <a:spcPct val="150000"/>
              </a:lnSpc>
              <a:buNone/>
            </a:pPr>
            <a:endParaRPr lang="en-US" dirty="0"/>
          </a:p>
        </p:txBody>
      </p:sp>
      <p:sp>
        <p:nvSpPr>
          <p:cNvPr id="5" name="Text Placeholder 4"/>
          <p:cNvSpPr>
            <a:spLocks noGrp="1"/>
          </p:cNvSpPr>
          <p:nvPr>
            <p:ph type="body" sz="quarter" idx="10"/>
          </p:nvPr>
        </p:nvSpPr>
        <p:spPr/>
        <p:txBody>
          <a:bodyPr/>
          <a:lstStyle/>
          <a:p>
            <a:r>
              <a:rPr lang="en-US" dirty="0" smtClean="0">
                <a:latin typeface="Calibri (headings)"/>
              </a:rPr>
              <a:t>CSI</a:t>
            </a:r>
            <a:r>
              <a:rPr lang="en-US" dirty="0" smtClean="0">
                <a:latin typeface="Calibri" panose="020F0502020204030204" pitchFamily="34" charset="0"/>
              </a:rPr>
              <a:t>—</a:t>
            </a:r>
            <a:r>
              <a:rPr lang="en-US" dirty="0" smtClean="0">
                <a:latin typeface="Calibri (headings)"/>
              </a:rPr>
              <a:t>Monitor and Measure </a:t>
            </a:r>
            <a:endParaRPr lang="en-US" dirty="0">
              <a:latin typeface="Calibri (headings)"/>
            </a:endParaRPr>
          </a:p>
        </p:txBody>
      </p:sp>
    </p:spTree>
    <p:extLst>
      <p:ext uri="{BB962C8B-B14F-4D97-AF65-F5344CB8AC3E}">
        <p14:creationId xmlns:p14="http://schemas.microsoft.com/office/powerpoint/2010/main" val="259972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latin typeface="Calibri (headings)"/>
              </a:rPr>
              <a:t>CSI</a:t>
            </a:r>
            <a:r>
              <a:rPr lang="en-US" dirty="0" smtClean="0">
                <a:latin typeface="Calibri" panose="020F0502020204030204" pitchFamily="34" charset="0"/>
              </a:rPr>
              <a:t>—</a:t>
            </a:r>
            <a:r>
              <a:rPr lang="en-US" dirty="0" smtClean="0">
                <a:latin typeface="Calibri (headings)"/>
              </a:rPr>
              <a:t>Monitor and Measure (contd.)</a:t>
            </a:r>
            <a:endParaRPr lang="en-US" dirty="0">
              <a:latin typeface="Calibri (headings)"/>
            </a:endParaRPr>
          </a:p>
        </p:txBody>
      </p:sp>
      <p:sp>
        <p:nvSpPr>
          <p:cNvPr id="6" name="Text Placeholder 5"/>
          <p:cNvSpPr>
            <a:spLocks noGrp="1"/>
          </p:cNvSpPr>
          <p:nvPr>
            <p:ph type="body" sz="quarter" idx="12"/>
          </p:nvPr>
        </p:nvSpPr>
        <p:spPr/>
        <p:txBody>
          <a:bodyPr/>
          <a:lstStyle/>
          <a:p>
            <a:pPr marL="0" indent="0">
              <a:lnSpc>
                <a:spcPct val="150000"/>
              </a:lnSpc>
              <a:buNone/>
            </a:pPr>
            <a:r>
              <a:rPr lang="en-US" dirty="0" smtClean="0"/>
              <a:t>The image shows the four reasons why monitor and measure metrics. </a:t>
            </a:r>
            <a:endParaRPr lang="en-US" dirty="0"/>
          </a:p>
        </p:txBody>
      </p:sp>
      <p:grpSp>
        <p:nvGrpSpPr>
          <p:cNvPr id="5" name="Group 4"/>
          <p:cNvGrpSpPr/>
          <p:nvPr/>
        </p:nvGrpSpPr>
        <p:grpSpPr>
          <a:xfrm>
            <a:off x="1888145" y="1040522"/>
            <a:ext cx="4132635" cy="2999589"/>
            <a:chOff x="244693" y="1085481"/>
            <a:chExt cx="4132635" cy="2999589"/>
          </a:xfrm>
        </p:grpSpPr>
        <p:grpSp>
          <p:nvGrpSpPr>
            <p:cNvPr id="7" name="Group 6"/>
            <p:cNvGrpSpPr/>
            <p:nvPr/>
          </p:nvGrpSpPr>
          <p:grpSpPr>
            <a:xfrm>
              <a:off x="1280160" y="2082471"/>
              <a:ext cx="2469576" cy="979528"/>
              <a:chOff x="1280160" y="2082471"/>
              <a:chExt cx="2469576" cy="979528"/>
            </a:xfrm>
          </p:grpSpPr>
          <p:cxnSp>
            <p:nvCxnSpPr>
              <p:cNvPr id="51" name="Straight Arrow Connector 50"/>
              <p:cNvCxnSpPr>
                <a:endCxn id="29" idx="2"/>
              </p:cNvCxnSpPr>
              <p:nvPr/>
            </p:nvCxnSpPr>
            <p:spPr>
              <a:xfrm>
                <a:off x="2963862" y="3061999"/>
                <a:ext cx="785874" cy="0"/>
              </a:xfrm>
              <a:prstGeom prst="straightConnector1">
                <a:avLst/>
              </a:prstGeom>
              <a:ln w="12700">
                <a:solidFill>
                  <a:schemeClr val="tx1">
                    <a:lumMod val="95000"/>
                    <a:lumOff val="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299978" y="2082471"/>
                <a:ext cx="1099582" cy="328306"/>
              </a:xfrm>
              <a:prstGeom prst="straightConnector1">
                <a:avLst/>
              </a:prstGeom>
              <a:ln w="12700">
                <a:solidFill>
                  <a:srgbClr val="EA9046"/>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1280160" y="2082471"/>
                <a:ext cx="1019818" cy="328306"/>
              </a:xfrm>
              <a:prstGeom prst="straightConnector1">
                <a:avLst/>
              </a:prstGeom>
              <a:ln w="12700">
                <a:solidFill>
                  <a:srgbClr val="EA9046"/>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99978" y="2609290"/>
                <a:ext cx="1127554" cy="202976"/>
              </a:xfrm>
              <a:prstGeom prst="straightConnector1">
                <a:avLst/>
              </a:prstGeom>
              <a:ln w="12700">
                <a:solidFill>
                  <a:srgbClr val="EA9046"/>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280160" y="2609290"/>
                <a:ext cx="1019818" cy="202976"/>
              </a:xfrm>
              <a:prstGeom prst="straightConnector1">
                <a:avLst/>
              </a:prstGeom>
              <a:ln w="12700">
                <a:solidFill>
                  <a:srgbClr val="EA9046"/>
                </a:solidFill>
                <a:tailEnd type="arrow"/>
              </a:ln>
            </p:spPr>
            <p:style>
              <a:lnRef idx="1">
                <a:schemeClr val="accent1"/>
              </a:lnRef>
              <a:fillRef idx="0">
                <a:schemeClr val="accent1"/>
              </a:fillRef>
              <a:effectRef idx="0">
                <a:schemeClr val="accent1"/>
              </a:effectRef>
              <a:fontRef idx="minor">
                <a:schemeClr val="tx1"/>
              </a:fontRef>
            </p:style>
          </p:cxnSp>
        </p:grpSp>
        <p:sp>
          <p:nvSpPr>
            <p:cNvPr id="8" name="Rounded Rectangle 7"/>
            <p:cNvSpPr/>
            <p:nvPr/>
          </p:nvSpPr>
          <p:spPr>
            <a:xfrm>
              <a:off x="330364" y="2841761"/>
              <a:ext cx="1899592" cy="973394"/>
            </a:xfrm>
            <a:prstGeom prst="roundRect">
              <a:avLst>
                <a:gd name="adj" fmla="val 3422"/>
              </a:avLst>
            </a:prstGeom>
            <a:solidFill>
              <a:srgbClr val="B2B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87397" y="2942143"/>
              <a:ext cx="1136678" cy="640755"/>
            </a:xfrm>
            <a:prstGeom prst="roundRect">
              <a:avLst>
                <a:gd name="adj" fmla="val 34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30364" y="1085481"/>
              <a:ext cx="1899592" cy="973394"/>
            </a:xfrm>
            <a:prstGeom prst="roundRect">
              <a:avLst>
                <a:gd name="adj" fmla="val 3422"/>
              </a:avLst>
            </a:prstGeom>
            <a:solidFill>
              <a:srgbClr val="B2B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177" y="1278699"/>
              <a:ext cx="586959" cy="586959"/>
            </a:xfrm>
            <a:prstGeom prst="rect">
              <a:avLst/>
            </a:prstGeom>
          </p:spPr>
        </p:pic>
        <p:sp>
          <p:nvSpPr>
            <p:cNvPr id="12" name="Rounded Rectangle 11"/>
            <p:cNvSpPr/>
            <p:nvPr/>
          </p:nvSpPr>
          <p:spPr>
            <a:xfrm>
              <a:off x="2449764" y="1085481"/>
              <a:ext cx="1899592" cy="973394"/>
            </a:xfrm>
            <a:prstGeom prst="roundRect">
              <a:avLst>
                <a:gd name="adj" fmla="val 3422"/>
              </a:avLst>
            </a:prstGeom>
            <a:solidFill>
              <a:srgbClr val="B2B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5"/>
            <p:cNvSpPr txBox="1">
              <a:spLocks/>
            </p:cNvSpPr>
            <p:nvPr/>
          </p:nvSpPr>
          <p:spPr>
            <a:xfrm>
              <a:off x="3616704" y="1208596"/>
              <a:ext cx="653732" cy="276999"/>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t>Targets</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2297" y="1319243"/>
              <a:ext cx="911176" cy="540473"/>
            </a:xfrm>
            <a:prstGeom prst="rect">
              <a:avLst/>
            </a:prstGeom>
          </p:spPr>
        </p:pic>
        <p:sp>
          <p:nvSpPr>
            <p:cNvPr id="15" name="Text Placeholder 5"/>
            <p:cNvSpPr txBox="1">
              <a:spLocks/>
            </p:cNvSpPr>
            <p:nvPr/>
          </p:nvSpPr>
          <p:spPr>
            <a:xfrm>
              <a:off x="3616704" y="1551496"/>
              <a:ext cx="653732" cy="276999"/>
            </a:xfrm>
            <a:prstGeom prst="rect">
              <a:avLst/>
            </a:prstGeom>
          </p:spPr>
          <p:txBody>
            <a:bodyPr wrap="square">
              <a:no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t>Metrics</a:t>
              </a:r>
              <a:endParaRPr lang="en-US" sz="1200" dirty="0"/>
            </a:p>
          </p:txBody>
        </p:sp>
        <p:sp>
          <p:nvSpPr>
            <p:cNvPr id="16" name="Text Placeholder 5"/>
            <p:cNvSpPr txBox="1">
              <a:spLocks/>
            </p:cNvSpPr>
            <p:nvPr/>
          </p:nvSpPr>
          <p:spPr>
            <a:xfrm>
              <a:off x="3619941" y="1380046"/>
              <a:ext cx="585448" cy="276999"/>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t>and</a:t>
              </a:r>
            </a:p>
          </p:txBody>
        </p:sp>
        <p:sp>
          <p:nvSpPr>
            <p:cNvPr id="17" name="Text Placeholder 5"/>
            <p:cNvSpPr txBox="1">
              <a:spLocks/>
            </p:cNvSpPr>
            <p:nvPr/>
          </p:nvSpPr>
          <p:spPr>
            <a:xfrm>
              <a:off x="876781" y="3541124"/>
              <a:ext cx="1423197" cy="276999"/>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150" dirty="0" smtClean="0"/>
                <a:t>Functional Evidence</a:t>
              </a:r>
              <a:endParaRPr lang="en-US" sz="1150"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821" y="3112640"/>
              <a:ext cx="577761" cy="559302"/>
            </a:xfrm>
            <a:prstGeom prst="rect">
              <a:avLst/>
            </a:prstGeom>
          </p:spPr>
        </p:pic>
        <p:sp>
          <p:nvSpPr>
            <p:cNvPr id="19" name="Text Placeholder 5"/>
            <p:cNvSpPr txBox="1">
              <a:spLocks/>
            </p:cNvSpPr>
            <p:nvPr/>
          </p:nvSpPr>
          <p:spPr>
            <a:xfrm>
              <a:off x="1041236" y="1296358"/>
              <a:ext cx="1017638" cy="461665"/>
            </a:xfrm>
            <a:prstGeom prst="rect">
              <a:avLst/>
            </a:prstGeom>
          </p:spPr>
          <p:txBody>
            <a:bodyPr>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lgn="ctr">
                <a:buNone/>
              </a:pPr>
              <a:r>
                <a:rPr lang="en-US" sz="1200" dirty="0"/>
                <a:t>Strategy Vision</a:t>
              </a:r>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2379" y="3156451"/>
              <a:ext cx="432043" cy="369292"/>
            </a:xfrm>
            <a:prstGeom prst="rect">
              <a:avLst/>
            </a:prstGeom>
          </p:spPr>
        </p:pic>
        <p:sp>
          <p:nvSpPr>
            <p:cNvPr id="21" name="Text Placeholder 5"/>
            <p:cNvSpPr txBox="1">
              <a:spLocks/>
            </p:cNvSpPr>
            <p:nvPr/>
          </p:nvSpPr>
          <p:spPr>
            <a:xfrm>
              <a:off x="995680" y="2908802"/>
              <a:ext cx="1093014" cy="269304"/>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100" i="1" dirty="0" smtClean="0"/>
                <a:t>IT performance</a:t>
              </a:r>
              <a:endParaRPr lang="en-US" sz="1100" i="1" dirty="0"/>
            </a:p>
          </p:txBody>
        </p:sp>
        <p:cxnSp>
          <p:nvCxnSpPr>
            <p:cNvPr id="22" name="Straight Connector 21"/>
            <p:cNvCxnSpPr/>
            <p:nvPr/>
          </p:nvCxnSpPr>
          <p:spPr>
            <a:xfrm>
              <a:off x="1570765" y="3197158"/>
              <a:ext cx="420702"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70765" y="3281572"/>
              <a:ext cx="434251"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70765" y="3366201"/>
              <a:ext cx="37307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570765" y="3447163"/>
              <a:ext cx="254014"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477736" y="2841761"/>
              <a:ext cx="1899592" cy="973394"/>
            </a:xfrm>
            <a:prstGeom prst="roundRect">
              <a:avLst>
                <a:gd name="adj" fmla="val 3422"/>
              </a:avLst>
            </a:prstGeom>
            <a:solidFill>
              <a:srgbClr val="B2B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5"/>
            <p:cNvSpPr txBox="1">
              <a:spLocks/>
            </p:cNvSpPr>
            <p:nvPr/>
          </p:nvSpPr>
          <p:spPr>
            <a:xfrm>
              <a:off x="2455430" y="3500254"/>
              <a:ext cx="1920234" cy="276999"/>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None/>
              </a:pPr>
              <a:r>
                <a:rPr lang="en-US" sz="1200" dirty="0" smtClean="0"/>
                <a:t>Changes, Corrective Actions</a:t>
              </a:r>
              <a:endParaRPr lang="en-US" sz="1200" dirty="0"/>
            </a:p>
          </p:txBody>
        </p:sp>
        <p:sp>
          <p:nvSpPr>
            <p:cNvPr id="28" name="Oval 27"/>
            <p:cNvSpPr/>
            <p:nvPr/>
          </p:nvSpPr>
          <p:spPr>
            <a:xfrm>
              <a:off x="2735262" y="2947699"/>
              <a:ext cx="228600" cy="2286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49736" y="2947699"/>
              <a:ext cx="228600" cy="2286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749736" y="3295497"/>
              <a:ext cx="228600" cy="228600"/>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4019550" y="3281572"/>
              <a:ext cx="238125" cy="163210"/>
              <a:chOff x="4019550" y="2782592"/>
              <a:chExt cx="238125" cy="163210"/>
            </a:xfrm>
          </p:grpSpPr>
          <p:cxnSp>
            <p:nvCxnSpPr>
              <p:cNvPr id="49" name="Straight Connector 48"/>
              <p:cNvCxnSpPr/>
              <p:nvPr/>
            </p:nvCxnSpPr>
            <p:spPr>
              <a:xfrm>
                <a:off x="4019550" y="2842117"/>
                <a:ext cx="78581" cy="103685"/>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090988" y="2782592"/>
                <a:ext cx="166687" cy="16038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a:stCxn id="28" idx="5"/>
            </p:cNvCxnSpPr>
            <p:nvPr/>
          </p:nvCxnSpPr>
          <p:spPr>
            <a:xfrm>
              <a:off x="2930384" y="3142821"/>
              <a:ext cx="179529" cy="218941"/>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107532" y="3361439"/>
              <a:ext cx="639823" cy="75751"/>
            </a:xfrm>
            <a:prstGeom prst="straightConnector1">
              <a:avLst/>
            </a:prstGeom>
            <a:ln w="127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461534" y="1256995"/>
              <a:ext cx="169604" cy="1696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461534" y="1498895"/>
              <a:ext cx="169604" cy="1696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461534" y="1740795"/>
              <a:ext cx="169604" cy="1696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5"/>
            <p:cNvSpPr txBox="1">
              <a:spLocks/>
            </p:cNvSpPr>
            <p:nvPr/>
          </p:nvSpPr>
          <p:spPr>
            <a:xfrm>
              <a:off x="253437" y="2045441"/>
              <a:ext cx="857813" cy="276999"/>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150" dirty="0" smtClean="0"/>
                <a:t>To Validate</a:t>
              </a:r>
              <a:endParaRPr lang="en-US" sz="1150" dirty="0"/>
            </a:p>
          </p:txBody>
        </p:sp>
        <p:sp>
          <p:nvSpPr>
            <p:cNvPr id="38" name="Text Placeholder 5"/>
            <p:cNvSpPr txBox="1">
              <a:spLocks/>
            </p:cNvSpPr>
            <p:nvPr/>
          </p:nvSpPr>
          <p:spPr>
            <a:xfrm>
              <a:off x="244693" y="3808071"/>
              <a:ext cx="857813" cy="276999"/>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150" dirty="0" smtClean="0"/>
                <a:t>To Justify</a:t>
              </a:r>
              <a:endParaRPr lang="en-US" sz="1150" dirty="0"/>
            </a:p>
          </p:txBody>
        </p:sp>
        <p:sp>
          <p:nvSpPr>
            <p:cNvPr id="39" name="Text Placeholder 5"/>
            <p:cNvSpPr txBox="1">
              <a:spLocks/>
            </p:cNvSpPr>
            <p:nvPr/>
          </p:nvSpPr>
          <p:spPr>
            <a:xfrm>
              <a:off x="2382554" y="3802462"/>
              <a:ext cx="1006877" cy="269304"/>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150" dirty="0" smtClean="0"/>
                <a:t>To Intervene</a:t>
              </a:r>
              <a:endParaRPr lang="en-US" sz="1150" dirty="0"/>
            </a:p>
          </p:txBody>
        </p:sp>
        <p:sp>
          <p:nvSpPr>
            <p:cNvPr id="40" name="Text Placeholder 5"/>
            <p:cNvSpPr txBox="1">
              <a:spLocks/>
            </p:cNvSpPr>
            <p:nvPr/>
          </p:nvSpPr>
          <p:spPr>
            <a:xfrm>
              <a:off x="2366520" y="2058875"/>
              <a:ext cx="1006877" cy="269304"/>
            </a:xfrm>
            <a:prstGeom prst="rect">
              <a:avLst/>
            </a:prstGeom>
          </p:spPr>
          <p:txBody>
            <a:bodyPr wrap="square">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buFont typeface="Arial" panose="020B0604020202020204" pitchFamily="34" charset="0"/>
                <a:buNone/>
              </a:pPr>
              <a:r>
                <a:rPr lang="en-US" sz="1150" dirty="0" smtClean="0"/>
                <a:t>To Direct</a:t>
              </a:r>
              <a:endParaRPr lang="en-US" sz="1150" dirty="0"/>
            </a:p>
          </p:txBody>
        </p:sp>
        <p:grpSp>
          <p:nvGrpSpPr>
            <p:cNvPr id="41" name="Group 40"/>
            <p:cNvGrpSpPr/>
            <p:nvPr/>
          </p:nvGrpSpPr>
          <p:grpSpPr>
            <a:xfrm>
              <a:off x="3223565" y="3009408"/>
              <a:ext cx="105181" cy="105181"/>
              <a:chOff x="4681140" y="1760477"/>
              <a:chExt cx="141584" cy="141584"/>
            </a:xfrm>
          </p:grpSpPr>
          <p:cxnSp>
            <p:nvCxnSpPr>
              <p:cNvPr id="47" name="Straight Connector 46"/>
              <p:cNvCxnSpPr/>
              <p:nvPr/>
            </p:nvCxnSpPr>
            <p:spPr>
              <a:xfrm>
                <a:off x="4681140" y="1760477"/>
                <a:ext cx="141584" cy="141584"/>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681140" y="1760477"/>
                <a:ext cx="141584" cy="141584"/>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813383" y="3009408"/>
              <a:ext cx="105181" cy="105181"/>
              <a:chOff x="4681140" y="1760477"/>
              <a:chExt cx="141584" cy="141584"/>
            </a:xfrm>
          </p:grpSpPr>
          <p:cxnSp>
            <p:nvCxnSpPr>
              <p:cNvPr id="45" name="Straight Connector 44"/>
              <p:cNvCxnSpPr/>
              <p:nvPr/>
            </p:nvCxnSpPr>
            <p:spPr>
              <a:xfrm>
                <a:off x="4681140" y="1760477"/>
                <a:ext cx="141584" cy="141584"/>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681140" y="1760477"/>
                <a:ext cx="141584" cy="141584"/>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3" name="Text Placeholder 5"/>
            <p:cNvSpPr txBox="1">
              <a:spLocks/>
            </p:cNvSpPr>
            <p:nvPr/>
          </p:nvSpPr>
          <p:spPr>
            <a:xfrm>
              <a:off x="1239649" y="2387181"/>
              <a:ext cx="2120658" cy="251604"/>
            </a:xfrm>
            <a:prstGeom prst="roundRect">
              <a:avLst>
                <a:gd name="adj" fmla="val 8747"/>
              </a:avLst>
            </a:prstGeom>
            <a:solidFill>
              <a:srgbClr val="F29282"/>
            </a:solidFill>
          </p:spPr>
          <p:txBody>
            <a:bodyPr wrap="square" anchor="ctr">
              <a:spAutoFit/>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indent="0" algn="ctr">
                <a:buFont typeface="Arial" panose="020B0604020202020204" pitchFamily="34" charset="0"/>
                <a:buNone/>
              </a:pPr>
              <a:r>
                <a:rPr lang="en-US" sz="1150" dirty="0" smtClean="0"/>
                <a:t>Your Measurement Framework</a:t>
              </a:r>
              <a:endParaRPr lang="en-US" sz="1150" dirty="0"/>
            </a:p>
          </p:txBody>
        </p:sp>
        <p:cxnSp>
          <p:nvCxnSpPr>
            <p:cNvPr id="44" name="Straight Arrow Connector 43"/>
            <p:cNvCxnSpPr/>
            <p:nvPr/>
          </p:nvCxnSpPr>
          <p:spPr>
            <a:xfrm>
              <a:off x="2980118" y="3074764"/>
              <a:ext cx="639823" cy="75751"/>
            </a:xfrm>
            <a:prstGeom prst="straightConnector1">
              <a:avLst/>
            </a:prstGeom>
            <a:ln w="127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0597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a:xfrm>
            <a:off x="177533" y="586616"/>
            <a:ext cx="7555110" cy="651634"/>
          </a:xfrm>
        </p:spPr>
        <p:txBody>
          <a:bodyPr/>
          <a:lstStyle/>
          <a:p>
            <a:pPr marL="0" indent="0">
              <a:buNone/>
            </a:pPr>
            <a:r>
              <a:rPr lang="en-US" dirty="0" smtClean="0"/>
              <a:t>Metrics </a:t>
            </a:r>
            <a:r>
              <a:rPr lang="en-US" dirty="0"/>
              <a:t>is a standard of measurement that can be used to help manage a process, IT service or activity</a:t>
            </a:r>
            <a:r>
              <a:rPr lang="en-US" dirty="0" smtClean="0"/>
              <a:t>. There are </a:t>
            </a:r>
            <a:r>
              <a:rPr lang="en-US" dirty="0"/>
              <a:t>three types of metrics an </a:t>
            </a:r>
            <a:r>
              <a:rPr lang="en-US" dirty="0" smtClean="0"/>
              <a:t>organisation </a:t>
            </a:r>
            <a:r>
              <a:rPr lang="en-US" dirty="0"/>
              <a:t>needs to </a:t>
            </a:r>
            <a:r>
              <a:rPr lang="en-US" dirty="0" smtClean="0"/>
              <a:t>support. These are:</a:t>
            </a:r>
            <a:endParaRPr lang="en-US" dirty="0"/>
          </a:p>
          <a:p>
            <a:pPr marL="0" indent="0">
              <a:buNone/>
            </a:pPr>
            <a:endParaRPr lang="en-US" dirty="0"/>
          </a:p>
        </p:txBody>
      </p:sp>
      <p:sp>
        <p:nvSpPr>
          <p:cNvPr id="9" name="Text Placeholder 8"/>
          <p:cNvSpPr>
            <a:spLocks noGrp="1"/>
          </p:cNvSpPr>
          <p:nvPr>
            <p:ph type="body" sz="quarter" idx="10"/>
          </p:nvPr>
        </p:nvSpPr>
        <p:spPr/>
        <p:txBody>
          <a:bodyPr/>
          <a:lstStyle/>
          <a:p>
            <a:r>
              <a:rPr lang="en-US" dirty="0" smtClean="0">
                <a:latin typeface="Calibri (headings)"/>
              </a:rPr>
              <a:t>Types of Metrics</a:t>
            </a:r>
            <a:endParaRPr lang="en-US" dirty="0">
              <a:latin typeface="Calibri (headings)"/>
            </a:endParaRPr>
          </a:p>
        </p:txBody>
      </p:sp>
      <p:grpSp>
        <p:nvGrpSpPr>
          <p:cNvPr id="18" name="Group 17"/>
          <p:cNvGrpSpPr/>
          <p:nvPr/>
        </p:nvGrpSpPr>
        <p:grpSpPr>
          <a:xfrm>
            <a:off x="177533" y="1152525"/>
            <a:ext cx="7458178" cy="2714626"/>
            <a:chOff x="632555" y="1814145"/>
            <a:chExt cx="6643814" cy="1545892"/>
          </a:xfrm>
        </p:grpSpPr>
        <p:sp>
          <p:nvSpPr>
            <p:cNvPr id="19" name="Freeform 18"/>
            <p:cNvSpPr/>
            <p:nvPr/>
          </p:nvSpPr>
          <p:spPr>
            <a:xfrm>
              <a:off x="2075439" y="2369498"/>
              <a:ext cx="5200930" cy="428887"/>
            </a:xfrm>
            <a:custGeom>
              <a:avLst/>
              <a:gdLst>
                <a:gd name="connsiteX0" fmla="*/ 0 w 5272616"/>
                <a:gd name="connsiteY0" fmla="*/ 81698 h 816981"/>
                <a:gd name="connsiteX1" fmla="*/ 81698 w 5272616"/>
                <a:gd name="connsiteY1" fmla="*/ 0 h 816981"/>
                <a:gd name="connsiteX2" fmla="*/ 5190918 w 5272616"/>
                <a:gd name="connsiteY2" fmla="*/ 0 h 816981"/>
                <a:gd name="connsiteX3" fmla="*/ 5272616 w 5272616"/>
                <a:gd name="connsiteY3" fmla="*/ 81698 h 816981"/>
                <a:gd name="connsiteX4" fmla="*/ 5272616 w 5272616"/>
                <a:gd name="connsiteY4" fmla="*/ 735283 h 816981"/>
                <a:gd name="connsiteX5" fmla="*/ 5190918 w 5272616"/>
                <a:gd name="connsiteY5" fmla="*/ 816981 h 816981"/>
                <a:gd name="connsiteX6" fmla="*/ 81698 w 5272616"/>
                <a:gd name="connsiteY6" fmla="*/ 816981 h 816981"/>
                <a:gd name="connsiteX7" fmla="*/ 0 w 5272616"/>
                <a:gd name="connsiteY7" fmla="*/ 735283 h 816981"/>
                <a:gd name="connsiteX8" fmla="*/ 0 w 5272616"/>
                <a:gd name="connsiteY8" fmla="*/ 81698 h 81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2616" h="816981">
                  <a:moveTo>
                    <a:pt x="0" y="81698"/>
                  </a:moveTo>
                  <a:cubicBezTo>
                    <a:pt x="0" y="36577"/>
                    <a:pt x="36577" y="0"/>
                    <a:pt x="81698" y="0"/>
                  </a:cubicBezTo>
                  <a:lnTo>
                    <a:pt x="5190918" y="0"/>
                  </a:lnTo>
                  <a:cubicBezTo>
                    <a:pt x="5236039" y="0"/>
                    <a:pt x="5272616" y="36577"/>
                    <a:pt x="5272616" y="81698"/>
                  </a:cubicBezTo>
                  <a:lnTo>
                    <a:pt x="5272616" y="735283"/>
                  </a:lnTo>
                  <a:cubicBezTo>
                    <a:pt x="5272616" y="780404"/>
                    <a:pt x="5236039" y="816981"/>
                    <a:pt x="5190918" y="816981"/>
                  </a:cubicBezTo>
                  <a:lnTo>
                    <a:pt x="81698" y="816981"/>
                  </a:lnTo>
                  <a:cubicBezTo>
                    <a:pt x="36577" y="816981"/>
                    <a:pt x="0" y="780404"/>
                    <a:pt x="0" y="735283"/>
                  </a:cubicBezTo>
                  <a:lnTo>
                    <a:pt x="0" y="81698"/>
                  </a:lnTo>
                  <a:close/>
                </a:path>
              </a:pathLst>
            </a:custGeom>
            <a:noFill/>
            <a:ln>
              <a:solidFill>
                <a:srgbClr val="F3857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60960" rIns="60960" bIns="60960" numCol="1" spcCol="1270" anchor="ctr" anchorCtr="0">
              <a:noAutofit/>
            </a:bodyPr>
            <a:lstStyle/>
            <a:p>
              <a:pPr marL="464149" lvl="1" indent="-171450">
                <a:buSzPct val="80000"/>
                <a:buFont typeface="Calibri" panose="020F0502020204030204" pitchFamily="34" charset="0"/>
                <a:buChar char="●"/>
              </a:pPr>
              <a:r>
                <a:rPr lang="en-US" sz="1200" dirty="0">
                  <a:solidFill>
                    <a:schemeClr val="tx1"/>
                  </a:solidFill>
                </a:rPr>
                <a:t>Captured in the form of </a:t>
              </a:r>
              <a:r>
                <a:rPr lang="en-GB" sz="1200" dirty="0">
                  <a:solidFill>
                    <a:schemeClr val="tx1"/>
                  </a:solidFill>
                  <a:latin typeface="Calibri" panose="020F0502020204030204" pitchFamily="34" charset="0"/>
                  <a:cs typeface="Arial" pitchFamily="34" charset="0"/>
                </a:rPr>
                <a:t>Critical </a:t>
              </a:r>
              <a:r>
                <a:rPr lang="en-GB" sz="1200" dirty="0" smtClean="0">
                  <a:solidFill>
                    <a:schemeClr val="tx1"/>
                  </a:solidFill>
                  <a:latin typeface="Calibri" panose="020F0502020204030204" pitchFamily="34" charset="0"/>
                  <a:cs typeface="Arial" pitchFamily="34" charset="0"/>
                </a:rPr>
                <a:t>Success Factors (</a:t>
              </a:r>
              <a:r>
                <a:rPr lang="en-GB" sz="1200" dirty="0">
                  <a:solidFill>
                    <a:schemeClr val="tx1"/>
                  </a:solidFill>
                  <a:latin typeface="Calibri" panose="020F0502020204030204" pitchFamily="34" charset="0"/>
                  <a:cs typeface="Arial" pitchFamily="34" charset="0"/>
                </a:rPr>
                <a:t>CSFs), </a:t>
              </a:r>
              <a:r>
                <a:rPr lang="en-GB" sz="1200" dirty="0" smtClean="0">
                  <a:solidFill>
                    <a:schemeClr val="tx1"/>
                  </a:solidFill>
                  <a:latin typeface="Calibri" panose="020F0502020204030204" pitchFamily="34" charset="0"/>
                  <a:cs typeface="Arial" pitchFamily="34" charset="0"/>
                </a:rPr>
                <a:t>Key Performance Indicators (</a:t>
              </a:r>
              <a:r>
                <a:rPr lang="en-US" sz="1200" dirty="0" smtClean="0">
                  <a:solidFill>
                    <a:schemeClr val="tx1"/>
                  </a:solidFill>
                </a:rPr>
                <a:t>KPIs) </a:t>
              </a:r>
              <a:r>
                <a:rPr lang="en-US" sz="1200" dirty="0">
                  <a:solidFill>
                    <a:schemeClr val="tx1"/>
                  </a:solidFill>
                </a:rPr>
                <a:t>and activity metrics for </a:t>
              </a:r>
              <a:r>
                <a:rPr lang="en-US" sz="1200" dirty="0" smtClean="0">
                  <a:solidFill>
                    <a:schemeClr val="tx1"/>
                  </a:solidFill>
                </a:rPr>
                <a:t>IT Service Management (ITSM) processes.</a:t>
              </a:r>
              <a:endParaRPr lang="en-US" sz="1200" dirty="0">
                <a:solidFill>
                  <a:schemeClr val="tx1"/>
                </a:solidFill>
              </a:endParaRPr>
            </a:p>
            <a:p>
              <a:pPr marL="464149" lvl="1" indent="-171450">
                <a:buSzPct val="80000"/>
                <a:buFont typeface="Calibri" panose="020F0502020204030204" pitchFamily="34" charset="0"/>
                <a:buChar char="●"/>
              </a:pPr>
              <a:r>
                <a:rPr lang="en-US" sz="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CSI </a:t>
              </a:r>
              <a:r>
                <a:rPr 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uses these metrics </a:t>
              </a:r>
              <a:r>
                <a:rPr lang="en-US" sz="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to i</a:t>
              </a:r>
              <a:r>
                <a:rPr lang="en-US" sz="1200" dirty="0" smtClean="0">
                  <a:solidFill>
                    <a:schemeClr val="tx1"/>
                  </a:solidFill>
                </a:rPr>
                <a:t>dentify </a:t>
              </a:r>
              <a:r>
                <a:rPr lang="en-US" sz="1200" dirty="0">
                  <a:solidFill>
                    <a:schemeClr val="tx1"/>
                  </a:solidFill>
                </a:rPr>
                <a:t>improvement opportunities for each </a:t>
              </a:r>
              <a:r>
                <a:rPr lang="en-US" sz="1200" dirty="0" smtClean="0">
                  <a:solidFill>
                    <a:schemeClr val="tx1"/>
                  </a:solidFill>
                </a:rPr>
                <a:t>process.</a:t>
              </a:r>
              <a:endParaRPr lang="en-US" sz="1200" dirty="0">
                <a:solidFill>
                  <a:schemeClr val="tx1"/>
                </a:solidFill>
              </a:endParaRPr>
            </a:p>
          </p:txBody>
        </p:sp>
        <p:grpSp>
          <p:nvGrpSpPr>
            <p:cNvPr id="20" name="Group 19"/>
            <p:cNvGrpSpPr/>
            <p:nvPr/>
          </p:nvGrpSpPr>
          <p:grpSpPr>
            <a:xfrm>
              <a:off x="632555" y="1814145"/>
              <a:ext cx="6316811" cy="1545892"/>
              <a:chOff x="632555" y="1814145"/>
              <a:chExt cx="6316811" cy="1545892"/>
            </a:xfrm>
          </p:grpSpPr>
          <p:sp>
            <p:nvSpPr>
              <p:cNvPr id="21" name="Freeform 20"/>
              <p:cNvSpPr/>
              <p:nvPr/>
            </p:nvSpPr>
            <p:spPr>
              <a:xfrm>
                <a:off x="1748436" y="1825112"/>
                <a:ext cx="5200928" cy="428887"/>
              </a:xfrm>
              <a:custGeom>
                <a:avLst/>
                <a:gdLst>
                  <a:gd name="connsiteX0" fmla="*/ 0 w 5272616"/>
                  <a:gd name="connsiteY0" fmla="*/ 81698 h 816981"/>
                  <a:gd name="connsiteX1" fmla="*/ 81698 w 5272616"/>
                  <a:gd name="connsiteY1" fmla="*/ 0 h 816981"/>
                  <a:gd name="connsiteX2" fmla="*/ 5190918 w 5272616"/>
                  <a:gd name="connsiteY2" fmla="*/ 0 h 816981"/>
                  <a:gd name="connsiteX3" fmla="*/ 5272616 w 5272616"/>
                  <a:gd name="connsiteY3" fmla="*/ 81698 h 816981"/>
                  <a:gd name="connsiteX4" fmla="*/ 5272616 w 5272616"/>
                  <a:gd name="connsiteY4" fmla="*/ 735283 h 816981"/>
                  <a:gd name="connsiteX5" fmla="*/ 5190918 w 5272616"/>
                  <a:gd name="connsiteY5" fmla="*/ 816981 h 816981"/>
                  <a:gd name="connsiteX6" fmla="*/ 81698 w 5272616"/>
                  <a:gd name="connsiteY6" fmla="*/ 816981 h 816981"/>
                  <a:gd name="connsiteX7" fmla="*/ 0 w 5272616"/>
                  <a:gd name="connsiteY7" fmla="*/ 735283 h 816981"/>
                  <a:gd name="connsiteX8" fmla="*/ 0 w 5272616"/>
                  <a:gd name="connsiteY8" fmla="*/ 81698 h 81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2616" h="816981">
                    <a:moveTo>
                      <a:pt x="0" y="81698"/>
                    </a:moveTo>
                    <a:cubicBezTo>
                      <a:pt x="0" y="36577"/>
                      <a:pt x="36577" y="0"/>
                      <a:pt x="81698" y="0"/>
                    </a:cubicBezTo>
                    <a:lnTo>
                      <a:pt x="5190918" y="0"/>
                    </a:lnTo>
                    <a:cubicBezTo>
                      <a:pt x="5236039" y="0"/>
                      <a:pt x="5272616" y="36577"/>
                      <a:pt x="5272616" y="81698"/>
                    </a:cubicBezTo>
                    <a:lnTo>
                      <a:pt x="5272616" y="735283"/>
                    </a:lnTo>
                    <a:cubicBezTo>
                      <a:pt x="5272616" y="780404"/>
                      <a:pt x="5236039" y="816981"/>
                      <a:pt x="5190918" y="816981"/>
                    </a:cubicBezTo>
                    <a:lnTo>
                      <a:pt x="81698" y="816981"/>
                    </a:lnTo>
                    <a:cubicBezTo>
                      <a:pt x="36577" y="816981"/>
                      <a:pt x="0" y="780404"/>
                      <a:pt x="0" y="735283"/>
                    </a:cubicBezTo>
                    <a:lnTo>
                      <a:pt x="0" y="81698"/>
                    </a:lnTo>
                    <a:close/>
                  </a:path>
                </a:pathLst>
              </a:custGeom>
              <a:noFill/>
              <a:ln>
                <a:solidFill>
                  <a:srgbClr val="F3857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60960" rIns="60960" bIns="60960" numCol="1" spcCol="1270" anchor="ctr" anchorCtr="0">
                <a:noAutofit/>
              </a:bodyPr>
              <a:lstStyle/>
              <a:p>
                <a:pPr marL="464149" lvl="1" indent="-171450">
                  <a:buSzPct val="80000"/>
                  <a:buFont typeface="Calibri" panose="020F0502020204030204" pitchFamily="34" charset="0"/>
                  <a:buChar char="●"/>
                </a:pPr>
                <a:r>
                  <a:rPr lang="en-US" sz="1200" dirty="0">
                    <a:solidFill>
                      <a:schemeClr val="tx1"/>
                    </a:solidFill>
                  </a:rPr>
                  <a:t>Associated with component and application-based metrics such as performance, </a:t>
                </a:r>
                <a:r>
                  <a:rPr lang="en-US" sz="1200" dirty="0" smtClean="0">
                    <a:solidFill>
                      <a:schemeClr val="tx1"/>
                    </a:solidFill>
                  </a:rPr>
                  <a:t>availability and so on.</a:t>
                </a:r>
                <a:endParaRPr lang="en-US" sz="1200" dirty="0">
                  <a:solidFill>
                    <a:schemeClr val="tx1"/>
                  </a:solidFill>
                </a:endParaRPr>
              </a:p>
              <a:p>
                <a:pPr marL="464149" lvl="1" indent="-171450">
                  <a:buSzPct val="80000"/>
                  <a:buFont typeface="Calibri" panose="020F0502020204030204" pitchFamily="34" charset="0"/>
                  <a:buChar char="●"/>
                </a:pPr>
                <a:r>
                  <a:rPr lang="en-US" sz="1200" dirty="0">
                    <a:solidFill>
                      <a:schemeClr val="tx1"/>
                    </a:solidFill>
                  </a:rPr>
                  <a:t>Several design architects and technical specialists are responsible for defining it.</a:t>
                </a:r>
              </a:p>
            </p:txBody>
          </p:sp>
          <p:sp>
            <p:nvSpPr>
              <p:cNvPr id="22" name="Rounded Rectangle 21"/>
              <p:cNvSpPr/>
              <p:nvPr/>
            </p:nvSpPr>
            <p:spPr>
              <a:xfrm>
                <a:off x="632555" y="1814145"/>
                <a:ext cx="1170380" cy="447734"/>
              </a:xfrm>
              <a:prstGeom prst="roundRect">
                <a:avLst>
                  <a:gd name="adj" fmla="val 10000"/>
                </a:avLst>
              </a:prstGeom>
              <a:solidFill>
                <a:srgbClr val="9CDAEB"/>
              </a:solidFill>
              <a:ln>
                <a:solidFill>
                  <a:srgbClr val="5B5B5B"/>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tIns="91440" bIns="91440" anchor="ctr" anchorCtr="0"/>
              <a:lstStyle/>
              <a:p>
                <a:pPr algn="ctr"/>
                <a:r>
                  <a:rPr lang="en-US" sz="1200" dirty="0" smtClean="0">
                    <a:solidFill>
                      <a:schemeClr val="tx1"/>
                    </a:solidFill>
                  </a:rPr>
                  <a:t>Technology metrics</a:t>
                </a:r>
                <a:endParaRPr lang="en-US" sz="1200" dirty="0">
                  <a:solidFill>
                    <a:schemeClr val="tx1"/>
                  </a:solidFill>
                </a:endParaRPr>
              </a:p>
            </p:txBody>
          </p:sp>
          <p:sp>
            <p:nvSpPr>
              <p:cNvPr id="23" name="Rounded Rectangle 22"/>
              <p:cNvSpPr/>
              <p:nvPr/>
            </p:nvSpPr>
            <p:spPr>
              <a:xfrm>
                <a:off x="959559" y="2358532"/>
                <a:ext cx="1170380" cy="447734"/>
              </a:xfrm>
              <a:prstGeom prst="roundRect">
                <a:avLst>
                  <a:gd name="adj" fmla="val 10000"/>
                </a:avLst>
              </a:prstGeom>
              <a:solidFill>
                <a:srgbClr val="9CDAEB"/>
              </a:solidFill>
              <a:ln>
                <a:solidFill>
                  <a:srgbClr val="5B5B5B"/>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tIns="91440" bIns="91440" anchor="ctr" anchorCtr="0"/>
              <a:lstStyle/>
              <a:p>
                <a:pPr algn="ctr"/>
                <a:r>
                  <a:rPr lang="en-US" sz="1200" dirty="0" smtClean="0">
                    <a:solidFill>
                      <a:schemeClr val="tx1"/>
                    </a:solidFill>
                  </a:rPr>
                  <a:t>Process metrics</a:t>
                </a:r>
                <a:endParaRPr lang="en-US" sz="1200" dirty="0">
                  <a:solidFill>
                    <a:schemeClr val="tx1"/>
                  </a:solidFill>
                </a:endParaRPr>
              </a:p>
            </p:txBody>
          </p:sp>
          <p:sp>
            <p:nvSpPr>
              <p:cNvPr id="24" name="Freeform 23"/>
              <p:cNvSpPr/>
              <p:nvPr/>
            </p:nvSpPr>
            <p:spPr>
              <a:xfrm>
                <a:off x="1748436" y="2923270"/>
                <a:ext cx="5200930" cy="428887"/>
              </a:xfrm>
              <a:custGeom>
                <a:avLst/>
                <a:gdLst>
                  <a:gd name="connsiteX0" fmla="*/ 0 w 5272616"/>
                  <a:gd name="connsiteY0" fmla="*/ 81698 h 816981"/>
                  <a:gd name="connsiteX1" fmla="*/ 81698 w 5272616"/>
                  <a:gd name="connsiteY1" fmla="*/ 0 h 816981"/>
                  <a:gd name="connsiteX2" fmla="*/ 5190918 w 5272616"/>
                  <a:gd name="connsiteY2" fmla="*/ 0 h 816981"/>
                  <a:gd name="connsiteX3" fmla="*/ 5272616 w 5272616"/>
                  <a:gd name="connsiteY3" fmla="*/ 81698 h 816981"/>
                  <a:gd name="connsiteX4" fmla="*/ 5272616 w 5272616"/>
                  <a:gd name="connsiteY4" fmla="*/ 735283 h 816981"/>
                  <a:gd name="connsiteX5" fmla="*/ 5190918 w 5272616"/>
                  <a:gd name="connsiteY5" fmla="*/ 816981 h 816981"/>
                  <a:gd name="connsiteX6" fmla="*/ 81698 w 5272616"/>
                  <a:gd name="connsiteY6" fmla="*/ 816981 h 816981"/>
                  <a:gd name="connsiteX7" fmla="*/ 0 w 5272616"/>
                  <a:gd name="connsiteY7" fmla="*/ 735283 h 816981"/>
                  <a:gd name="connsiteX8" fmla="*/ 0 w 5272616"/>
                  <a:gd name="connsiteY8" fmla="*/ 81698 h 81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2616" h="816981">
                    <a:moveTo>
                      <a:pt x="0" y="81698"/>
                    </a:moveTo>
                    <a:cubicBezTo>
                      <a:pt x="0" y="36577"/>
                      <a:pt x="36577" y="0"/>
                      <a:pt x="81698" y="0"/>
                    </a:cubicBezTo>
                    <a:lnTo>
                      <a:pt x="5190918" y="0"/>
                    </a:lnTo>
                    <a:cubicBezTo>
                      <a:pt x="5236039" y="0"/>
                      <a:pt x="5272616" y="36577"/>
                      <a:pt x="5272616" y="81698"/>
                    </a:cubicBezTo>
                    <a:lnTo>
                      <a:pt x="5272616" y="735283"/>
                    </a:lnTo>
                    <a:cubicBezTo>
                      <a:pt x="5272616" y="780404"/>
                      <a:pt x="5236039" y="816981"/>
                      <a:pt x="5190918" y="816981"/>
                    </a:cubicBezTo>
                    <a:lnTo>
                      <a:pt x="81698" y="816981"/>
                    </a:lnTo>
                    <a:cubicBezTo>
                      <a:pt x="36577" y="816981"/>
                      <a:pt x="0" y="780404"/>
                      <a:pt x="0" y="735283"/>
                    </a:cubicBezTo>
                    <a:lnTo>
                      <a:pt x="0" y="81698"/>
                    </a:lnTo>
                    <a:close/>
                  </a:path>
                </a:pathLst>
              </a:custGeom>
              <a:noFill/>
              <a:ln>
                <a:solidFill>
                  <a:srgbClr val="F3857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60960" rIns="60960" bIns="60960" numCol="1" spcCol="1270" anchor="ctr" anchorCtr="0">
                <a:noAutofit/>
              </a:bodyPr>
              <a:lstStyle/>
              <a:p>
                <a:pPr marL="464149" lvl="1" indent="-171450">
                  <a:buSzPct val="80000"/>
                  <a:buFont typeface="Calibri" panose="020F0502020204030204" pitchFamily="34" charset="0"/>
                  <a:buChar char="●"/>
                </a:pPr>
                <a:r>
                  <a:rPr lang="en-US" sz="1200" dirty="0" smtClean="0">
                    <a:solidFill>
                      <a:schemeClr val="tx1"/>
                    </a:solidFill>
                  </a:rPr>
                  <a:t>Indicates the results of the end-to-end service. </a:t>
                </a:r>
                <a:r>
                  <a:rPr lang="en-US" sz="1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Component </a:t>
                </a:r>
                <a:r>
                  <a:rPr 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metrics are used to calculate the service metrics.</a:t>
                </a:r>
                <a:endParaRPr lang="en-US" sz="1200" dirty="0">
                  <a:solidFill>
                    <a:schemeClr val="tx1"/>
                  </a:solidFill>
                </a:endParaRPr>
              </a:p>
              <a:p>
                <a:pPr marL="464149" lvl="1" indent="-171450">
                  <a:buSzPct val="80000"/>
                  <a:buFont typeface="Calibri" panose="020F0502020204030204" pitchFamily="34" charset="0"/>
                  <a:buChar char="●"/>
                </a:pPr>
                <a:r>
                  <a:rPr lang="en-US" sz="1200" dirty="0">
                    <a:solidFill>
                      <a:schemeClr val="tx1"/>
                    </a:solidFill>
                  </a:rPr>
                  <a:t>Service Level Managers and Service Owners are responsible for defining appropriate service metrics</a:t>
                </a:r>
                <a:r>
                  <a:rPr lang="en-US" sz="1200" dirty="0" smtClean="0">
                    <a:solidFill>
                      <a:schemeClr val="tx1"/>
                    </a:solidFill>
                  </a:rPr>
                  <a:t>.</a:t>
                </a:r>
                <a:endParaRPr lang="en-US" sz="1200" dirty="0">
                  <a:solidFill>
                    <a:schemeClr val="tx1"/>
                  </a:solidFill>
                </a:endParaRPr>
              </a:p>
            </p:txBody>
          </p:sp>
          <p:sp>
            <p:nvSpPr>
              <p:cNvPr id="25" name="Rounded Rectangle 24"/>
              <p:cNvSpPr/>
              <p:nvPr/>
            </p:nvSpPr>
            <p:spPr>
              <a:xfrm>
                <a:off x="632556" y="2912303"/>
                <a:ext cx="1170380" cy="447734"/>
              </a:xfrm>
              <a:prstGeom prst="roundRect">
                <a:avLst>
                  <a:gd name="adj" fmla="val 10000"/>
                </a:avLst>
              </a:prstGeom>
              <a:solidFill>
                <a:srgbClr val="9CDAEB"/>
              </a:solidFill>
              <a:ln>
                <a:solidFill>
                  <a:srgbClr val="5B5B5B"/>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tIns="91440" bIns="91440" anchor="ctr" anchorCtr="0"/>
              <a:lstStyle/>
              <a:p>
                <a:pPr algn="ctr"/>
                <a:r>
                  <a:rPr lang="en-US" sz="1200" dirty="0" smtClean="0">
                    <a:solidFill>
                      <a:schemeClr val="tx1"/>
                    </a:solidFill>
                  </a:rPr>
                  <a:t>Service metrics</a:t>
                </a:r>
                <a:endParaRPr lang="en-US" sz="1200" dirty="0">
                  <a:solidFill>
                    <a:schemeClr val="tx1"/>
                  </a:solidFill>
                </a:endParaRPr>
              </a:p>
            </p:txBody>
          </p:sp>
        </p:grpSp>
      </p:grpSp>
    </p:spTree>
    <p:extLst>
      <p:ext uri="{BB962C8B-B14F-4D97-AF65-F5344CB8AC3E}">
        <p14:creationId xmlns:p14="http://schemas.microsoft.com/office/powerpoint/2010/main" val="939529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CSI–Measurement and </a:t>
            </a:r>
            <a:r>
              <a:rPr lang="en-US" dirty="0">
                <a:latin typeface="Calibri (headings)"/>
              </a:rPr>
              <a:t>Metrics</a:t>
            </a:r>
          </a:p>
        </p:txBody>
      </p:sp>
      <p:sp>
        <p:nvSpPr>
          <p:cNvPr id="5" name="Text Placeholder 4"/>
          <p:cNvSpPr>
            <a:spLocks noGrp="1"/>
          </p:cNvSpPr>
          <p:nvPr>
            <p:ph type="body" sz="quarter" idx="12"/>
          </p:nvPr>
        </p:nvSpPr>
        <p:spPr/>
        <p:txBody>
          <a:bodyPr/>
          <a:lstStyle/>
          <a:p>
            <a:pPr marL="0" indent="0">
              <a:lnSpc>
                <a:spcPct val="150000"/>
              </a:lnSpc>
              <a:buNone/>
            </a:pPr>
            <a:r>
              <a:rPr lang="en-US" dirty="0" smtClean="0"/>
              <a:t>CSI measurement and metrics consist of the following:</a:t>
            </a:r>
            <a:endParaRPr lang="en-US" dirty="0"/>
          </a:p>
        </p:txBody>
      </p:sp>
      <p:sp>
        <p:nvSpPr>
          <p:cNvPr id="19" name="Text Placeholder 4"/>
          <p:cNvSpPr txBox="1">
            <a:spLocks/>
          </p:cNvSpPr>
          <p:nvPr/>
        </p:nvSpPr>
        <p:spPr>
          <a:xfrm>
            <a:off x="177533" y="3430962"/>
            <a:ext cx="7535232" cy="554555"/>
          </a:xfrm>
          <a:prstGeom prst="rect">
            <a:avLst/>
          </a:prstGeom>
        </p:spPr>
        <p:txBody>
          <a:bodyPr/>
          <a:lstStyle>
            <a:lvl1pPr marL="142921" indent="-142921" algn="l" defTabSz="571683" rtl="0" eaLnBrk="1" latinLnBrk="0" hangingPunct="1">
              <a:lnSpc>
                <a:spcPct val="100000"/>
              </a:lnSpc>
              <a:spcBef>
                <a:spcPts val="625"/>
              </a:spcBef>
              <a:buFont typeface="Arial" panose="020B0604020202020204" pitchFamily="34" charset="0"/>
              <a:buChar char="•"/>
              <a:defRPr sz="1400" kern="1200">
                <a:solidFill>
                  <a:schemeClr val="tx1"/>
                </a:solidFill>
                <a:latin typeface="+mn-lt"/>
                <a:ea typeface="+mn-ea"/>
                <a:cs typeface="+mn-cs"/>
              </a:defRPr>
            </a:lvl1pPr>
            <a:lvl2pPr marL="428762" indent="-142921" algn="l" defTabSz="571683"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604" indent="-142921" algn="l" defTabSz="571683"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445"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6286"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pPr marL="0" lvl="1" indent="0" defTabSz="914400">
              <a:lnSpc>
                <a:spcPct val="100000"/>
              </a:lnSpc>
              <a:spcBef>
                <a:spcPts val="0"/>
              </a:spcBef>
              <a:buNone/>
              <a:defRPr/>
            </a:pPr>
            <a:r>
              <a:rPr lang="en-US" sz="1400" dirty="0"/>
              <a:t>While CSF and KPI are process metrics used to </a:t>
            </a:r>
            <a:r>
              <a:rPr lang="en-US" sz="1400" dirty="0">
                <a:ea typeface="Calibri" panose="020F0502020204030204" pitchFamily="34" charset="0"/>
                <a:cs typeface="Times New Roman" panose="02020603050405020304" pitchFamily="18" charset="0"/>
              </a:rPr>
              <a:t>identify improvement opportunities for each process, baseline is used </a:t>
            </a:r>
            <a:r>
              <a:rPr lang="en-GB" sz="1400" dirty="0">
                <a:cs typeface="Arial" pitchFamily="34" charset="0"/>
              </a:rPr>
              <a:t>as a reference point for later comparison.</a:t>
            </a:r>
          </a:p>
        </p:txBody>
      </p:sp>
      <p:grpSp>
        <p:nvGrpSpPr>
          <p:cNvPr id="20" name="Group 19"/>
          <p:cNvGrpSpPr/>
          <p:nvPr/>
        </p:nvGrpSpPr>
        <p:grpSpPr>
          <a:xfrm>
            <a:off x="783822" y="1182085"/>
            <a:ext cx="6341280" cy="1988952"/>
            <a:chOff x="783822" y="1182085"/>
            <a:chExt cx="6341280" cy="1988952"/>
          </a:xfrm>
        </p:grpSpPr>
        <p:grpSp>
          <p:nvGrpSpPr>
            <p:cNvPr id="21" name="Group 20"/>
            <p:cNvGrpSpPr/>
            <p:nvPr/>
          </p:nvGrpSpPr>
          <p:grpSpPr>
            <a:xfrm>
              <a:off x="783822" y="1182085"/>
              <a:ext cx="6341280" cy="1923669"/>
              <a:chOff x="847969" y="1945623"/>
              <a:chExt cx="6341280" cy="1923669"/>
            </a:xfrm>
          </p:grpSpPr>
          <p:grpSp>
            <p:nvGrpSpPr>
              <p:cNvPr id="25" name="Group 24"/>
              <p:cNvGrpSpPr/>
              <p:nvPr/>
            </p:nvGrpSpPr>
            <p:grpSpPr>
              <a:xfrm>
                <a:off x="847969" y="1945623"/>
                <a:ext cx="2648794" cy="822960"/>
                <a:chOff x="177533" y="1960419"/>
                <a:chExt cx="2648794" cy="822960"/>
              </a:xfrm>
            </p:grpSpPr>
            <p:sp>
              <p:nvSpPr>
                <p:cNvPr id="32" name="Rounded Rectangle 31"/>
                <p:cNvSpPr/>
                <p:nvPr/>
              </p:nvSpPr>
              <p:spPr>
                <a:xfrm>
                  <a:off x="177533" y="1960419"/>
                  <a:ext cx="2648794" cy="822960"/>
                </a:xfrm>
                <a:prstGeom prst="roundRect">
                  <a:avLst>
                    <a:gd name="adj" fmla="val 3715"/>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marL="0" lvl="1" algn="ctr"/>
                  <a:endParaRPr lang="en-US" sz="1400" dirty="0">
                    <a:solidFill>
                      <a:prstClr val="black"/>
                    </a:solidFill>
                  </a:endParaRPr>
                </a:p>
              </p:txBody>
            </p:sp>
            <p:sp>
              <p:nvSpPr>
                <p:cNvPr id="33" name="Rectangle 32"/>
                <p:cNvSpPr/>
                <p:nvPr/>
              </p:nvSpPr>
              <p:spPr>
                <a:xfrm>
                  <a:off x="1034932" y="2118496"/>
                  <a:ext cx="1434598" cy="523220"/>
                </a:xfrm>
                <a:prstGeom prst="rect">
                  <a:avLst/>
                </a:prstGeom>
              </p:spPr>
              <p:txBody>
                <a:bodyPr wrap="square">
                  <a:spAutoFit/>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pPr lvl="0"/>
                  <a:r>
                    <a:rPr lang="en-US" sz="1400" dirty="0"/>
                    <a:t>Critical Success Factors (CSFs)</a:t>
                  </a:r>
                </a:p>
              </p:txBody>
            </p:sp>
          </p:grpSp>
          <p:grpSp>
            <p:nvGrpSpPr>
              <p:cNvPr id="26" name="Group 25"/>
              <p:cNvGrpSpPr/>
              <p:nvPr/>
            </p:nvGrpSpPr>
            <p:grpSpPr>
              <a:xfrm>
                <a:off x="4540455" y="1945623"/>
                <a:ext cx="2648794" cy="822960"/>
                <a:chOff x="2630065" y="3241027"/>
                <a:chExt cx="2648794" cy="822960"/>
              </a:xfrm>
            </p:grpSpPr>
            <p:sp>
              <p:nvSpPr>
                <p:cNvPr id="30" name="Rounded Rectangle 29"/>
                <p:cNvSpPr/>
                <p:nvPr/>
              </p:nvSpPr>
              <p:spPr>
                <a:xfrm>
                  <a:off x="2630065" y="3241027"/>
                  <a:ext cx="2648794" cy="822960"/>
                </a:xfrm>
                <a:prstGeom prst="roundRect">
                  <a:avLst>
                    <a:gd name="adj" fmla="val 5079"/>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solidFill>
                      <a:prstClr val="white"/>
                    </a:solidFill>
                  </a:endParaRPr>
                </a:p>
              </p:txBody>
            </p:sp>
            <p:sp>
              <p:nvSpPr>
                <p:cNvPr id="31" name="Rectangle 30"/>
                <p:cNvSpPr/>
                <p:nvPr/>
              </p:nvSpPr>
              <p:spPr>
                <a:xfrm>
                  <a:off x="3432824" y="3412893"/>
                  <a:ext cx="1815270" cy="523220"/>
                </a:xfrm>
                <a:prstGeom prst="rect">
                  <a:avLst/>
                </a:prstGeom>
              </p:spPr>
              <p:txBody>
                <a:bodyPr wrap="square">
                  <a:spAutoFit/>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pPr lvl="0"/>
                  <a:r>
                    <a:rPr lang="en-US" sz="1400" dirty="0"/>
                    <a:t>Key Performance Indicators (KPIs)</a:t>
                  </a:r>
                </a:p>
              </p:txBody>
            </p:sp>
          </p:grpSp>
          <p:grpSp>
            <p:nvGrpSpPr>
              <p:cNvPr id="27" name="Group 26"/>
              <p:cNvGrpSpPr/>
              <p:nvPr/>
            </p:nvGrpSpPr>
            <p:grpSpPr>
              <a:xfrm>
                <a:off x="2694420" y="3046332"/>
                <a:ext cx="2735842" cy="822960"/>
                <a:chOff x="5083849" y="1960419"/>
                <a:chExt cx="2735842" cy="822960"/>
              </a:xfrm>
            </p:grpSpPr>
            <p:sp>
              <p:nvSpPr>
                <p:cNvPr id="28" name="Rounded Rectangle 27"/>
                <p:cNvSpPr/>
                <p:nvPr/>
              </p:nvSpPr>
              <p:spPr>
                <a:xfrm>
                  <a:off x="5083849" y="1960419"/>
                  <a:ext cx="2648794" cy="822960"/>
                </a:xfrm>
                <a:prstGeom prst="roundRect">
                  <a:avLst>
                    <a:gd name="adj" fmla="val 5079"/>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solidFill>
                      <a:prstClr val="white"/>
                    </a:solidFill>
                  </a:endParaRPr>
                </a:p>
              </p:txBody>
            </p:sp>
            <p:sp>
              <p:nvSpPr>
                <p:cNvPr id="29" name="Rectangle 28"/>
                <p:cNvSpPr/>
                <p:nvPr/>
              </p:nvSpPr>
              <p:spPr>
                <a:xfrm>
                  <a:off x="6060288" y="2264177"/>
                  <a:ext cx="1759403" cy="215444"/>
                </a:xfrm>
                <a:prstGeom prst="rect">
                  <a:avLst/>
                </a:prstGeom>
              </p:spPr>
              <p:txBody>
                <a:bodyPr wrap="square" lIns="0" tIns="0" rIns="0" bIns="0">
                  <a:spAutoFit/>
                </a:bodyPr>
                <a:lstStyle>
                  <a:defPPr>
                    <a:defRPr lang="en-US"/>
                  </a:defPPr>
                  <a:lvl1pPr marL="0" algn="l" defTabSz="585399" rtl="0" eaLnBrk="1" latinLnBrk="0" hangingPunct="1">
                    <a:defRPr sz="1152" kern="1200">
                      <a:solidFill>
                        <a:schemeClr val="tx1"/>
                      </a:solidFill>
                      <a:latin typeface="+mn-lt"/>
                      <a:ea typeface="+mn-ea"/>
                      <a:cs typeface="+mn-cs"/>
                    </a:defRPr>
                  </a:lvl1pPr>
                  <a:lvl2pPr marL="292699" algn="l" defTabSz="585399" rtl="0" eaLnBrk="1" latinLnBrk="0" hangingPunct="1">
                    <a:defRPr sz="1152" kern="1200">
                      <a:solidFill>
                        <a:schemeClr val="tx1"/>
                      </a:solidFill>
                      <a:latin typeface="+mn-lt"/>
                      <a:ea typeface="+mn-ea"/>
                      <a:cs typeface="+mn-cs"/>
                    </a:defRPr>
                  </a:lvl2pPr>
                  <a:lvl3pPr marL="585399" algn="l" defTabSz="585399" rtl="0" eaLnBrk="1" latinLnBrk="0" hangingPunct="1">
                    <a:defRPr sz="1152" kern="1200">
                      <a:solidFill>
                        <a:schemeClr val="tx1"/>
                      </a:solidFill>
                      <a:latin typeface="+mn-lt"/>
                      <a:ea typeface="+mn-ea"/>
                      <a:cs typeface="+mn-cs"/>
                    </a:defRPr>
                  </a:lvl3pPr>
                  <a:lvl4pPr marL="878098" algn="l" defTabSz="585399" rtl="0" eaLnBrk="1" latinLnBrk="0" hangingPunct="1">
                    <a:defRPr sz="1152" kern="1200">
                      <a:solidFill>
                        <a:schemeClr val="tx1"/>
                      </a:solidFill>
                      <a:latin typeface="+mn-lt"/>
                      <a:ea typeface="+mn-ea"/>
                      <a:cs typeface="+mn-cs"/>
                    </a:defRPr>
                  </a:lvl4pPr>
                  <a:lvl5pPr marL="1170798" algn="l" defTabSz="585399" rtl="0" eaLnBrk="1" latinLnBrk="0" hangingPunct="1">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pPr lvl="0"/>
                  <a:r>
                    <a:rPr lang="en-US" sz="1400" dirty="0"/>
                    <a:t>Baselines</a:t>
                  </a:r>
                </a:p>
              </p:txBody>
            </p:sp>
          </p:gr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923" y="1241102"/>
              <a:ext cx="741210" cy="682790"/>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816617">
              <a:off x="4669740" y="1285801"/>
              <a:ext cx="314640" cy="506248"/>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1482" y="2343935"/>
              <a:ext cx="567978" cy="827102"/>
            </a:xfrm>
            <a:prstGeom prst="rect">
              <a:avLst/>
            </a:prstGeom>
          </p:spPr>
        </p:pic>
      </p:grpSp>
    </p:spTree>
    <p:extLst>
      <p:ext uri="{BB962C8B-B14F-4D97-AF65-F5344CB8AC3E}">
        <p14:creationId xmlns:p14="http://schemas.microsoft.com/office/powerpoint/2010/main" val="13837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latin typeface="Calibri (headings)"/>
              </a:rPr>
              <a:t>CSF and </a:t>
            </a:r>
            <a:r>
              <a:rPr lang="en-US" dirty="0" err="1" smtClean="0">
                <a:latin typeface="Calibri (headings)"/>
              </a:rPr>
              <a:t>KPI─Examples</a:t>
            </a:r>
            <a:endParaRPr lang="en-US" dirty="0">
              <a:latin typeface="Calibri (headings)"/>
            </a:endParaRPr>
          </a:p>
        </p:txBody>
      </p:sp>
      <p:sp>
        <p:nvSpPr>
          <p:cNvPr id="13" name="Text Placeholder 12"/>
          <p:cNvSpPr>
            <a:spLocks noGrp="1"/>
          </p:cNvSpPr>
          <p:nvPr>
            <p:ph type="body" sz="quarter" idx="14"/>
          </p:nvPr>
        </p:nvSpPr>
        <p:spPr/>
        <p:txBody>
          <a:bodyPr/>
          <a:lstStyle/>
          <a:p>
            <a:r>
              <a:rPr lang="en-US" dirty="0" smtClean="0"/>
              <a:t>Example 1</a:t>
            </a:r>
            <a:endParaRPr lang="en-US" dirty="0"/>
          </a:p>
        </p:txBody>
      </p:sp>
      <p:sp>
        <p:nvSpPr>
          <p:cNvPr id="8" name="Text Placeholder 7"/>
          <p:cNvSpPr>
            <a:spLocks noGrp="1"/>
          </p:cNvSpPr>
          <p:nvPr>
            <p:ph type="body" sz="quarter" idx="12"/>
          </p:nvPr>
        </p:nvSpPr>
        <p:spPr>
          <a:xfrm>
            <a:off x="345281" y="1650098"/>
            <a:ext cx="3411141" cy="1167917"/>
          </a:xfrm>
        </p:spPr>
        <p:txBody>
          <a:bodyPr/>
          <a:lstStyle/>
          <a:p>
            <a:pPr marL="228600" indent="-228600">
              <a:lnSpc>
                <a:spcPct val="110000"/>
              </a:lnSpc>
              <a:spcBef>
                <a:spcPts val="0"/>
              </a:spcBef>
              <a:buClr>
                <a:schemeClr val="tx1"/>
              </a:buClr>
              <a:buSzPct val="80000"/>
              <a:buFont typeface="Calibri" panose="020F0502020204030204" pitchFamily="34" charset="0"/>
              <a:buChar char="●"/>
              <a:defRPr/>
            </a:pPr>
            <a:r>
              <a:rPr lang="en-GB" sz="1200" dirty="0" smtClean="0"/>
              <a:t>3</a:t>
            </a:r>
            <a:r>
              <a:rPr lang="en-GB" sz="1200" dirty="0"/>
              <a:t>% reduction in failed changes; 10% reduction in security breaches</a:t>
            </a:r>
          </a:p>
          <a:p>
            <a:pPr marL="228600" indent="-228600" fontAlgn="auto">
              <a:lnSpc>
                <a:spcPct val="110000"/>
              </a:lnSpc>
              <a:spcBef>
                <a:spcPts val="0"/>
              </a:spcBef>
              <a:spcAft>
                <a:spcPts val="0"/>
              </a:spcAft>
              <a:buClr>
                <a:schemeClr val="tx1"/>
              </a:buClr>
              <a:buSzPct val="80000"/>
              <a:buFont typeface="Calibri" panose="020F0502020204030204" pitchFamily="34" charset="0"/>
              <a:buChar char="●"/>
              <a:defRPr/>
            </a:pPr>
            <a:r>
              <a:rPr lang="en-GB" sz="1200" dirty="0" smtClean="0"/>
              <a:t>CSF</a:t>
            </a:r>
            <a:r>
              <a:rPr lang="en-GB" sz="1200" dirty="0"/>
              <a:t>: All improvement opportunities identified </a:t>
            </a:r>
          </a:p>
          <a:p>
            <a:pPr marL="228600" indent="-228600" fontAlgn="auto">
              <a:lnSpc>
                <a:spcPct val="110000"/>
              </a:lnSpc>
              <a:spcBef>
                <a:spcPts val="0"/>
              </a:spcBef>
              <a:spcAft>
                <a:spcPts val="0"/>
              </a:spcAft>
              <a:buClr>
                <a:schemeClr val="tx1"/>
              </a:buClr>
              <a:buSzPct val="80000"/>
              <a:buFont typeface="Calibri" panose="020F0502020204030204" pitchFamily="34" charset="0"/>
              <a:buChar char="●"/>
              <a:defRPr/>
            </a:pPr>
            <a:r>
              <a:rPr lang="en-GB" sz="1200" dirty="0"/>
              <a:t>KPI: Percentage improvement in </a:t>
            </a:r>
            <a:r>
              <a:rPr lang="en-GB" sz="1200" dirty="0" smtClean="0"/>
              <a:t>defects</a:t>
            </a:r>
            <a:endParaRPr lang="en-US" sz="1200" dirty="0"/>
          </a:p>
        </p:txBody>
      </p:sp>
      <p:sp>
        <p:nvSpPr>
          <p:cNvPr id="14" name="Text Placeholder 13"/>
          <p:cNvSpPr>
            <a:spLocks noGrp="1"/>
          </p:cNvSpPr>
          <p:nvPr>
            <p:ph type="body" sz="quarter" idx="15"/>
          </p:nvPr>
        </p:nvSpPr>
        <p:spPr/>
        <p:txBody>
          <a:bodyPr/>
          <a:lstStyle/>
          <a:p>
            <a:r>
              <a:rPr lang="en-US" dirty="0" smtClean="0"/>
              <a:t>Example 2</a:t>
            </a:r>
            <a:endParaRPr lang="en-US" dirty="0"/>
          </a:p>
        </p:txBody>
      </p:sp>
      <p:sp>
        <p:nvSpPr>
          <p:cNvPr id="15" name="Text Placeholder 14"/>
          <p:cNvSpPr>
            <a:spLocks noGrp="1"/>
          </p:cNvSpPr>
          <p:nvPr>
            <p:ph type="body" sz="quarter" idx="16"/>
          </p:nvPr>
        </p:nvSpPr>
        <p:spPr>
          <a:xfrm>
            <a:off x="4143374" y="1626112"/>
            <a:ext cx="3411141" cy="1191903"/>
          </a:xfrm>
        </p:spPr>
        <p:txBody>
          <a:bodyPr/>
          <a:lstStyle/>
          <a:p>
            <a:pPr marL="228600" indent="-228600">
              <a:lnSpc>
                <a:spcPct val="110000"/>
              </a:lnSpc>
              <a:spcBef>
                <a:spcPts val="0"/>
              </a:spcBef>
              <a:buSzPct val="80000"/>
              <a:buFont typeface="Calibri" panose="020F0502020204030204" pitchFamily="34" charset="0"/>
              <a:buChar char="●"/>
            </a:pPr>
            <a:r>
              <a:rPr lang="en-GB" sz="1200" dirty="0" smtClean="0"/>
              <a:t>2.5</a:t>
            </a:r>
            <a:r>
              <a:rPr lang="en-GB" sz="1200" dirty="0"/>
              <a:t>% reduction in the average cost of handling an incident; 5% reduction in the cost of processing a particular type of transaction </a:t>
            </a:r>
            <a:endParaRPr lang="en-GB" sz="1200" dirty="0" smtClean="0"/>
          </a:p>
          <a:p>
            <a:pPr marL="228600" indent="-228600">
              <a:lnSpc>
                <a:spcPct val="110000"/>
              </a:lnSpc>
              <a:spcBef>
                <a:spcPts val="0"/>
              </a:spcBef>
              <a:buSzPct val="80000"/>
              <a:buFont typeface="Calibri" panose="020F0502020204030204" pitchFamily="34" charset="0"/>
              <a:buChar char="●"/>
            </a:pPr>
            <a:r>
              <a:rPr lang="en-GB" sz="1200" dirty="0" smtClean="0"/>
              <a:t>CSF</a:t>
            </a:r>
            <a:r>
              <a:rPr lang="en-GB" sz="1200" dirty="0"/>
              <a:t>: The cost of providing services is </a:t>
            </a:r>
            <a:r>
              <a:rPr lang="en-GB" sz="1200" dirty="0" smtClean="0"/>
              <a:t>reduced</a:t>
            </a:r>
          </a:p>
          <a:p>
            <a:pPr marL="228600" indent="-228600">
              <a:lnSpc>
                <a:spcPct val="110000"/>
              </a:lnSpc>
              <a:spcBef>
                <a:spcPts val="0"/>
              </a:spcBef>
              <a:buSzPct val="80000"/>
              <a:buFont typeface="Calibri" panose="020F0502020204030204" pitchFamily="34" charset="0"/>
              <a:buChar char="●"/>
            </a:pPr>
            <a:r>
              <a:rPr lang="en-GB" sz="1200" dirty="0" smtClean="0"/>
              <a:t>KPI</a:t>
            </a:r>
            <a:r>
              <a:rPr lang="en-GB" sz="1200" dirty="0"/>
              <a:t>: Percentage decrease in overall cost of service provision </a:t>
            </a:r>
          </a:p>
          <a:p>
            <a:pPr>
              <a:lnSpc>
                <a:spcPct val="110000"/>
              </a:lnSpc>
            </a:pPr>
            <a:endParaRPr lang="en-US" dirty="0"/>
          </a:p>
        </p:txBody>
      </p:sp>
      <p:sp>
        <p:nvSpPr>
          <p:cNvPr id="16" name="Rectangle 15"/>
          <p:cNvSpPr/>
          <p:nvPr/>
        </p:nvSpPr>
        <p:spPr>
          <a:xfrm>
            <a:off x="200526" y="561817"/>
            <a:ext cx="4071499" cy="307777"/>
          </a:xfrm>
          <a:prstGeom prst="rect">
            <a:avLst/>
          </a:prstGeom>
        </p:spPr>
        <p:txBody>
          <a:bodyPr wrap="none">
            <a:spAutoFit/>
          </a:bodyPr>
          <a:lstStyle/>
          <a:p>
            <a:pPr>
              <a:spcBef>
                <a:spcPts val="600"/>
              </a:spcBef>
              <a:buClr>
                <a:schemeClr val="accent1"/>
              </a:buClr>
              <a:buSzPct val="80000"/>
              <a:defRPr/>
            </a:pPr>
            <a:r>
              <a:rPr lang="en-GB" sz="1400" dirty="0"/>
              <a:t>A few examples of CSFs and KPIs of CSI are as follows:</a:t>
            </a:r>
          </a:p>
        </p:txBody>
      </p:sp>
    </p:spTree>
    <p:extLst>
      <p:ext uri="{BB962C8B-B14F-4D97-AF65-F5344CB8AC3E}">
        <p14:creationId xmlns:p14="http://schemas.microsoft.com/office/powerpoint/2010/main" val="1834648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61247" y="2281427"/>
            <a:ext cx="5521293" cy="313932"/>
          </a:xfrm>
        </p:spPr>
        <p:txBody>
          <a:bodyPr/>
          <a:lstStyle/>
          <a:p>
            <a:r>
              <a:rPr lang="en-US" sz="1600" dirty="0" smtClean="0"/>
              <a:t>Continual Service Improvement (CSI)</a:t>
            </a:r>
            <a:endParaRPr lang="en-US" sz="1600" dirty="0"/>
          </a:p>
        </p:txBody>
      </p:sp>
      <p:sp>
        <p:nvSpPr>
          <p:cNvPr id="6" name="Text Placeholder 5"/>
          <p:cNvSpPr>
            <a:spLocks noGrp="1"/>
          </p:cNvSpPr>
          <p:nvPr>
            <p:ph type="body" sz="quarter" idx="13"/>
          </p:nvPr>
        </p:nvSpPr>
        <p:spPr>
          <a:xfrm>
            <a:off x="261247" y="2655477"/>
            <a:ext cx="5521293" cy="286232"/>
          </a:xfrm>
        </p:spPr>
        <p:txBody>
          <a:bodyPr/>
          <a:lstStyle/>
          <a:p>
            <a:r>
              <a:rPr lang="en-US" sz="1400" dirty="0" smtClean="0"/>
              <a:t>Lesson 1 – Introduction to CSI</a:t>
            </a:r>
            <a:endParaRPr lang="en-US" sz="1400" dirty="0"/>
          </a:p>
        </p:txBody>
      </p:sp>
    </p:spTree>
    <p:extLst>
      <p:ext uri="{BB962C8B-B14F-4D97-AF65-F5344CB8AC3E}">
        <p14:creationId xmlns:p14="http://schemas.microsoft.com/office/powerpoint/2010/main" val="1856697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smtClean="0">
                <a:latin typeface="Calibri (headings)"/>
              </a:rPr>
              <a:t>CSI: PDCA</a:t>
            </a:r>
            <a:r>
              <a:rPr lang="en-US" dirty="0" smtClean="0">
                <a:latin typeface="Calibri (headings)"/>
              </a:rPr>
              <a:t>–</a:t>
            </a:r>
            <a:r>
              <a:rPr lang="en-GB" dirty="0" smtClean="0">
                <a:latin typeface="Calibri (headings)"/>
              </a:rPr>
              <a:t>Deming </a:t>
            </a:r>
            <a:r>
              <a:rPr lang="en-GB" dirty="0">
                <a:latin typeface="Calibri (headings)"/>
              </a:rPr>
              <a:t>Cycle</a:t>
            </a:r>
            <a:endParaRPr lang="en-US" dirty="0">
              <a:latin typeface="Calibri (headings)"/>
            </a:endParaRPr>
          </a:p>
        </p:txBody>
      </p:sp>
      <p:sp>
        <p:nvSpPr>
          <p:cNvPr id="5" name="Text Placeholder 4"/>
          <p:cNvSpPr>
            <a:spLocks noGrp="1"/>
          </p:cNvSpPr>
          <p:nvPr>
            <p:ph type="body" sz="quarter" idx="12"/>
          </p:nvPr>
        </p:nvSpPr>
        <p:spPr>
          <a:xfrm>
            <a:off x="177533" y="586616"/>
            <a:ext cx="7535232" cy="699259"/>
          </a:xfrm>
        </p:spPr>
        <p:txBody>
          <a:bodyPr/>
          <a:lstStyle/>
          <a:p>
            <a:pPr marL="0" indent="0">
              <a:lnSpc>
                <a:spcPct val="150000"/>
              </a:lnSpc>
              <a:buNone/>
            </a:pPr>
            <a:r>
              <a:rPr lang="en-US" dirty="0"/>
              <a:t>W. Edwards Deming designed the PDCA (Plan Do Check and Act) </a:t>
            </a:r>
            <a:r>
              <a:rPr lang="en-US" dirty="0" smtClean="0"/>
              <a:t>model </a:t>
            </a:r>
            <a:r>
              <a:rPr lang="en-US" dirty="0"/>
              <a:t>and suggested four key stages of improvement</a:t>
            </a:r>
            <a:r>
              <a:rPr lang="en-US" dirty="0" smtClean="0"/>
              <a:t>. The </a:t>
            </a:r>
            <a:r>
              <a:rPr lang="en-US" dirty="0"/>
              <a:t>four stages of </a:t>
            </a:r>
            <a:r>
              <a:rPr lang="en-US" dirty="0" smtClean="0"/>
              <a:t>the PDCA </a:t>
            </a:r>
            <a:r>
              <a:rPr lang="en-US" dirty="0"/>
              <a:t>m</a:t>
            </a:r>
            <a:r>
              <a:rPr lang="en-US" dirty="0" smtClean="0"/>
              <a:t>odel </a:t>
            </a:r>
            <a:r>
              <a:rPr lang="en-US" dirty="0"/>
              <a:t>are:</a:t>
            </a:r>
          </a:p>
          <a:p>
            <a:pPr>
              <a:lnSpc>
                <a:spcPct val="150000"/>
              </a:lnSpc>
            </a:pPr>
            <a:endParaRPr lang="en-US" dirty="0"/>
          </a:p>
        </p:txBody>
      </p:sp>
      <p:grpSp>
        <p:nvGrpSpPr>
          <p:cNvPr id="9" name="Group 8"/>
          <p:cNvGrpSpPr/>
          <p:nvPr/>
        </p:nvGrpSpPr>
        <p:grpSpPr>
          <a:xfrm>
            <a:off x="228466" y="1454693"/>
            <a:ext cx="7451992" cy="2317208"/>
            <a:chOff x="177533" y="1454693"/>
            <a:chExt cx="7451992" cy="2317208"/>
          </a:xfrm>
        </p:grpSpPr>
        <p:sp>
          <p:nvSpPr>
            <p:cNvPr id="10" name="Rounded Rectangle 9"/>
            <p:cNvSpPr/>
            <p:nvPr/>
          </p:nvSpPr>
          <p:spPr>
            <a:xfrm>
              <a:off x="177533" y="1468942"/>
              <a:ext cx="3251205" cy="872480"/>
            </a:xfrm>
            <a:prstGeom prst="roundRect">
              <a:avLst>
                <a:gd name="adj" fmla="val 3432"/>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marL="0" lvl="1" defTabSz="533400">
                <a:lnSpc>
                  <a:spcPct val="90000"/>
                </a:lnSpc>
                <a:spcBef>
                  <a:spcPct val="0"/>
                </a:spcBef>
                <a:spcAft>
                  <a:spcPct val="15000"/>
                </a:spcAft>
              </a:pPr>
              <a:r>
                <a:rPr lang="en-US" sz="1400" dirty="0">
                  <a:solidFill>
                    <a:schemeClr val="tx1"/>
                  </a:solidFill>
                </a:rPr>
                <a:t>Establish the objectives and processes required to deliver results in accordance with </a:t>
              </a:r>
              <a:r>
                <a:rPr lang="en-US" sz="1400" dirty="0" smtClean="0">
                  <a:solidFill>
                    <a:schemeClr val="tx1"/>
                  </a:solidFill>
                </a:rPr>
                <a:t>the customer </a:t>
              </a:r>
              <a:r>
                <a:rPr lang="en-US" sz="1400" dirty="0">
                  <a:solidFill>
                    <a:schemeClr val="tx1"/>
                  </a:solidFill>
                </a:rPr>
                <a:t>needs and the </a:t>
              </a:r>
              <a:r>
                <a:rPr lang="en-US" sz="1400" smtClean="0">
                  <a:solidFill>
                    <a:schemeClr val="tx1"/>
                  </a:solidFill>
                </a:rPr>
                <a:t>organisation's</a:t>
              </a:r>
              <a:r>
                <a:rPr lang="en-US" sz="1400" dirty="0" smtClean="0">
                  <a:solidFill>
                    <a:schemeClr val="tx1"/>
                  </a:solidFill>
                </a:rPr>
                <a:t> </a:t>
              </a:r>
              <a:r>
                <a:rPr lang="en-US" sz="1400" dirty="0">
                  <a:solidFill>
                    <a:schemeClr val="tx1"/>
                  </a:solidFill>
                </a:rPr>
                <a:t>policies</a:t>
              </a:r>
              <a:r>
                <a:rPr lang="en-US" sz="1400" dirty="0" smtClean="0">
                  <a:solidFill>
                    <a:schemeClr val="tx1"/>
                  </a:solidFill>
                </a:rPr>
                <a:t>.</a:t>
              </a:r>
              <a:endParaRPr lang="en-US" sz="1400" dirty="0">
                <a:solidFill>
                  <a:schemeClr val="tx1"/>
                </a:solidFill>
              </a:endParaRPr>
            </a:p>
          </p:txBody>
        </p:sp>
        <p:sp>
          <p:nvSpPr>
            <p:cNvPr id="11" name="Rounded Rectangle 10"/>
            <p:cNvSpPr/>
            <p:nvPr/>
          </p:nvSpPr>
          <p:spPr>
            <a:xfrm>
              <a:off x="177533" y="2899421"/>
              <a:ext cx="3251205" cy="872480"/>
            </a:xfrm>
            <a:prstGeom prst="roundRect">
              <a:avLst>
                <a:gd name="adj" fmla="val 3432"/>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r>
                <a:rPr lang="en-US" sz="1400" dirty="0">
                  <a:solidFill>
                    <a:schemeClr val="tx1"/>
                  </a:solidFill>
                </a:rPr>
                <a:t>Take actions to continually improve process </a:t>
              </a:r>
              <a:r>
                <a:rPr lang="en-US" sz="1400" dirty="0" smtClean="0">
                  <a:solidFill>
                    <a:schemeClr val="tx1"/>
                  </a:solidFill>
                </a:rPr>
                <a:t>performance.</a:t>
              </a:r>
              <a:endParaRPr lang="en-US" sz="1400" dirty="0">
                <a:solidFill>
                  <a:schemeClr val="tx1"/>
                </a:solidFill>
              </a:endParaRPr>
            </a:p>
          </p:txBody>
        </p:sp>
        <p:sp>
          <p:nvSpPr>
            <p:cNvPr id="12" name="Rounded Rectangle 11"/>
            <p:cNvSpPr/>
            <p:nvPr/>
          </p:nvSpPr>
          <p:spPr>
            <a:xfrm>
              <a:off x="4512924" y="2899421"/>
              <a:ext cx="3116601" cy="872480"/>
            </a:xfrm>
            <a:prstGeom prst="roundRect">
              <a:avLst>
                <a:gd name="adj" fmla="val 3432"/>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marL="0" lvl="1" defTabSz="533400">
                <a:lnSpc>
                  <a:spcPct val="90000"/>
                </a:lnSpc>
                <a:spcBef>
                  <a:spcPct val="0"/>
                </a:spcBef>
                <a:spcAft>
                  <a:spcPct val="15000"/>
                </a:spcAft>
              </a:pPr>
              <a:endParaRPr lang="en-US" sz="1400" dirty="0" smtClean="0">
                <a:solidFill>
                  <a:schemeClr val="tx1"/>
                </a:solidFill>
              </a:endParaRPr>
            </a:p>
            <a:p>
              <a:pPr marL="0" lvl="1" defTabSz="533400">
                <a:lnSpc>
                  <a:spcPct val="90000"/>
                </a:lnSpc>
                <a:spcBef>
                  <a:spcPct val="0"/>
                </a:spcBef>
                <a:spcAft>
                  <a:spcPct val="15000"/>
                </a:spcAft>
              </a:pPr>
              <a:r>
                <a:rPr lang="en-US" sz="1400" dirty="0" smtClean="0">
                  <a:solidFill>
                    <a:schemeClr val="tx1"/>
                  </a:solidFill>
                </a:rPr>
                <a:t>Monitor </a:t>
              </a:r>
              <a:r>
                <a:rPr lang="en-US" sz="1400" dirty="0">
                  <a:solidFill>
                    <a:schemeClr val="tx1"/>
                  </a:solidFill>
                </a:rPr>
                <a:t>and measure processes and product against policies, objectives and requirements for the product and report the results.</a:t>
              </a:r>
            </a:p>
            <a:p>
              <a:pPr marL="0" lvl="1" defTabSz="533400">
                <a:lnSpc>
                  <a:spcPct val="90000"/>
                </a:lnSpc>
                <a:spcBef>
                  <a:spcPct val="0"/>
                </a:spcBef>
                <a:spcAft>
                  <a:spcPct val="15000"/>
                </a:spcAft>
              </a:pPr>
              <a:endParaRPr lang="en-US" sz="1400" dirty="0">
                <a:solidFill>
                  <a:schemeClr val="tx1"/>
                </a:solidFill>
              </a:endParaRPr>
            </a:p>
          </p:txBody>
        </p:sp>
        <p:sp>
          <p:nvSpPr>
            <p:cNvPr id="13" name="Rounded Rectangle 12"/>
            <p:cNvSpPr/>
            <p:nvPr/>
          </p:nvSpPr>
          <p:spPr>
            <a:xfrm>
              <a:off x="4447157" y="1454693"/>
              <a:ext cx="3182368" cy="872480"/>
            </a:xfrm>
            <a:prstGeom prst="roundRect">
              <a:avLst>
                <a:gd name="adj" fmla="val 3432"/>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r>
                <a:rPr lang="en-US" sz="1400" dirty="0">
                  <a:solidFill>
                    <a:schemeClr val="tx1"/>
                  </a:solidFill>
                </a:rPr>
                <a:t>Implement </a:t>
              </a:r>
              <a:r>
                <a:rPr lang="en-US" sz="1400" dirty="0" smtClean="0">
                  <a:solidFill>
                    <a:schemeClr val="tx1"/>
                  </a:solidFill>
                </a:rPr>
                <a:t>the </a:t>
              </a:r>
              <a:r>
                <a:rPr lang="en-US" sz="1400" dirty="0">
                  <a:solidFill>
                    <a:schemeClr val="tx1"/>
                  </a:solidFill>
                </a:rPr>
                <a:t>processes.</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324366">
              <a:off x="3031692" y="1800546"/>
              <a:ext cx="1650457" cy="1662712"/>
            </a:xfrm>
            <a:prstGeom prst="rect">
              <a:avLst/>
            </a:prstGeom>
          </p:spPr>
        </p:pic>
      </p:grpSp>
    </p:spTree>
    <p:extLst>
      <p:ext uri="{BB962C8B-B14F-4D97-AF65-F5344CB8AC3E}">
        <p14:creationId xmlns:p14="http://schemas.microsoft.com/office/powerpoint/2010/main" val="1127314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1600" dirty="0"/>
              <a:t>PDCA-CSI—Example</a:t>
            </a:r>
          </a:p>
        </p:txBody>
      </p:sp>
      <p:sp>
        <p:nvSpPr>
          <p:cNvPr id="5" name="Rounded Rectangle 4"/>
          <p:cNvSpPr/>
          <p:nvPr/>
        </p:nvSpPr>
        <p:spPr>
          <a:xfrm>
            <a:off x="363072" y="1612067"/>
            <a:ext cx="2598855" cy="2010336"/>
          </a:xfrm>
          <a:prstGeom prst="roundRect">
            <a:avLst/>
          </a:prstGeom>
          <a:noFill/>
          <a:ln w="12700">
            <a:solidFill>
              <a:srgbClr val="9CD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r>
              <a:rPr lang="en-US" sz="900" dirty="0" smtClean="0">
                <a:solidFill>
                  <a:schemeClr val="tx1"/>
                </a:solidFill>
              </a:rPr>
              <a:t>A </a:t>
            </a:r>
            <a:r>
              <a:rPr lang="en-US" sz="900" dirty="0">
                <a:solidFill>
                  <a:schemeClr val="tx1"/>
                </a:solidFill>
              </a:rPr>
              <a:t>Telecom </a:t>
            </a:r>
            <a:r>
              <a:rPr lang="en-US" sz="900" dirty="0" err="1" smtClean="0">
                <a:solidFill>
                  <a:schemeClr val="tx1"/>
                </a:solidFill>
              </a:rPr>
              <a:t>organisation</a:t>
            </a:r>
            <a:r>
              <a:rPr lang="en-US" sz="900" dirty="0" smtClean="0">
                <a:solidFill>
                  <a:schemeClr val="tx1"/>
                </a:solidFill>
              </a:rPr>
              <a:t> </a:t>
            </a:r>
            <a:r>
              <a:rPr lang="en-US" sz="900" dirty="0">
                <a:solidFill>
                  <a:schemeClr val="tx1"/>
                </a:solidFill>
              </a:rPr>
              <a:t>provides customer care services to its customers. As a continual improvement process, it conducted a survey on the customers who called in one month period. It assessed on the parameters, such as Welcoming, soft skills, Product Knowledge, Ability to resolve the issues, Wait time, etc. The CSAT results were unfavorable, therefore, the management plans to implement improvement in their process. The CSI Manager implements an approach to improve CSAT. The following process will help you understand the PDCA act implementation.</a:t>
            </a:r>
          </a:p>
        </p:txBody>
      </p:sp>
      <p:graphicFrame>
        <p:nvGraphicFramePr>
          <p:cNvPr id="17" name="Diagram 16"/>
          <p:cNvGraphicFramePr/>
          <p:nvPr>
            <p:extLst>
              <p:ext uri="{D42A27DB-BD31-4B8C-83A1-F6EECF244321}">
                <p14:modId xmlns:p14="http://schemas.microsoft.com/office/powerpoint/2010/main" val="1478798934"/>
              </p:ext>
            </p:extLst>
          </p:nvPr>
        </p:nvGraphicFramePr>
        <p:xfrm>
          <a:off x="1266348" y="520767"/>
          <a:ext cx="6076874" cy="3305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Oval 17"/>
          <p:cNvSpPr/>
          <p:nvPr/>
        </p:nvSpPr>
        <p:spPr>
          <a:xfrm>
            <a:off x="123253" y="1346517"/>
            <a:ext cx="528793" cy="506340"/>
          </a:xfrm>
          <a:prstGeom prst="ellipse">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4176"/>
            <a:r>
              <a:rPr lang="en-US" sz="2698" dirty="0">
                <a:solidFill>
                  <a:prstClr val="white"/>
                </a:solidFill>
              </a:rPr>
              <a:t>Q</a:t>
            </a:r>
          </a:p>
        </p:txBody>
      </p:sp>
      <p:sp>
        <p:nvSpPr>
          <p:cNvPr id="33" name="Rectangle 32"/>
          <p:cNvSpPr/>
          <p:nvPr/>
        </p:nvSpPr>
        <p:spPr>
          <a:xfrm>
            <a:off x="3015713" y="560391"/>
            <a:ext cx="1179576" cy="373270"/>
          </a:xfrm>
          <a:prstGeom prst="rect">
            <a:avLst/>
          </a:prstGeom>
          <a:solidFill>
            <a:srgbClr val="61B4D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563" dirty="0"/>
              <a:t>Identify the parameters which are badly hit. Here lets take it as soft skills.</a:t>
            </a:r>
          </a:p>
        </p:txBody>
      </p:sp>
      <p:sp>
        <p:nvSpPr>
          <p:cNvPr id="34" name="Rectangle 33"/>
          <p:cNvSpPr/>
          <p:nvPr/>
        </p:nvSpPr>
        <p:spPr>
          <a:xfrm>
            <a:off x="3507239" y="970447"/>
            <a:ext cx="1179576" cy="373270"/>
          </a:xfrm>
          <a:prstGeom prst="rect">
            <a:avLst/>
          </a:prstGeom>
          <a:solidFill>
            <a:srgbClr val="61B4D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563" dirty="0"/>
              <a:t>All the parameters related to soft skills  like Hold time. Presenting Skills, Communication.</a:t>
            </a:r>
          </a:p>
        </p:txBody>
      </p:sp>
      <p:sp>
        <p:nvSpPr>
          <p:cNvPr id="35" name="Rectangle 34"/>
          <p:cNvSpPr/>
          <p:nvPr/>
        </p:nvSpPr>
        <p:spPr>
          <a:xfrm>
            <a:off x="4010086" y="1380504"/>
            <a:ext cx="1179576" cy="373270"/>
          </a:xfrm>
          <a:prstGeom prst="rect">
            <a:avLst/>
          </a:prstGeom>
          <a:solidFill>
            <a:srgbClr val="61B4D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563" dirty="0"/>
              <a:t>Gather all the CSAT survey results  for  the month including the positive ones.</a:t>
            </a:r>
          </a:p>
        </p:txBody>
      </p:sp>
      <p:sp>
        <p:nvSpPr>
          <p:cNvPr id="36" name="Rectangle 35"/>
          <p:cNvSpPr/>
          <p:nvPr/>
        </p:nvSpPr>
        <p:spPr>
          <a:xfrm>
            <a:off x="4512933" y="1792341"/>
            <a:ext cx="1179944" cy="373270"/>
          </a:xfrm>
          <a:prstGeom prst="rect">
            <a:avLst/>
          </a:prstGeom>
          <a:solidFill>
            <a:srgbClr val="61B4D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563" dirty="0"/>
              <a:t>To remove all the data which are not in scope and arrange the data to have some information from it.</a:t>
            </a:r>
          </a:p>
        </p:txBody>
      </p:sp>
      <p:sp>
        <p:nvSpPr>
          <p:cNvPr id="37" name="Rectangle 36"/>
          <p:cNvSpPr/>
          <p:nvPr/>
        </p:nvSpPr>
        <p:spPr>
          <a:xfrm>
            <a:off x="5015780" y="2206417"/>
            <a:ext cx="1179576" cy="373270"/>
          </a:xfrm>
          <a:prstGeom prst="rect">
            <a:avLst/>
          </a:prstGeom>
          <a:solidFill>
            <a:srgbClr val="61B4D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563" dirty="0"/>
              <a:t>Analyse the data for the hit in the max parameter like Call duration, Call time, Agents Name.</a:t>
            </a:r>
          </a:p>
        </p:txBody>
      </p:sp>
      <p:sp>
        <p:nvSpPr>
          <p:cNvPr id="38" name="Rectangle 37"/>
          <p:cNvSpPr/>
          <p:nvPr/>
        </p:nvSpPr>
        <p:spPr>
          <a:xfrm>
            <a:off x="5527101" y="2620493"/>
            <a:ext cx="1179576" cy="373270"/>
          </a:xfrm>
          <a:prstGeom prst="rect">
            <a:avLst/>
          </a:prstGeom>
          <a:solidFill>
            <a:srgbClr val="61B4D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563" dirty="0"/>
              <a:t>Use the data to plan the improvement action like soft skills training, Motivating the callers for long calls.</a:t>
            </a:r>
          </a:p>
        </p:txBody>
      </p:sp>
      <p:sp>
        <p:nvSpPr>
          <p:cNvPr id="39" name="Rectangle 38"/>
          <p:cNvSpPr/>
          <p:nvPr/>
        </p:nvSpPr>
        <p:spPr>
          <a:xfrm>
            <a:off x="6024288" y="3028374"/>
            <a:ext cx="1179576" cy="373270"/>
          </a:xfrm>
          <a:prstGeom prst="rect">
            <a:avLst/>
          </a:prstGeom>
          <a:solidFill>
            <a:srgbClr val="61B4D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563" dirty="0"/>
              <a:t>Provide Soft skills training, Motivate  callers with certificates for good score on soft skills.</a:t>
            </a:r>
          </a:p>
        </p:txBody>
      </p:sp>
      <p:sp>
        <p:nvSpPr>
          <p:cNvPr id="40" name="Rectangle 39"/>
          <p:cNvSpPr/>
          <p:nvPr/>
        </p:nvSpPr>
        <p:spPr>
          <a:xfrm>
            <a:off x="6532795" y="3441915"/>
            <a:ext cx="1179576" cy="397220"/>
          </a:xfrm>
          <a:prstGeom prst="rect">
            <a:avLst/>
          </a:prstGeom>
          <a:solidFill>
            <a:srgbClr val="61B4D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563" dirty="0"/>
              <a:t>Check for the  outcomes  after a month of implementation. Continue this process for improvement.</a:t>
            </a:r>
          </a:p>
        </p:txBody>
      </p:sp>
    </p:spTree>
    <p:extLst>
      <p:ext uri="{BB962C8B-B14F-4D97-AF65-F5344CB8AC3E}">
        <p14:creationId xmlns:p14="http://schemas.microsoft.com/office/powerpoint/2010/main" val="4260919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dirty="0">
                <a:latin typeface="Calibri" panose="020F0502020204030204" pitchFamily="34" charset="0"/>
                <a:cs typeface="Arial" pitchFamily="34" charset="0"/>
              </a:rPr>
              <a:t>The purpose of the </a:t>
            </a:r>
            <a:r>
              <a:rPr lang="en-GB" dirty="0" smtClean="0">
                <a:latin typeface="Calibri" panose="020F0502020204030204" pitchFamily="34" charset="0"/>
                <a:cs typeface="Arial" pitchFamily="34" charset="0"/>
              </a:rPr>
              <a:t>seven-step </a:t>
            </a:r>
            <a:r>
              <a:rPr lang="en-GB" dirty="0">
                <a:latin typeface="Calibri" panose="020F0502020204030204" pitchFamily="34" charset="0"/>
                <a:cs typeface="Arial" pitchFamily="34" charset="0"/>
              </a:rPr>
              <a:t>improvement process is to define and manage the steps needed to </a:t>
            </a:r>
            <a:r>
              <a:rPr lang="en-GB" dirty="0" smtClean="0">
                <a:latin typeface="Calibri" panose="020F0502020204030204" pitchFamily="34" charset="0"/>
                <a:cs typeface="Arial" pitchFamily="34" charset="0"/>
              </a:rPr>
              <a:t>identify</a:t>
            </a:r>
            <a:r>
              <a:rPr lang="en-GB" dirty="0">
                <a:latin typeface="Calibri" panose="020F0502020204030204" pitchFamily="34" charset="0"/>
                <a:cs typeface="Arial" pitchFamily="34" charset="0"/>
              </a:rPr>
              <a:t>, define, gather, process, analyse, present and implement improvements</a:t>
            </a:r>
            <a:r>
              <a:rPr lang="en-GB" dirty="0" smtClean="0">
                <a:latin typeface="Calibri" panose="020F0502020204030204" pitchFamily="34" charset="0"/>
                <a:cs typeface="Arial" pitchFamily="34" charset="0"/>
              </a:rPr>
              <a:t>.</a:t>
            </a:r>
          </a:p>
          <a:p>
            <a:pPr marL="0" indent="0">
              <a:buNone/>
            </a:pPr>
            <a:r>
              <a:rPr lang="en-GB" dirty="0" smtClean="0">
                <a:latin typeface="Calibri" panose="020F0502020204030204" pitchFamily="34" charset="0"/>
                <a:cs typeface="Arial" pitchFamily="34" charset="0"/>
              </a:rPr>
              <a:t>The objectives are to:</a:t>
            </a:r>
          </a:p>
          <a:p>
            <a:pPr marL="228600" lvl="0" indent="-228600">
              <a:buSzPct val="80000"/>
              <a:buFont typeface="Calibri" panose="020F0502020204030204" pitchFamily="34" charset="0"/>
              <a:buChar char="●"/>
            </a:pPr>
            <a:r>
              <a:rPr lang="en-US" dirty="0"/>
              <a:t>i</a:t>
            </a:r>
            <a:r>
              <a:rPr lang="en-US" dirty="0" smtClean="0"/>
              <a:t>dentify </a:t>
            </a:r>
            <a:r>
              <a:rPr lang="en-US" dirty="0"/>
              <a:t>opportunities for improving services, processes, tools </a:t>
            </a:r>
            <a:r>
              <a:rPr lang="en-US" dirty="0" smtClean="0"/>
              <a:t>and so on;</a:t>
            </a:r>
            <a:endParaRPr lang="en-US" dirty="0"/>
          </a:p>
          <a:p>
            <a:pPr marL="228600" lvl="0" indent="-228600">
              <a:buSzPct val="80000"/>
              <a:buFont typeface="Calibri" panose="020F0502020204030204" pitchFamily="34" charset="0"/>
              <a:buChar char="●"/>
            </a:pPr>
            <a:r>
              <a:rPr lang="en-US" dirty="0" smtClean="0"/>
              <a:t>reduce </a:t>
            </a:r>
            <a:r>
              <a:rPr lang="en-US" dirty="0"/>
              <a:t>the cost of providing the services and ensuring that IT services enable the required business outcomes to be </a:t>
            </a:r>
            <a:r>
              <a:rPr lang="en-US" dirty="0" smtClean="0"/>
              <a:t>achieved;</a:t>
            </a:r>
            <a:endParaRPr lang="en-US" dirty="0"/>
          </a:p>
          <a:p>
            <a:pPr marL="228600" lvl="0" indent="-228600">
              <a:buSzPct val="80000"/>
              <a:buFont typeface="Calibri" panose="020F0502020204030204" pitchFamily="34" charset="0"/>
              <a:buChar char="●"/>
            </a:pPr>
            <a:r>
              <a:rPr lang="en-US" dirty="0" smtClean="0"/>
              <a:t>identify </a:t>
            </a:r>
            <a:r>
              <a:rPr lang="en-US" dirty="0"/>
              <a:t>what needs to be measured, analyzed and </a:t>
            </a:r>
            <a:r>
              <a:rPr lang="en-US" dirty="0" smtClean="0"/>
              <a:t>reported </a:t>
            </a:r>
            <a:r>
              <a:rPr lang="en-US" dirty="0"/>
              <a:t>to establish improvement </a:t>
            </a:r>
            <a:r>
              <a:rPr lang="en-US" dirty="0" smtClean="0"/>
              <a:t>opportunities;</a:t>
            </a:r>
            <a:endParaRPr lang="en-US" dirty="0"/>
          </a:p>
          <a:p>
            <a:pPr marL="228600" lvl="0" indent="-228600">
              <a:buSzPct val="80000"/>
              <a:buFont typeface="Calibri" panose="020F0502020204030204" pitchFamily="34" charset="0"/>
              <a:buChar char="●"/>
            </a:pPr>
            <a:r>
              <a:rPr lang="en-US" dirty="0" smtClean="0"/>
              <a:t>review </a:t>
            </a:r>
            <a:r>
              <a:rPr lang="en-US" dirty="0"/>
              <a:t>service achievements to ensure they remain matched to business requirements, continually </a:t>
            </a:r>
            <a:r>
              <a:rPr lang="en-US" dirty="0" smtClean="0"/>
              <a:t>aligning service </a:t>
            </a:r>
            <a:r>
              <a:rPr lang="en-US" dirty="0"/>
              <a:t>provision with outcome </a:t>
            </a:r>
            <a:r>
              <a:rPr lang="en-US" dirty="0" smtClean="0"/>
              <a:t>requirements; and </a:t>
            </a:r>
            <a:endParaRPr lang="en-US" dirty="0"/>
          </a:p>
          <a:p>
            <a:pPr marL="228600" lvl="0" indent="-228600">
              <a:buSzPct val="80000"/>
              <a:buFont typeface="Calibri" panose="020F0502020204030204" pitchFamily="34" charset="0"/>
              <a:buChar char="●"/>
            </a:pPr>
            <a:r>
              <a:rPr lang="en-US" dirty="0" smtClean="0"/>
              <a:t>understand </a:t>
            </a:r>
            <a:r>
              <a:rPr lang="en-US" dirty="0"/>
              <a:t>what to </a:t>
            </a:r>
            <a:r>
              <a:rPr lang="en-US" dirty="0" smtClean="0"/>
              <a:t>measure and why </a:t>
            </a:r>
            <a:r>
              <a:rPr lang="en-US" dirty="0"/>
              <a:t>it is being </a:t>
            </a:r>
            <a:r>
              <a:rPr lang="en-US" dirty="0" smtClean="0"/>
              <a:t>measured, and carefully </a:t>
            </a:r>
            <a:r>
              <a:rPr lang="en-US" dirty="0"/>
              <a:t>define the successful outcome.</a:t>
            </a:r>
          </a:p>
          <a:p>
            <a:pPr marL="0" indent="0">
              <a:buNone/>
            </a:pPr>
            <a:endParaRPr lang="en-GB" dirty="0">
              <a:latin typeface="Calibri" panose="020F0502020204030204" pitchFamily="34" charset="0"/>
              <a:cs typeface="Arial" pitchFamily="34" charset="0"/>
            </a:endParaRPr>
          </a:p>
        </p:txBody>
      </p:sp>
      <p:sp>
        <p:nvSpPr>
          <p:cNvPr id="3" name="Text Placeholder 2"/>
          <p:cNvSpPr>
            <a:spLocks noGrp="1"/>
          </p:cNvSpPr>
          <p:nvPr>
            <p:ph type="body" sz="quarter" idx="10"/>
          </p:nvPr>
        </p:nvSpPr>
        <p:spPr/>
        <p:txBody>
          <a:bodyPr/>
          <a:lstStyle/>
          <a:p>
            <a:r>
              <a:rPr lang="en-GB" dirty="0" smtClean="0">
                <a:latin typeface="Calibri (headings)"/>
              </a:rPr>
              <a:t>Seven</a:t>
            </a:r>
            <a:r>
              <a:rPr lang="en-US" dirty="0">
                <a:latin typeface="Calibri (headings)"/>
              </a:rPr>
              <a:t>-</a:t>
            </a:r>
            <a:r>
              <a:rPr lang="en-GB" dirty="0" smtClean="0">
                <a:latin typeface="Calibri (headings)"/>
              </a:rPr>
              <a:t>Step </a:t>
            </a:r>
            <a:r>
              <a:rPr lang="en-GB" dirty="0">
                <a:latin typeface="Calibri (headings)"/>
              </a:rPr>
              <a:t>Improvement </a:t>
            </a:r>
            <a:r>
              <a:rPr lang="en-GB" dirty="0" smtClean="0">
                <a:latin typeface="Calibri (headings)"/>
              </a:rPr>
              <a:t>Process</a:t>
            </a:r>
            <a:r>
              <a:rPr lang="en-US" dirty="0" smtClean="0">
                <a:latin typeface="Calibri" panose="020F0502020204030204" pitchFamily="34" charset="0"/>
              </a:rPr>
              <a:t>—</a:t>
            </a:r>
            <a:r>
              <a:rPr lang="en-US" dirty="0" smtClean="0">
                <a:latin typeface="Calibri (headings)"/>
              </a:rPr>
              <a:t>Overview</a:t>
            </a:r>
            <a:endParaRPr lang="en-US" dirty="0">
              <a:latin typeface="Calibri (headings)"/>
            </a:endParaRPr>
          </a:p>
        </p:txBody>
      </p:sp>
    </p:spTree>
    <p:extLst>
      <p:ext uri="{BB962C8B-B14F-4D97-AF65-F5344CB8AC3E}">
        <p14:creationId xmlns:p14="http://schemas.microsoft.com/office/powerpoint/2010/main" val="420393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GB" dirty="0">
                <a:latin typeface="Calibri" panose="020F0502020204030204" pitchFamily="34" charset="0"/>
                <a:cs typeface="Arial" pitchFamily="34" charset="0"/>
              </a:rPr>
              <a:t>The </a:t>
            </a:r>
            <a:r>
              <a:rPr lang="en-GB" dirty="0" smtClean="0">
                <a:latin typeface="Calibri" panose="020F0502020204030204" pitchFamily="34" charset="0"/>
                <a:cs typeface="Arial" pitchFamily="34" charset="0"/>
              </a:rPr>
              <a:t>scope of the seven-step improvement process is </a:t>
            </a:r>
            <a:r>
              <a:rPr lang="en-GB" dirty="0">
                <a:latin typeface="Calibri" panose="020F0502020204030204" pitchFamily="34" charset="0"/>
                <a:cs typeface="Arial" pitchFamily="34" charset="0"/>
              </a:rPr>
              <a:t>to:</a:t>
            </a:r>
          </a:p>
          <a:p>
            <a:pPr marL="228600" lvl="0" indent="-228600">
              <a:buSzPct val="80000"/>
              <a:buFont typeface="Calibri" panose="020F0502020204030204" pitchFamily="34" charset="0"/>
              <a:buChar char="●"/>
            </a:pPr>
            <a:r>
              <a:rPr lang="en-US" dirty="0" err="1" smtClean="0"/>
              <a:t>analyse</a:t>
            </a:r>
            <a:r>
              <a:rPr lang="en-US" dirty="0" smtClean="0"/>
              <a:t> </a:t>
            </a:r>
            <a:r>
              <a:rPr lang="en-US" dirty="0"/>
              <a:t>the performance and capabilities of services, processes throughout the lifecycle, patterns and </a:t>
            </a:r>
            <a:r>
              <a:rPr lang="en-US" dirty="0" smtClean="0"/>
              <a:t>technology;</a:t>
            </a:r>
            <a:endParaRPr lang="en-US" dirty="0"/>
          </a:p>
          <a:p>
            <a:pPr marL="228600" lvl="0" indent="-228600">
              <a:buSzPct val="80000"/>
              <a:buFont typeface="Calibri" panose="020F0502020204030204" pitchFamily="34" charset="0"/>
              <a:buChar char="●"/>
            </a:pPr>
            <a:r>
              <a:rPr lang="en-US" dirty="0" smtClean="0"/>
              <a:t>align </a:t>
            </a:r>
            <a:r>
              <a:rPr lang="en-US" dirty="0"/>
              <a:t>the portfolio of IT services with the current and future business needs as well as the maturity of the enabling IT processes for each </a:t>
            </a:r>
            <a:r>
              <a:rPr lang="en-US" dirty="0" smtClean="0"/>
              <a:t>service;</a:t>
            </a:r>
            <a:endParaRPr lang="en-US" dirty="0"/>
          </a:p>
          <a:p>
            <a:pPr marL="228600" lvl="0" indent="-228600">
              <a:buSzPct val="80000"/>
              <a:buFont typeface="Calibri" panose="020F0502020204030204" pitchFamily="34" charset="0"/>
              <a:buChar char="●"/>
            </a:pPr>
            <a:r>
              <a:rPr lang="en-US" dirty="0" smtClean="0"/>
              <a:t>use the technology </a:t>
            </a:r>
            <a:r>
              <a:rPr lang="en-US" dirty="0"/>
              <a:t>that the </a:t>
            </a:r>
            <a:r>
              <a:rPr lang="en-US" dirty="0" err="1" smtClean="0"/>
              <a:t>organisation</a:t>
            </a:r>
            <a:r>
              <a:rPr lang="en-US" dirty="0" smtClean="0"/>
              <a:t> </a:t>
            </a:r>
            <a:r>
              <a:rPr lang="en-US" dirty="0"/>
              <a:t>has and </a:t>
            </a:r>
            <a:r>
              <a:rPr lang="en-US" dirty="0" smtClean="0"/>
              <a:t>exploit </a:t>
            </a:r>
            <a:r>
              <a:rPr lang="en-US" dirty="0"/>
              <a:t>new technology as it becomes available where there is a business case for doing </a:t>
            </a:r>
            <a:r>
              <a:rPr lang="en-US" dirty="0" smtClean="0"/>
              <a:t>so; </a:t>
            </a:r>
          </a:p>
          <a:p>
            <a:pPr marL="228600" lvl="0" indent="-228600">
              <a:buSzPct val="80000"/>
              <a:buFont typeface="Calibri" panose="020F0502020204030204" pitchFamily="34" charset="0"/>
              <a:buChar char="●"/>
            </a:pPr>
            <a:r>
              <a:rPr lang="en-US" dirty="0" smtClean="0"/>
              <a:t>assess the </a:t>
            </a:r>
            <a:r>
              <a:rPr lang="en-US" smtClean="0"/>
              <a:t>organisational</a:t>
            </a:r>
            <a:r>
              <a:rPr lang="en-US" dirty="0" smtClean="0"/>
              <a:t> structure and </a:t>
            </a:r>
            <a:r>
              <a:rPr lang="en-US" dirty="0"/>
              <a:t>the capabilities of the </a:t>
            </a:r>
            <a:r>
              <a:rPr lang="en-US" dirty="0" smtClean="0"/>
              <a:t>personnel; and </a:t>
            </a:r>
          </a:p>
          <a:p>
            <a:pPr marL="228600" lvl="0" indent="-228600">
              <a:buSzPct val="80000"/>
              <a:buFont typeface="Calibri" panose="020F0502020204030204" pitchFamily="34" charset="0"/>
              <a:buChar char="●"/>
            </a:pPr>
            <a:r>
              <a:rPr lang="en-US" dirty="0" smtClean="0"/>
              <a:t>ask whether </a:t>
            </a:r>
            <a:r>
              <a:rPr lang="en-US" dirty="0"/>
              <a:t>people are working in appropriate functions and roles, and if they have the required skills.</a:t>
            </a:r>
          </a:p>
          <a:p>
            <a:pPr marL="0" indent="0">
              <a:buNone/>
            </a:pPr>
            <a:endParaRPr lang="en-GB" dirty="0">
              <a:latin typeface="Calibri" panose="020F0502020204030204" pitchFamily="34" charset="0"/>
              <a:cs typeface="Arial" pitchFamily="34" charset="0"/>
            </a:endParaRPr>
          </a:p>
        </p:txBody>
      </p:sp>
      <p:sp>
        <p:nvSpPr>
          <p:cNvPr id="3" name="Text Placeholder 2"/>
          <p:cNvSpPr>
            <a:spLocks noGrp="1"/>
          </p:cNvSpPr>
          <p:nvPr>
            <p:ph type="body" sz="quarter" idx="10"/>
          </p:nvPr>
        </p:nvSpPr>
        <p:spPr/>
        <p:txBody>
          <a:bodyPr/>
          <a:lstStyle/>
          <a:p>
            <a:r>
              <a:rPr lang="en-GB" dirty="0" smtClean="0">
                <a:latin typeface="Calibri (headings)"/>
              </a:rPr>
              <a:t>Seven</a:t>
            </a:r>
            <a:r>
              <a:rPr lang="en-US" dirty="0">
                <a:latin typeface="Calibri (headings)"/>
              </a:rPr>
              <a:t>-</a:t>
            </a:r>
            <a:r>
              <a:rPr lang="en-GB" dirty="0" smtClean="0">
                <a:latin typeface="Calibri (headings)"/>
              </a:rPr>
              <a:t>Step </a:t>
            </a:r>
            <a:r>
              <a:rPr lang="en-GB" dirty="0">
                <a:latin typeface="Calibri (headings)"/>
              </a:rPr>
              <a:t>Improvement </a:t>
            </a:r>
            <a:r>
              <a:rPr lang="en-GB" dirty="0" smtClean="0">
                <a:latin typeface="Calibri (headings)"/>
              </a:rPr>
              <a:t>Process</a:t>
            </a:r>
            <a:r>
              <a:rPr lang="en-US" dirty="0" smtClean="0">
                <a:latin typeface="Calibri" panose="020F0502020204030204" pitchFamily="34" charset="0"/>
              </a:rPr>
              <a:t>—</a:t>
            </a:r>
            <a:r>
              <a:rPr lang="en-US" dirty="0" smtClean="0">
                <a:latin typeface="Calibri (headings)"/>
              </a:rPr>
              <a:t>Scope</a:t>
            </a:r>
            <a:endParaRPr lang="en-US" dirty="0">
              <a:latin typeface="Calibri (headings)"/>
            </a:endParaRPr>
          </a:p>
        </p:txBody>
      </p:sp>
    </p:spTree>
    <p:extLst>
      <p:ext uri="{BB962C8B-B14F-4D97-AF65-F5344CB8AC3E}">
        <p14:creationId xmlns:p14="http://schemas.microsoft.com/office/powerpoint/2010/main" val="130498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latin typeface="Calibri (headings)"/>
              </a:rPr>
              <a:t>Seven-Step DIKW Model</a:t>
            </a:r>
            <a:endParaRPr lang="en-US" dirty="0">
              <a:latin typeface="Calibri (headings)"/>
            </a:endParaRPr>
          </a:p>
        </p:txBody>
      </p:sp>
      <p:sp>
        <p:nvSpPr>
          <p:cNvPr id="5" name="Text Placeholder 4"/>
          <p:cNvSpPr>
            <a:spLocks noGrp="1"/>
          </p:cNvSpPr>
          <p:nvPr>
            <p:ph type="body" sz="quarter" idx="12"/>
          </p:nvPr>
        </p:nvSpPr>
        <p:spPr>
          <a:xfrm>
            <a:off x="177533" y="586616"/>
            <a:ext cx="7470176" cy="688002"/>
          </a:xfrm>
        </p:spPr>
        <p:txBody>
          <a:bodyPr/>
          <a:lstStyle/>
          <a:p>
            <a:pPr marL="0" indent="0">
              <a:lnSpc>
                <a:spcPct val="150000"/>
              </a:lnSpc>
              <a:spcBef>
                <a:spcPts val="0"/>
              </a:spcBef>
              <a:buNone/>
            </a:pPr>
            <a:r>
              <a:rPr lang="en-US" dirty="0" smtClean="0"/>
              <a:t>The seven-step </a:t>
            </a:r>
            <a:r>
              <a:rPr lang="en-US" dirty="0"/>
              <a:t>DIKW Model is a derivative of the PDCA </a:t>
            </a:r>
            <a:r>
              <a:rPr lang="en-US" dirty="0" smtClean="0"/>
              <a:t>cycle. </a:t>
            </a:r>
            <a:endParaRPr lang="en-US" dirty="0"/>
          </a:p>
        </p:txBody>
      </p:sp>
      <p:grpSp>
        <p:nvGrpSpPr>
          <p:cNvPr id="56" name="Group 55"/>
          <p:cNvGrpSpPr/>
          <p:nvPr/>
        </p:nvGrpSpPr>
        <p:grpSpPr>
          <a:xfrm>
            <a:off x="1566142" y="1045755"/>
            <a:ext cx="4836596" cy="2972023"/>
            <a:chOff x="1566142" y="1045755"/>
            <a:chExt cx="4836596" cy="2972023"/>
          </a:xfrm>
        </p:grpSpPr>
        <p:sp>
          <p:nvSpPr>
            <p:cNvPr id="57" name="TextBox 56"/>
            <p:cNvSpPr txBox="1"/>
            <p:nvPr/>
          </p:nvSpPr>
          <p:spPr>
            <a:xfrm>
              <a:off x="5447288" y="1091865"/>
              <a:ext cx="525316" cy="276999"/>
            </a:xfrm>
            <a:prstGeom prst="rect">
              <a:avLst/>
            </a:prstGeom>
            <a:noFill/>
          </p:spPr>
          <p:txBody>
            <a:bodyPr wrap="square" rtlCol="0">
              <a:spAutoFit/>
            </a:bodyPr>
            <a:lstStyle/>
            <a:p>
              <a:r>
                <a:rPr lang="en-US" sz="1200" b="1" dirty="0" smtClean="0"/>
                <a:t>Data</a:t>
              </a:r>
              <a:endParaRPr lang="en-US" sz="1200" b="1" dirty="0"/>
            </a:p>
          </p:txBody>
        </p:sp>
        <p:sp>
          <p:nvSpPr>
            <p:cNvPr id="58" name="TextBox 57"/>
            <p:cNvSpPr txBox="1"/>
            <p:nvPr/>
          </p:nvSpPr>
          <p:spPr>
            <a:xfrm>
              <a:off x="5348386" y="3670866"/>
              <a:ext cx="1002849" cy="276999"/>
            </a:xfrm>
            <a:prstGeom prst="rect">
              <a:avLst/>
            </a:prstGeom>
            <a:noFill/>
          </p:spPr>
          <p:txBody>
            <a:bodyPr wrap="square" rtlCol="0">
              <a:spAutoFit/>
            </a:bodyPr>
            <a:lstStyle/>
            <a:p>
              <a:r>
                <a:rPr lang="en-US" sz="1200" b="1" dirty="0"/>
                <a:t>I</a:t>
              </a:r>
              <a:r>
                <a:rPr lang="en-US" sz="1200" b="1" dirty="0" smtClean="0"/>
                <a:t>nformation</a:t>
              </a:r>
              <a:endParaRPr lang="en-US" sz="1200" b="1" dirty="0"/>
            </a:p>
          </p:txBody>
        </p:sp>
        <p:sp>
          <p:nvSpPr>
            <p:cNvPr id="59" name="TextBox 58"/>
            <p:cNvSpPr txBox="1"/>
            <p:nvPr/>
          </p:nvSpPr>
          <p:spPr>
            <a:xfrm>
              <a:off x="1756659" y="3670866"/>
              <a:ext cx="938610" cy="276999"/>
            </a:xfrm>
            <a:prstGeom prst="rect">
              <a:avLst/>
            </a:prstGeom>
            <a:noFill/>
          </p:spPr>
          <p:txBody>
            <a:bodyPr wrap="square" rtlCol="0">
              <a:spAutoFit/>
            </a:bodyPr>
            <a:lstStyle/>
            <a:p>
              <a:r>
                <a:rPr lang="en-US" sz="1200" b="1" dirty="0" smtClean="0"/>
                <a:t>Knowledge</a:t>
              </a:r>
              <a:endParaRPr lang="en-US" sz="1200" b="1" dirty="0"/>
            </a:p>
          </p:txBody>
        </p:sp>
        <p:sp>
          <p:nvSpPr>
            <p:cNvPr id="60" name="TextBox 59"/>
            <p:cNvSpPr txBox="1"/>
            <p:nvPr/>
          </p:nvSpPr>
          <p:spPr>
            <a:xfrm>
              <a:off x="1782676" y="1085955"/>
              <a:ext cx="716201" cy="276999"/>
            </a:xfrm>
            <a:prstGeom prst="rect">
              <a:avLst/>
            </a:prstGeom>
            <a:noFill/>
          </p:spPr>
          <p:txBody>
            <a:bodyPr wrap="square" rtlCol="0">
              <a:spAutoFit/>
            </a:bodyPr>
            <a:lstStyle/>
            <a:p>
              <a:r>
                <a:rPr lang="en-US" sz="1200" b="1" dirty="0" smtClean="0"/>
                <a:t>Wisdom</a:t>
              </a:r>
              <a:endParaRPr lang="en-US" sz="1200" b="1" dirty="0"/>
            </a:p>
          </p:txBody>
        </p:sp>
        <p:pic>
          <p:nvPicPr>
            <p:cNvPr id="61" name="Picture 6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30000"/>
                      </a14:imgEffect>
                    </a14:imgLayer>
                  </a14:imgProps>
                </a:ext>
                <a:ext uri="{28A0092B-C50C-407E-A947-70E740481C1C}">
                  <a14:useLocalDpi xmlns:a14="http://schemas.microsoft.com/office/drawing/2010/main" val="0"/>
                </a:ext>
              </a:extLst>
            </a:blip>
            <a:stretch>
              <a:fillRect/>
            </a:stretch>
          </p:blipFill>
          <p:spPr>
            <a:xfrm>
              <a:off x="1671192" y="1663859"/>
              <a:ext cx="821744" cy="821744"/>
            </a:xfrm>
            <a:prstGeom prst="rect">
              <a:avLst/>
            </a:prstGeom>
          </p:spPr>
        </p:pic>
        <p:sp>
          <p:nvSpPr>
            <p:cNvPr id="62" name="TextBox 61"/>
            <p:cNvSpPr txBox="1"/>
            <p:nvPr/>
          </p:nvSpPr>
          <p:spPr>
            <a:xfrm>
              <a:off x="1653849" y="1837930"/>
              <a:ext cx="831467" cy="461665"/>
            </a:xfrm>
            <a:prstGeom prst="rect">
              <a:avLst/>
            </a:prstGeom>
            <a:noFill/>
          </p:spPr>
          <p:txBody>
            <a:bodyPr wrap="square" rtlCol="0">
              <a:spAutoFit/>
            </a:bodyPr>
            <a:lstStyle/>
            <a:p>
              <a:pPr algn="ctr"/>
              <a:r>
                <a:rPr lang="en-US" sz="1200" b="1" dirty="0" smtClean="0"/>
                <a:t>Business</a:t>
              </a:r>
            </a:p>
            <a:p>
              <a:pPr algn="ctr"/>
              <a:r>
                <a:rPr lang="en-US" sz="1200" b="1" dirty="0" smtClean="0"/>
                <a:t>outcomes</a:t>
              </a:r>
              <a:endParaRPr lang="en-US" sz="1200" b="1" dirty="0"/>
            </a:p>
          </p:txBody>
        </p:sp>
        <p:sp>
          <p:nvSpPr>
            <p:cNvPr id="63" name="TextBox 62"/>
            <p:cNvSpPr txBox="1"/>
            <p:nvPr/>
          </p:nvSpPr>
          <p:spPr>
            <a:xfrm>
              <a:off x="1566142" y="2718136"/>
              <a:ext cx="1083407" cy="648210"/>
            </a:xfrm>
            <a:prstGeom prst="roundRect">
              <a:avLst>
                <a:gd name="adj" fmla="val 4851"/>
              </a:avLst>
            </a:prstGeom>
            <a:noFill/>
            <a:ln>
              <a:solidFill>
                <a:schemeClr val="tx1">
                  <a:lumMod val="65000"/>
                  <a:lumOff val="35000"/>
                </a:schemeClr>
              </a:solidFill>
            </a:ln>
          </p:spPr>
          <p:txBody>
            <a:bodyPr wrap="square" rtlCol="0" anchor="ctr">
              <a:noAutofit/>
            </a:bodyPr>
            <a:lstStyle/>
            <a:p>
              <a:pPr algn="ctr"/>
              <a:r>
                <a:rPr lang="en-US" sz="1200" dirty="0" smtClean="0"/>
                <a:t>Step 7 </a:t>
              </a:r>
            </a:p>
            <a:p>
              <a:pPr algn="ctr"/>
              <a:r>
                <a:rPr lang="en-US" sz="1200" dirty="0" smtClean="0"/>
                <a:t>Implement improvement</a:t>
              </a:r>
              <a:endParaRPr lang="en-US" sz="1200" dirty="0"/>
            </a:p>
          </p:txBody>
        </p:sp>
        <p:sp>
          <p:nvSpPr>
            <p:cNvPr id="64" name="TextBox 63"/>
            <p:cNvSpPr txBox="1"/>
            <p:nvPr/>
          </p:nvSpPr>
          <p:spPr>
            <a:xfrm>
              <a:off x="2771469" y="3366346"/>
              <a:ext cx="1072680" cy="648210"/>
            </a:xfrm>
            <a:prstGeom prst="roundRect">
              <a:avLst>
                <a:gd name="adj" fmla="val 4851"/>
              </a:avLst>
            </a:prstGeom>
            <a:noFill/>
            <a:ln>
              <a:solidFill>
                <a:schemeClr val="tx1">
                  <a:lumMod val="65000"/>
                  <a:lumOff val="35000"/>
                </a:schemeClr>
              </a:solidFill>
            </a:ln>
          </p:spPr>
          <p:txBody>
            <a:bodyPr wrap="square" rtlCol="0" anchor="ctr">
              <a:noAutofit/>
            </a:bodyPr>
            <a:lstStyle/>
            <a:p>
              <a:pPr algn="ctr"/>
              <a:r>
                <a:rPr lang="en-US" sz="1050" dirty="0" smtClean="0"/>
                <a:t>Step 6 </a:t>
              </a:r>
            </a:p>
            <a:p>
              <a:pPr algn="ctr"/>
              <a:r>
                <a:rPr lang="en-US" sz="1050" dirty="0" smtClean="0"/>
                <a:t>Present and use the information</a:t>
              </a:r>
              <a:endParaRPr lang="en-US" sz="1050" dirty="0"/>
            </a:p>
          </p:txBody>
        </p:sp>
        <p:sp>
          <p:nvSpPr>
            <p:cNvPr id="65" name="TextBox 64"/>
            <p:cNvSpPr txBox="1"/>
            <p:nvPr/>
          </p:nvSpPr>
          <p:spPr>
            <a:xfrm>
              <a:off x="4140894" y="3369568"/>
              <a:ext cx="1072680" cy="648210"/>
            </a:xfrm>
            <a:prstGeom prst="roundRect">
              <a:avLst>
                <a:gd name="adj" fmla="val 4851"/>
              </a:avLst>
            </a:prstGeom>
            <a:noFill/>
            <a:ln>
              <a:solidFill>
                <a:schemeClr val="tx1">
                  <a:lumMod val="65000"/>
                  <a:lumOff val="35000"/>
                </a:schemeClr>
              </a:solidFill>
            </a:ln>
          </p:spPr>
          <p:txBody>
            <a:bodyPr wrap="square" rtlCol="0" anchor="ctr">
              <a:noAutofit/>
            </a:bodyPr>
            <a:lstStyle/>
            <a:p>
              <a:pPr algn="ctr"/>
              <a:r>
                <a:rPr lang="en-US" sz="1050" dirty="0" smtClean="0"/>
                <a:t>Step 5 </a:t>
              </a:r>
            </a:p>
            <a:p>
              <a:pPr algn="ctr"/>
              <a:r>
                <a:rPr lang="en-US" sz="1050" dirty="0" err="1" smtClean="0"/>
                <a:t>Analyse</a:t>
              </a:r>
              <a:r>
                <a:rPr lang="en-US" sz="1050" dirty="0" smtClean="0"/>
                <a:t> the information and data</a:t>
              </a:r>
              <a:endParaRPr lang="en-US" sz="1050" dirty="0"/>
            </a:p>
          </p:txBody>
        </p:sp>
        <p:sp>
          <p:nvSpPr>
            <p:cNvPr id="66" name="TextBox 65"/>
            <p:cNvSpPr txBox="1"/>
            <p:nvPr/>
          </p:nvSpPr>
          <p:spPr>
            <a:xfrm>
              <a:off x="5330058" y="2718136"/>
              <a:ext cx="1072680" cy="648210"/>
            </a:xfrm>
            <a:prstGeom prst="roundRect">
              <a:avLst>
                <a:gd name="adj" fmla="val 4851"/>
              </a:avLst>
            </a:prstGeom>
            <a:noFill/>
            <a:ln>
              <a:solidFill>
                <a:schemeClr val="tx1">
                  <a:lumMod val="65000"/>
                  <a:lumOff val="35000"/>
                </a:schemeClr>
              </a:solidFill>
            </a:ln>
          </p:spPr>
          <p:txBody>
            <a:bodyPr wrap="square" rtlCol="0" anchor="ctr">
              <a:noAutofit/>
            </a:bodyPr>
            <a:lstStyle/>
            <a:p>
              <a:pPr algn="ctr"/>
              <a:r>
                <a:rPr lang="en-US" sz="1050" dirty="0" smtClean="0"/>
                <a:t>Step 4</a:t>
              </a:r>
            </a:p>
            <a:p>
              <a:pPr algn="ctr"/>
              <a:r>
                <a:rPr lang="en-US" sz="1050" dirty="0" smtClean="0"/>
                <a:t>Process the data</a:t>
              </a:r>
              <a:endParaRPr lang="en-US" sz="1050" dirty="0"/>
            </a:p>
          </p:txBody>
        </p:sp>
        <p:sp>
          <p:nvSpPr>
            <p:cNvPr id="67" name="TextBox 66"/>
            <p:cNvSpPr txBox="1"/>
            <p:nvPr/>
          </p:nvSpPr>
          <p:spPr>
            <a:xfrm>
              <a:off x="5330058" y="1802458"/>
              <a:ext cx="1072680" cy="648210"/>
            </a:xfrm>
            <a:prstGeom prst="roundRect">
              <a:avLst>
                <a:gd name="adj" fmla="val 4851"/>
              </a:avLst>
            </a:prstGeom>
            <a:noFill/>
            <a:ln>
              <a:solidFill>
                <a:schemeClr val="tx1">
                  <a:lumMod val="65000"/>
                  <a:lumOff val="35000"/>
                </a:schemeClr>
              </a:solidFill>
            </a:ln>
          </p:spPr>
          <p:txBody>
            <a:bodyPr wrap="square" rtlCol="0" anchor="ctr">
              <a:noAutofit/>
            </a:bodyPr>
            <a:lstStyle/>
            <a:p>
              <a:pPr algn="ctr"/>
              <a:r>
                <a:rPr lang="en-US" sz="1050" dirty="0" smtClean="0"/>
                <a:t>Step 3</a:t>
              </a:r>
            </a:p>
            <a:p>
              <a:pPr algn="ctr"/>
              <a:r>
                <a:rPr lang="en-US" sz="1050" dirty="0" smtClean="0"/>
                <a:t>Gather the data</a:t>
              </a:r>
              <a:endParaRPr lang="en-US" sz="1050" dirty="0"/>
            </a:p>
          </p:txBody>
        </p:sp>
        <p:sp>
          <p:nvSpPr>
            <p:cNvPr id="68" name="TextBox 67"/>
            <p:cNvSpPr txBox="1"/>
            <p:nvPr/>
          </p:nvSpPr>
          <p:spPr>
            <a:xfrm>
              <a:off x="2771469" y="1045755"/>
              <a:ext cx="1072680" cy="648210"/>
            </a:xfrm>
            <a:prstGeom prst="roundRect">
              <a:avLst>
                <a:gd name="adj" fmla="val 4851"/>
              </a:avLst>
            </a:prstGeom>
            <a:noFill/>
            <a:ln>
              <a:solidFill>
                <a:schemeClr val="tx1">
                  <a:lumMod val="65000"/>
                  <a:lumOff val="35000"/>
                </a:schemeClr>
              </a:solidFill>
            </a:ln>
          </p:spPr>
          <p:txBody>
            <a:bodyPr wrap="square" rtlCol="0" anchor="ctr">
              <a:noAutofit/>
            </a:bodyPr>
            <a:lstStyle/>
            <a:p>
              <a:pPr algn="ctr"/>
              <a:r>
                <a:rPr lang="en-US" sz="1000" dirty="0" smtClean="0"/>
                <a:t>Step 1</a:t>
              </a:r>
            </a:p>
            <a:p>
              <a:pPr algn="ctr"/>
              <a:r>
                <a:rPr lang="en-US" sz="1000" dirty="0" smtClean="0"/>
                <a:t>Identify the strategy for improvement</a:t>
              </a:r>
              <a:endParaRPr lang="en-US" sz="1000" dirty="0"/>
            </a:p>
          </p:txBody>
        </p:sp>
        <p:sp>
          <p:nvSpPr>
            <p:cNvPr id="69" name="TextBox 68"/>
            <p:cNvSpPr txBox="1"/>
            <p:nvPr/>
          </p:nvSpPr>
          <p:spPr>
            <a:xfrm>
              <a:off x="4140894" y="1048977"/>
              <a:ext cx="1072680" cy="648210"/>
            </a:xfrm>
            <a:prstGeom prst="roundRect">
              <a:avLst>
                <a:gd name="adj" fmla="val 4851"/>
              </a:avLst>
            </a:prstGeom>
            <a:noFill/>
            <a:ln>
              <a:solidFill>
                <a:schemeClr val="tx1">
                  <a:lumMod val="65000"/>
                  <a:lumOff val="35000"/>
                </a:schemeClr>
              </a:solidFill>
            </a:ln>
          </p:spPr>
          <p:txBody>
            <a:bodyPr wrap="square" rtlCol="0" anchor="ctr">
              <a:noAutofit/>
            </a:bodyPr>
            <a:lstStyle/>
            <a:p>
              <a:pPr algn="ctr"/>
              <a:r>
                <a:rPr lang="en-US" sz="1050" dirty="0" smtClean="0"/>
                <a:t>Step 2 </a:t>
              </a:r>
            </a:p>
            <a:p>
              <a:pPr algn="ctr"/>
              <a:r>
                <a:rPr lang="en-US" sz="1050" dirty="0" smtClean="0"/>
                <a:t>Define what you will measure</a:t>
              </a:r>
              <a:endParaRPr lang="en-US" sz="1050" dirty="0"/>
            </a:p>
          </p:txBody>
        </p:sp>
        <p:cxnSp>
          <p:nvCxnSpPr>
            <p:cNvPr id="70" name="Elbow Connector 69"/>
            <p:cNvCxnSpPr>
              <a:stCxn id="61" idx="0"/>
              <a:endCxn id="68" idx="1"/>
            </p:cNvCxnSpPr>
            <p:nvPr/>
          </p:nvCxnSpPr>
          <p:spPr>
            <a:xfrm rot="5400000" flipH="1" flipV="1">
              <a:off x="2279767" y="1172158"/>
              <a:ext cx="293999" cy="689405"/>
            </a:xfrm>
            <a:prstGeom prst="bentConnector2">
              <a:avLst/>
            </a:prstGeom>
            <a:ln w="19050">
              <a:solidFill>
                <a:srgbClr val="F27F20"/>
              </a:solidFill>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4" idx="1"/>
              <a:endCxn id="63" idx="2"/>
            </p:cNvCxnSpPr>
            <p:nvPr/>
          </p:nvCxnSpPr>
          <p:spPr>
            <a:xfrm rot="10800000">
              <a:off x="2107847" y="3366347"/>
              <a:ext cx="663623" cy="324105"/>
            </a:xfrm>
            <a:prstGeom prst="bentConnector2">
              <a:avLst/>
            </a:prstGeom>
            <a:ln w="19050">
              <a:solidFill>
                <a:srgbClr val="F27F20"/>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69" idx="3"/>
              <a:endCxn id="67" idx="0"/>
            </p:cNvCxnSpPr>
            <p:nvPr/>
          </p:nvCxnSpPr>
          <p:spPr>
            <a:xfrm>
              <a:off x="5213574" y="1373082"/>
              <a:ext cx="652824" cy="429376"/>
            </a:xfrm>
            <a:prstGeom prst="bentConnector2">
              <a:avLst/>
            </a:prstGeom>
            <a:ln w="19050">
              <a:solidFill>
                <a:srgbClr val="F27F20"/>
              </a:solidFill>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66" idx="2"/>
              <a:endCxn id="65" idx="3"/>
            </p:cNvCxnSpPr>
            <p:nvPr/>
          </p:nvCxnSpPr>
          <p:spPr>
            <a:xfrm rot="5400000">
              <a:off x="5376323" y="3203597"/>
              <a:ext cx="327327" cy="652824"/>
            </a:xfrm>
            <a:prstGeom prst="bentConnector2">
              <a:avLst/>
            </a:prstGeom>
            <a:ln w="19050">
              <a:solidFill>
                <a:srgbClr val="F27F2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8" idx="3"/>
              <a:endCxn id="69" idx="1"/>
            </p:cNvCxnSpPr>
            <p:nvPr/>
          </p:nvCxnSpPr>
          <p:spPr>
            <a:xfrm>
              <a:off x="3844149" y="1369860"/>
              <a:ext cx="296745" cy="3222"/>
            </a:xfrm>
            <a:prstGeom prst="straightConnector1">
              <a:avLst/>
            </a:prstGeom>
            <a:ln w="19050">
              <a:solidFill>
                <a:srgbClr val="F27F2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5" idx="1"/>
              <a:endCxn id="64" idx="3"/>
            </p:cNvCxnSpPr>
            <p:nvPr/>
          </p:nvCxnSpPr>
          <p:spPr>
            <a:xfrm flipH="1" flipV="1">
              <a:off x="3844149" y="3690451"/>
              <a:ext cx="296745" cy="3222"/>
            </a:xfrm>
            <a:prstGeom prst="straightConnector1">
              <a:avLst/>
            </a:prstGeom>
            <a:ln w="19050">
              <a:solidFill>
                <a:srgbClr val="F27F2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7" idx="2"/>
              <a:endCxn id="66" idx="0"/>
            </p:cNvCxnSpPr>
            <p:nvPr/>
          </p:nvCxnSpPr>
          <p:spPr>
            <a:xfrm>
              <a:off x="5866398" y="2450668"/>
              <a:ext cx="0" cy="267468"/>
            </a:xfrm>
            <a:prstGeom prst="straightConnector1">
              <a:avLst/>
            </a:prstGeom>
            <a:ln w="19050">
              <a:solidFill>
                <a:srgbClr val="F27F2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2107846" y="2473404"/>
              <a:ext cx="0" cy="233318"/>
            </a:xfrm>
            <a:prstGeom prst="straightConnector1">
              <a:avLst/>
            </a:prstGeom>
            <a:ln w="19050">
              <a:solidFill>
                <a:srgbClr val="F27F2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78" name="Picture Placeholder 5"/>
          <p:cNvGraphicFramePr>
            <a:graphicFrameLocks noGrp="1"/>
          </p:cNvGraphicFramePr>
          <p:nvPr>
            <p:ph type="pic" sz="quarter" idx="11"/>
            <p:extLst>
              <p:ext uri="{D42A27DB-BD31-4B8C-83A1-F6EECF244321}">
                <p14:modId xmlns:p14="http://schemas.microsoft.com/office/powerpoint/2010/main" val="2514329071"/>
              </p:ext>
            </p:extLst>
          </p:nvPr>
        </p:nvGraphicFramePr>
        <p:xfrm>
          <a:off x="2823978" y="1881559"/>
          <a:ext cx="2320925" cy="12080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80679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Calibri (headings)"/>
              </a:rPr>
              <a:t>CSI Model</a:t>
            </a:r>
            <a:endParaRPr lang="en-US" dirty="0">
              <a:latin typeface="Calibri (headings)"/>
            </a:endParaRPr>
          </a:p>
        </p:txBody>
      </p:sp>
      <p:sp>
        <p:nvSpPr>
          <p:cNvPr id="4" name="Text Placeholder 3"/>
          <p:cNvSpPr>
            <a:spLocks noGrp="1"/>
          </p:cNvSpPr>
          <p:nvPr>
            <p:ph type="body" sz="quarter" idx="12"/>
          </p:nvPr>
        </p:nvSpPr>
        <p:spPr/>
        <p:txBody>
          <a:bodyPr/>
          <a:lstStyle/>
          <a:p>
            <a:pPr marL="0" indent="0">
              <a:buNone/>
            </a:pPr>
            <a:r>
              <a:rPr lang="en-US" dirty="0"/>
              <a:t>CSI Model provides the basis for improvement of services and capabilities of an IT Service Provider.</a:t>
            </a:r>
          </a:p>
        </p:txBody>
      </p:sp>
      <p:grpSp>
        <p:nvGrpSpPr>
          <p:cNvPr id="56" name="Group 55"/>
          <p:cNvGrpSpPr/>
          <p:nvPr/>
        </p:nvGrpSpPr>
        <p:grpSpPr>
          <a:xfrm>
            <a:off x="187011" y="949654"/>
            <a:ext cx="7534903" cy="3084004"/>
            <a:chOff x="176537" y="920394"/>
            <a:chExt cx="7534903" cy="3084004"/>
          </a:xfrm>
        </p:grpSpPr>
        <p:cxnSp>
          <p:nvCxnSpPr>
            <p:cNvPr id="57" name="Straight Arrow Connector 56"/>
            <p:cNvCxnSpPr/>
            <p:nvPr/>
          </p:nvCxnSpPr>
          <p:spPr>
            <a:xfrm>
              <a:off x="2264697" y="1297991"/>
              <a:ext cx="0" cy="247715"/>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sp>
          <p:nvSpPr>
            <p:cNvPr id="58" name="Rectangle 57"/>
            <p:cNvSpPr/>
            <p:nvPr/>
          </p:nvSpPr>
          <p:spPr>
            <a:xfrm>
              <a:off x="894945" y="3347255"/>
              <a:ext cx="822960" cy="52473"/>
            </a:xfrm>
            <a:prstGeom prst="rect">
              <a:avLst/>
            </a:prstGeom>
            <a:solidFill>
              <a:srgbClr val="5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a:off x="2272663" y="1904298"/>
              <a:ext cx="0" cy="186112"/>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cxnSp>
          <p:nvCxnSpPr>
            <p:cNvPr id="60" name="Straight Arrow Connector 59"/>
            <p:cNvCxnSpPr/>
            <p:nvPr/>
          </p:nvCxnSpPr>
          <p:spPr>
            <a:xfrm>
              <a:off x="2272663" y="2434615"/>
              <a:ext cx="0" cy="186112"/>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cxnSp>
          <p:nvCxnSpPr>
            <p:cNvPr id="61" name="Straight Arrow Connector 60"/>
            <p:cNvCxnSpPr/>
            <p:nvPr/>
          </p:nvCxnSpPr>
          <p:spPr>
            <a:xfrm>
              <a:off x="2272663" y="2975856"/>
              <a:ext cx="0" cy="186112"/>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cxnSp>
          <p:nvCxnSpPr>
            <p:cNvPr id="62" name="Straight Arrow Connector 61"/>
            <p:cNvCxnSpPr/>
            <p:nvPr/>
          </p:nvCxnSpPr>
          <p:spPr>
            <a:xfrm>
              <a:off x="4168140" y="1200150"/>
              <a:ext cx="781050" cy="0"/>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cxnSp>
          <p:nvCxnSpPr>
            <p:cNvPr id="63" name="Straight Arrow Connector 62"/>
            <p:cNvCxnSpPr/>
            <p:nvPr/>
          </p:nvCxnSpPr>
          <p:spPr>
            <a:xfrm>
              <a:off x="4168140" y="1734979"/>
              <a:ext cx="781050" cy="0"/>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cxnSp>
          <p:nvCxnSpPr>
            <p:cNvPr id="64" name="Straight Arrow Connector 63"/>
            <p:cNvCxnSpPr/>
            <p:nvPr/>
          </p:nvCxnSpPr>
          <p:spPr>
            <a:xfrm>
              <a:off x="4168140" y="2269808"/>
              <a:ext cx="781050" cy="0"/>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p:nvPr/>
          </p:nvCxnSpPr>
          <p:spPr>
            <a:xfrm>
              <a:off x="4168140" y="2804637"/>
              <a:ext cx="781050" cy="0"/>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cxnSp>
          <p:nvCxnSpPr>
            <p:cNvPr id="66" name="Straight Arrow Connector 65"/>
            <p:cNvCxnSpPr/>
            <p:nvPr/>
          </p:nvCxnSpPr>
          <p:spPr>
            <a:xfrm>
              <a:off x="4168140" y="3339465"/>
              <a:ext cx="781050" cy="0"/>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sp>
          <p:nvSpPr>
            <p:cNvPr id="67" name="TextBox 66"/>
            <p:cNvSpPr txBox="1"/>
            <p:nvPr/>
          </p:nvSpPr>
          <p:spPr>
            <a:xfrm>
              <a:off x="4949190" y="975776"/>
              <a:ext cx="2762250" cy="461665"/>
            </a:xfrm>
            <a:prstGeom prst="rect">
              <a:avLst/>
            </a:prstGeom>
            <a:noFill/>
            <a:ln w="12700">
              <a:solidFill>
                <a:srgbClr val="29AAE3"/>
              </a:solidFill>
            </a:ln>
          </p:spPr>
          <p:txBody>
            <a:bodyPr wrap="square" rtlCol="0">
              <a:spAutoFit/>
            </a:bodyPr>
            <a:lstStyle/>
            <a:p>
              <a:pPr lvl="0"/>
              <a:r>
                <a:rPr lang="en-GB" sz="1200" dirty="0" smtClean="0"/>
                <a:t>A company wants to achieve 95% customer satisfaction. </a:t>
              </a:r>
              <a:endParaRPr lang="en-US" sz="1200" dirty="0"/>
            </a:p>
          </p:txBody>
        </p:sp>
        <p:sp>
          <p:nvSpPr>
            <p:cNvPr id="68" name="TextBox 67"/>
            <p:cNvSpPr txBox="1"/>
            <p:nvPr/>
          </p:nvSpPr>
          <p:spPr>
            <a:xfrm>
              <a:off x="4949190" y="1487072"/>
              <a:ext cx="2762250" cy="461665"/>
            </a:xfrm>
            <a:prstGeom prst="rect">
              <a:avLst/>
            </a:prstGeom>
            <a:noFill/>
            <a:ln w="12700">
              <a:solidFill>
                <a:srgbClr val="29AAE3"/>
              </a:solidFill>
            </a:ln>
          </p:spPr>
          <p:txBody>
            <a:bodyPr wrap="square" rtlCol="0">
              <a:spAutoFit/>
            </a:bodyPr>
            <a:lstStyle/>
            <a:p>
              <a:pPr lvl="0"/>
              <a:r>
                <a:rPr lang="en-GB" sz="1200" dirty="0" smtClean="0"/>
                <a:t>It has achieved 44% customer satisfaction.</a:t>
              </a:r>
              <a:endParaRPr lang="en-US" sz="1200" dirty="0"/>
            </a:p>
          </p:txBody>
        </p:sp>
        <p:sp>
          <p:nvSpPr>
            <p:cNvPr id="69" name="TextBox 68"/>
            <p:cNvSpPr txBox="1"/>
            <p:nvPr/>
          </p:nvSpPr>
          <p:spPr>
            <a:xfrm>
              <a:off x="4949190" y="1998368"/>
              <a:ext cx="2762250" cy="461665"/>
            </a:xfrm>
            <a:prstGeom prst="rect">
              <a:avLst/>
            </a:prstGeom>
            <a:noFill/>
            <a:ln w="12700">
              <a:solidFill>
                <a:srgbClr val="29AAE3"/>
              </a:solidFill>
            </a:ln>
          </p:spPr>
          <p:txBody>
            <a:bodyPr wrap="square" rtlCol="0">
              <a:spAutoFit/>
            </a:bodyPr>
            <a:lstStyle/>
            <a:p>
              <a:pPr lvl="0"/>
              <a:r>
                <a:rPr lang="en-GB" sz="1200" dirty="0" smtClean="0"/>
                <a:t>The company wants to achieve 65% as a practical target.</a:t>
              </a:r>
              <a:endParaRPr lang="en-US" sz="1200" dirty="0"/>
            </a:p>
          </p:txBody>
        </p:sp>
        <p:sp>
          <p:nvSpPr>
            <p:cNvPr id="70" name="TextBox 69"/>
            <p:cNvSpPr txBox="1"/>
            <p:nvPr/>
          </p:nvSpPr>
          <p:spPr>
            <a:xfrm>
              <a:off x="4949190" y="2509664"/>
              <a:ext cx="2762250" cy="466904"/>
            </a:xfrm>
            <a:prstGeom prst="rect">
              <a:avLst/>
            </a:prstGeom>
            <a:noFill/>
            <a:ln w="12700">
              <a:solidFill>
                <a:srgbClr val="29AAE3"/>
              </a:solidFill>
            </a:ln>
          </p:spPr>
          <p:txBody>
            <a:bodyPr wrap="square" rtlCol="0" anchor="ctr">
              <a:spAutoFit/>
            </a:bodyPr>
            <a:lstStyle/>
            <a:p>
              <a:pPr lvl="0"/>
              <a:r>
                <a:rPr lang="en-GB" sz="1200" dirty="0" smtClean="0"/>
                <a:t>By implementing process improvements. </a:t>
              </a:r>
            </a:p>
          </p:txBody>
        </p:sp>
        <p:sp>
          <p:nvSpPr>
            <p:cNvPr id="71" name="TextBox 70"/>
            <p:cNvSpPr txBox="1"/>
            <p:nvPr/>
          </p:nvSpPr>
          <p:spPr>
            <a:xfrm>
              <a:off x="4949190" y="3026199"/>
              <a:ext cx="2762250" cy="466904"/>
            </a:xfrm>
            <a:prstGeom prst="rect">
              <a:avLst/>
            </a:prstGeom>
            <a:noFill/>
            <a:ln w="12700">
              <a:solidFill>
                <a:srgbClr val="29AAE3"/>
              </a:solidFill>
            </a:ln>
          </p:spPr>
          <p:txBody>
            <a:bodyPr wrap="square" rtlCol="0" anchor="ctr">
              <a:spAutoFit/>
            </a:bodyPr>
            <a:lstStyle/>
            <a:p>
              <a:r>
                <a:rPr lang="en-US" sz="1200" dirty="0"/>
                <a:t>Measure </a:t>
              </a:r>
              <a:r>
                <a:rPr lang="en-US" sz="1200" dirty="0" smtClean="0"/>
                <a:t>the improvement.</a:t>
              </a:r>
            </a:p>
          </p:txBody>
        </p:sp>
        <p:cxnSp>
          <p:nvCxnSpPr>
            <p:cNvPr id="72" name="Straight Connector 71"/>
            <p:cNvCxnSpPr/>
            <p:nvPr/>
          </p:nvCxnSpPr>
          <p:spPr>
            <a:xfrm flipH="1">
              <a:off x="176537" y="2126965"/>
              <a:ext cx="353053" cy="1"/>
            </a:xfrm>
            <a:prstGeom prst="line">
              <a:avLst/>
            </a:prstGeom>
            <a:ln>
              <a:solidFill>
                <a:srgbClr val="5B5B5B"/>
              </a:solidFill>
            </a:ln>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a:off x="176537" y="2126966"/>
              <a:ext cx="0" cy="1658269"/>
            </a:xfrm>
            <a:prstGeom prst="line">
              <a:avLst/>
            </a:prstGeom>
            <a:ln>
              <a:solidFill>
                <a:srgbClr val="5B5B5B"/>
              </a:solidFill>
            </a:ln>
          </p:spPr>
          <p:style>
            <a:lnRef idx="3">
              <a:schemeClr val="accent2"/>
            </a:lnRef>
            <a:fillRef idx="0">
              <a:schemeClr val="accent2"/>
            </a:fillRef>
            <a:effectRef idx="2">
              <a:schemeClr val="accent2"/>
            </a:effectRef>
            <a:fontRef idx="minor">
              <a:schemeClr val="tx1"/>
            </a:fontRef>
          </p:style>
        </p:cxnSp>
        <p:cxnSp>
          <p:nvCxnSpPr>
            <p:cNvPr id="74" name="Straight Arrow Connector 73"/>
            <p:cNvCxnSpPr/>
            <p:nvPr/>
          </p:nvCxnSpPr>
          <p:spPr>
            <a:xfrm>
              <a:off x="176537" y="3785235"/>
              <a:ext cx="4772653" cy="0"/>
            </a:xfrm>
            <a:prstGeom prst="straightConnector1">
              <a:avLst/>
            </a:prstGeom>
            <a:ln>
              <a:solidFill>
                <a:srgbClr val="5B5B5B"/>
              </a:solidFill>
              <a:tailEnd type="arrow"/>
            </a:ln>
          </p:spPr>
          <p:style>
            <a:lnRef idx="3">
              <a:schemeClr val="accent2"/>
            </a:lnRef>
            <a:fillRef idx="0">
              <a:schemeClr val="accent2"/>
            </a:fillRef>
            <a:effectRef idx="2">
              <a:schemeClr val="accent2"/>
            </a:effectRef>
            <a:fontRef idx="minor">
              <a:schemeClr val="tx1"/>
            </a:fontRef>
          </p:style>
        </p:cxnSp>
        <p:sp>
          <p:nvSpPr>
            <p:cNvPr id="75" name="TextBox 74"/>
            <p:cNvSpPr txBox="1"/>
            <p:nvPr/>
          </p:nvSpPr>
          <p:spPr>
            <a:xfrm>
              <a:off x="4949190" y="3542733"/>
              <a:ext cx="2762250" cy="461665"/>
            </a:xfrm>
            <a:prstGeom prst="rect">
              <a:avLst/>
            </a:prstGeom>
            <a:noFill/>
            <a:ln w="12700">
              <a:solidFill>
                <a:srgbClr val="29AAE3"/>
              </a:solidFill>
            </a:ln>
          </p:spPr>
          <p:txBody>
            <a:bodyPr wrap="square" rtlCol="0">
              <a:spAutoFit/>
            </a:bodyPr>
            <a:lstStyle/>
            <a:p>
              <a:r>
                <a:rPr lang="en-US" sz="1200" dirty="0" smtClean="0"/>
                <a:t>It has to keep the motivation up and continue the same.</a:t>
              </a:r>
              <a:endParaRPr lang="en-US" sz="1200" dirty="0"/>
            </a:p>
          </p:txBody>
        </p:sp>
        <p:sp>
          <p:nvSpPr>
            <p:cNvPr id="76" name="Rounded Rectangle 75"/>
            <p:cNvSpPr/>
            <p:nvPr/>
          </p:nvSpPr>
          <p:spPr>
            <a:xfrm>
              <a:off x="1669124" y="920394"/>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What is the vision?</a:t>
              </a:r>
              <a:endParaRPr lang="en-US" sz="1100" dirty="0">
                <a:solidFill>
                  <a:schemeClr val="tx1"/>
                </a:solidFill>
              </a:endParaRPr>
            </a:p>
          </p:txBody>
        </p:sp>
        <p:sp>
          <p:nvSpPr>
            <p:cNvPr id="77" name="Rounded Rectangle 76"/>
            <p:cNvSpPr/>
            <p:nvPr/>
          </p:nvSpPr>
          <p:spPr>
            <a:xfrm>
              <a:off x="1669124" y="1555615"/>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are we now?</a:t>
              </a:r>
              <a:endParaRPr lang="en-US" sz="1100" dirty="0">
                <a:solidFill>
                  <a:schemeClr val="tx1"/>
                </a:solidFill>
              </a:endParaRPr>
            </a:p>
          </p:txBody>
        </p:sp>
        <p:sp>
          <p:nvSpPr>
            <p:cNvPr id="78" name="Rounded Rectangle 77"/>
            <p:cNvSpPr/>
            <p:nvPr/>
          </p:nvSpPr>
          <p:spPr>
            <a:xfrm>
              <a:off x="1669124" y="2093197"/>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do we want to be?</a:t>
              </a:r>
              <a:endParaRPr lang="en-US" sz="1100" dirty="0">
                <a:solidFill>
                  <a:schemeClr val="tx1"/>
                </a:solidFill>
              </a:endParaRPr>
            </a:p>
          </p:txBody>
        </p:sp>
        <p:sp>
          <p:nvSpPr>
            <p:cNvPr id="79" name="Rounded Rectangle 78"/>
            <p:cNvSpPr/>
            <p:nvPr/>
          </p:nvSpPr>
          <p:spPr>
            <a:xfrm>
              <a:off x="1669124" y="2630779"/>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How do we get there?</a:t>
              </a:r>
              <a:endParaRPr lang="en-US" sz="1100" dirty="0">
                <a:solidFill>
                  <a:schemeClr val="tx1"/>
                </a:solidFill>
              </a:endParaRPr>
            </a:p>
          </p:txBody>
        </p:sp>
        <p:sp>
          <p:nvSpPr>
            <p:cNvPr id="80" name="Rounded Rectangle 79"/>
            <p:cNvSpPr/>
            <p:nvPr/>
          </p:nvSpPr>
          <p:spPr>
            <a:xfrm>
              <a:off x="1669124" y="3168362"/>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Did we get there?</a:t>
              </a:r>
              <a:endParaRPr lang="en-US" sz="1100" dirty="0">
                <a:solidFill>
                  <a:schemeClr val="tx1"/>
                </a:solidFill>
              </a:endParaRPr>
            </a:p>
          </p:txBody>
        </p:sp>
        <p:sp>
          <p:nvSpPr>
            <p:cNvPr id="81" name="Rounded Rectangle 80"/>
            <p:cNvSpPr/>
            <p:nvPr/>
          </p:nvSpPr>
          <p:spPr>
            <a:xfrm>
              <a:off x="3154104" y="920394"/>
              <a:ext cx="1207079" cy="567964"/>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Business vision, mission goals and objectives</a:t>
              </a:r>
              <a:endParaRPr lang="en-US" sz="1100" dirty="0">
                <a:solidFill>
                  <a:schemeClr val="tx1"/>
                </a:solidFill>
              </a:endParaRPr>
            </a:p>
          </p:txBody>
        </p:sp>
        <p:sp>
          <p:nvSpPr>
            <p:cNvPr id="82" name="Rounded Rectangle 81"/>
            <p:cNvSpPr/>
            <p:nvPr/>
          </p:nvSpPr>
          <p:spPr>
            <a:xfrm>
              <a:off x="3154104" y="1555615"/>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Baseline assessments</a:t>
              </a:r>
              <a:endParaRPr lang="en-US" sz="1100" dirty="0">
                <a:solidFill>
                  <a:schemeClr val="tx1"/>
                </a:solidFill>
              </a:endParaRPr>
            </a:p>
          </p:txBody>
        </p:sp>
        <p:sp>
          <p:nvSpPr>
            <p:cNvPr id="83" name="Rounded Rectangle 82"/>
            <p:cNvSpPr/>
            <p:nvPr/>
          </p:nvSpPr>
          <p:spPr>
            <a:xfrm>
              <a:off x="3154104" y="2093197"/>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Measurable targets</a:t>
              </a:r>
              <a:endParaRPr lang="en-US" sz="1100" dirty="0">
                <a:solidFill>
                  <a:schemeClr val="tx1"/>
                </a:solidFill>
              </a:endParaRPr>
            </a:p>
          </p:txBody>
        </p:sp>
        <p:sp>
          <p:nvSpPr>
            <p:cNvPr id="84" name="Rounded Rectangle 83"/>
            <p:cNvSpPr/>
            <p:nvPr/>
          </p:nvSpPr>
          <p:spPr>
            <a:xfrm>
              <a:off x="3154104" y="2630779"/>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Service and process improvements</a:t>
              </a:r>
              <a:endParaRPr lang="en-US" sz="1000" dirty="0">
                <a:solidFill>
                  <a:schemeClr val="tx1"/>
                </a:solidFill>
              </a:endParaRPr>
            </a:p>
          </p:txBody>
        </p:sp>
        <p:sp>
          <p:nvSpPr>
            <p:cNvPr id="85" name="Rounded Rectangle 84"/>
            <p:cNvSpPr/>
            <p:nvPr/>
          </p:nvSpPr>
          <p:spPr>
            <a:xfrm>
              <a:off x="3154104" y="3168362"/>
              <a:ext cx="1207079" cy="387927"/>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Measurement and metrics</a:t>
              </a:r>
              <a:endParaRPr lang="en-US" sz="1100" dirty="0">
                <a:solidFill>
                  <a:schemeClr val="tx1"/>
                </a:solidFill>
              </a:endParaRPr>
            </a:p>
          </p:txBody>
        </p:sp>
        <p:sp>
          <p:nvSpPr>
            <p:cNvPr id="86" name="Rounded Rectangle 85"/>
            <p:cNvSpPr/>
            <p:nvPr/>
          </p:nvSpPr>
          <p:spPr>
            <a:xfrm>
              <a:off x="330282" y="1832588"/>
              <a:ext cx="1148495" cy="624760"/>
            </a:xfrm>
            <a:prstGeom prst="roundRect">
              <a:avLst>
                <a:gd name="adj" fmla="val 4167"/>
              </a:avLst>
            </a:prstGeom>
            <a:solidFill>
              <a:srgbClr val="9CDAEB"/>
            </a:solidFill>
            <a:ln>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How do we keep the momentum going?</a:t>
              </a:r>
              <a:endParaRPr lang="en-US" sz="1100" dirty="0">
                <a:solidFill>
                  <a:schemeClr val="tx1"/>
                </a:solidFill>
              </a:endParaRPr>
            </a:p>
          </p:txBody>
        </p:sp>
        <p:sp>
          <p:nvSpPr>
            <p:cNvPr id="87" name="Left-Right Arrow 86"/>
            <p:cNvSpPr/>
            <p:nvPr/>
          </p:nvSpPr>
          <p:spPr>
            <a:xfrm>
              <a:off x="2876203" y="1126273"/>
              <a:ext cx="277901" cy="104946"/>
            </a:xfrm>
            <a:prstGeom prst="leftRightArrow">
              <a:avLst/>
            </a:prstGeom>
            <a:solidFill>
              <a:srgbClr val="5B5B5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8" name="Left-Right Arrow 87"/>
            <p:cNvSpPr/>
            <p:nvPr/>
          </p:nvSpPr>
          <p:spPr>
            <a:xfrm>
              <a:off x="2876203" y="1697105"/>
              <a:ext cx="277901" cy="104946"/>
            </a:xfrm>
            <a:prstGeom prst="leftRightArrow">
              <a:avLst/>
            </a:prstGeom>
            <a:solidFill>
              <a:srgbClr val="5B5B5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Left-Right Arrow 88"/>
            <p:cNvSpPr/>
            <p:nvPr/>
          </p:nvSpPr>
          <p:spPr>
            <a:xfrm>
              <a:off x="2876202" y="2234687"/>
              <a:ext cx="277901" cy="104946"/>
            </a:xfrm>
            <a:prstGeom prst="leftRightArrow">
              <a:avLst/>
            </a:prstGeom>
            <a:solidFill>
              <a:srgbClr val="5B5B5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Left-Right Arrow 89"/>
            <p:cNvSpPr/>
            <p:nvPr/>
          </p:nvSpPr>
          <p:spPr>
            <a:xfrm>
              <a:off x="2873836" y="2780182"/>
              <a:ext cx="277901" cy="104946"/>
            </a:xfrm>
            <a:prstGeom prst="leftRightArrow">
              <a:avLst/>
            </a:prstGeom>
            <a:solidFill>
              <a:srgbClr val="5B5B5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1" name="Left-Right Arrow 90"/>
            <p:cNvSpPr/>
            <p:nvPr/>
          </p:nvSpPr>
          <p:spPr>
            <a:xfrm>
              <a:off x="2873835" y="3324225"/>
              <a:ext cx="277901" cy="104946"/>
            </a:xfrm>
            <a:prstGeom prst="leftRightArrow">
              <a:avLst/>
            </a:prstGeom>
            <a:solidFill>
              <a:srgbClr val="5B5B5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2" name="Down Arrow 91"/>
            <p:cNvSpPr/>
            <p:nvPr/>
          </p:nvSpPr>
          <p:spPr>
            <a:xfrm rot="10800000">
              <a:off x="860703" y="2454418"/>
              <a:ext cx="117553" cy="903115"/>
            </a:xfrm>
            <a:prstGeom prst="downArrow">
              <a:avLst/>
            </a:prstGeom>
            <a:solidFill>
              <a:srgbClr val="5B5B5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3" name="Rectangle 92"/>
            <p:cNvSpPr/>
            <p:nvPr/>
          </p:nvSpPr>
          <p:spPr>
            <a:xfrm rot="5400000">
              <a:off x="642847" y="1489808"/>
              <a:ext cx="625718" cy="59845"/>
            </a:xfrm>
            <a:prstGeom prst="rect">
              <a:avLst/>
            </a:prstGeom>
            <a:solidFill>
              <a:srgbClr val="5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own Arrow 93"/>
            <p:cNvSpPr/>
            <p:nvPr/>
          </p:nvSpPr>
          <p:spPr>
            <a:xfrm rot="16200000">
              <a:off x="1225393" y="860022"/>
              <a:ext cx="117553" cy="731520"/>
            </a:xfrm>
            <a:prstGeom prst="downArrow">
              <a:avLst/>
            </a:prstGeom>
            <a:solidFill>
              <a:srgbClr val="5B5B5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6737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1600" dirty="0" smtClean="0"/>
              <a:t>CSI Overall Approach—Example</a:t>
            </a:r>
            <a:endParaRPr lang="en-US" sz="1600" dirty="0"/>
          </a:p>
        </p:txBody>
      </p:sp>
      <p:grpSp>
        <p:nvGrpSpPr>
          <p:cNvPr id="4" name="Group 3"/>
          <p:cNvGrpSpPr/>
          <p:nvPr/>
        </p:nvGrpSpPr>
        <p:grpSpPr>
          <a:xfrm>
            <a:off x="201706" y="606399"/>
            <a:ext cx="7348817" cy="762386"/>
            <a:chOff x="183827" y="1256878"/>
            <a:chExt cx="7624636" cy="791002"/>
          </a:xfrm>
        </p:grpSpPr>
        <p:sp>
          <p:nvSpPr>
            <p:cNvPr id="5" name="Rounded Rectangle 4"/>
            <p:cNvSpPr/>
            <p:nvPr/>
          </p:nvSpPr>
          <p:spPr>
            <a:xfrm>
              <a:off x="623307" y="1256878"/>
              <a:ext cx="7185156" cy="791002"/>
            </a:xfrm>
            <a:prstGeom prst="roundRect">
              <a:avLst/>
            </a:prstGeom>
            <a:noFill/>
            <a:ln w="12700">
              <a:solidFill>
                <a:srgbClr val="9CD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2713" indent="-112713"/>
              <a:r>
                <a:rPr lang="en-US" sz="750" dirty="0">
                  <a:solidFill>
                    <a:schemeClr val="tx1"/>
                  </a:solidFill>
                </a:rPr>
                <a:t>     </a:t>
              </a:r>
              <a:r>
                <a:rPr lang="en-US" sz="1000" dirty="0" smtClean="0">
                  <a:solidFill>
                    <a:schemeClr val="tx1"/>
                  </a:solidFill>
                </a:rPr>
                <a:t>A </a:t>
              </a:r>
              <a:r>
                <a:rPr lang="en-US" sz="1000" dirty="0">
                  <a:solidFill>
                    <a:schemeClr val="tx1"/>
                  </a:solidFill>
                </a:rPr>
                <a:t>Telecom </a:t>
              </a:r>
              <a:r>
                <a:rPr lang="en-US" sz="1000" dirty="0" err="1" smtClean="0">
                  <a:solidFill>
                    <a:schemeClr val="tx1"/>
                  </a:solidFill>
                </a:rPr>
                <a:t>organisation</a:t>
              </a:r>
              <a:r>
                <a:rPr lang="en-US" sz="1000" dirty="0" smtClean="0">
                  <a:solidFill>
                    <a:schemeClr val="tx1"/>
                  </a:solidFill>
                </a:rPr>
                <a:t> </a:t>
              </a:r>
              <a:r>
                <a:rPr lang="en-US" sz="1000" dirty="0">
                  <a:solidFill>
                    <a:schemeClr val="tx1"/>
                  </a:solidFill>
                </a:rPr>
                <a:t>provides customer care services to its customers. As a continual improvement process, it conducted a survey on the customers who called in one </a:t>
              </a:r>
              <a:r>
                <a:rPr lang="en-US" sz="1000" dirty="0" smtClean="0">
                  <a:solidFill>
                    <a:schemeClr val="tx1"/>
                  </a:solidFill>
                </a:rPr>
                <a:t>month </a:t>
              </a:r>
              <a:r>
                <a:rPr lang="en-US" sz="1000" dirty="0">
                  <a:solidFill>
                    <a:schemeClr val="tx1"/>
                  </a:solidFill>
                </a:rPr>
                <a:t>period. It assessed on the parameters, such as Welcoming, Soft Skills, Product Knowledge, Ability to resolve the issues, Wait time, etc. The CSAT results were 67% </a:t>
              </a:r>
              <a:r>
                <a:rPr lang="en-US" sz="1000" dirty="0" smtClean="0">
                  <a:solidFill>
                    <a:schemeClr val="tx1"/>
                  </a:solidFill>
                </a:rPr>
                <a:t>and </a:t>
              </a:r>
              <a:r>
                <a:rPr lang="en-US" sz="1000" dirty="0">
                  <a:solidFill>
                    <a:schemeClr val="tx1"/>
                  </a:solidFill>
                </a:rPr>
                <a:t>the SLA was 95%. The management, being unhappy about the results, has asked the CSI Manager to implement an approach to improve CSAT. The following process </a:t>
              </a:r>
              <a:r>
                <a:rPr lang="en-US" sz="1000" dirty="0" smtClean="0">
                  <a:solidFill>
                    <a:schemeClr val="tx1"/>
                  </a:solidFill>
                </a:rPr>
                <a:t>will </a:t>
              </a:r>
              <a:r>
                <a:rPr lang="en-US" sz="1000" dirty="0">
                  <a:solidFill>
                    <a:schemeClr val="tx1"/>
                  </a:solidFill>
                </a:rPr>
                <a:t>help you understand the overall approach of CSI.</a:t>
              </a:r>
            </a:p>
          </p:txBody>
        </p:sp>
        <p:sp>
          <p:nvSpPr>
            <p:cNvPr id="6" name="Oval 5"/>
            <p:cNvSpPr/>
            <p:nvPr/>
          </p:nvSpPr>
          <p:spPr>
            <a:xfrm>
              <a:off x="183827" y="1296301"/>
              <a:ext cx="669685" cy="677764"/>
            </a:xfrm>
            <a:prstGeom prst="ellipse">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4176"/>
              <a:r>
                <a:rPr lang="en-US" sz="2698" dirty="0">
                  <a:solidFill>
                    <a:prstClr val="white"/>
                  </a:solidFill>
                </a:rPr>
                <a:t>Q</a:t>
              </a:r>
            </a:p>
          </p:txBody>
        </p:sp>
      </p:grpSp>
      <p:grpSp>
        <p:nvGrpSpPr>
          <p:cNvPr id="23" name="Group 22"/>
          <p:cNvGrpSpPr/>
          <p:nvPr/>
        </p:nvGrpSpPr>
        <p:grpSpPr>
          <a:xfrm>
            <a:off x="1240997" y="1498063"/>
            <a:ext cx="5426931" cy="2498648"/>
            <a:chOff x="810326" y="2290168"/>
            <a:chExt cx="8679875" cy="3996357"/>
          </a:xfrm>
        </p:grpSpPr>
        <p:sp>
          <p:nvSpPr>
            <p:cNvPr id="7" name="Rectangle 6"/>
            <p:cNvSpPr/>
            <p:nvPr/>
          </p:nvSpPr>
          <p:spPr>
            <a:xfrm>
              <a:off x="5264402" y="2291482"/>
              <a:ext cx="1716292" cy="419100"/>
            </a:xfrm>
            <a:prstGeom prst="rect">
              <a:avLst/>
            </a:prstGeom>
            <a:solidFill>
              <a:srgbClr val="F2F2F2"/>
            </a:solid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88">
                  <a:solidFill>
                    <a:schemeClr val="tx1"/>
                  </a:solidFill>
                </a:rPr>
                <a:t>CSAT must be 95%</a:t>
              </a:r>
            </a:p>
          </p:txBody>
        </p:sp>
        <p:sp>
          <p:nvSpPr>
            <p:cNvPr id="8" name="Rectangle 7"/>
            <p:cNvSpPr/>
            <p:nvPr/>
          </p:nvSpPr>
          <p:spPr>
            <a:xfrm>
              <a:off x="5264402" y="3126393"/>
              <a:ext cx="1716292" cy="419100"/>
            </a:xfrm>
            <a:prstGeom prst="rect">
              <a:avLst/>
            </a:prstGeom>
            <a:solidFill>
              <a:srgbClr val="F2F2F2"/>
            </a:solid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88">
                  <a:solidFill>
                    <a:schemeClr val="tx1"/>
                  </a:solidFill>
                </a:rPr>
                <a:t>CSAT Score - 67%</a:t>
              </a:r>
            </a:p>
          </p:txBody>
        </p:sp>
        <p:sp>
          <p:nvSpPr>
            <p:cNvPr id="9" name="Rectangle 8"/>
            <p:cNvSpPr/>
            <p:nvPr/>
          </p:nvSpPr>
          <p:spPr>
            <a:xfrm>
              <a:off x="5254877" y="3961304"/>
              <a:ext cx="1716292" cy="393059"/>
            </a:xfrm>
            <a:prstGeom prst="rect">
              <a:avLst/>
            </a:prstGeom>
            <a:solidFill>
              <a:srgbClr val="F2F2F2"/>
            </a:solid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88">
                  <a:solidFill>
                    <a:schemeClr val="tx1"/>
                  </a:solidFill>
                </a:rPr>
                <a:t>CSAT Score - 70%</a:t>
              </a:r>
            </a:p>
          </p:txBody>
        </p:sp>
        <p:sp>
          <p:nvSpPr>
            <p:cNvPr id="10" name="Rectangle 9"/>
            <p:cNvSpPr/>
            <p:nvPr/>
          </p:nvSpPr>
          <p:spPr>
            <a:xfrm>
              <a:off x="5264402" y="4772376"/>
              <a:ext cx="1716292" cy="470014"/>
            </a:xfrm>
            <a:prstGeom prst="rect">
              <a:avLst/>
            </a:prstGeom>
            <a:solidFill>
              <a:srgbClr val="F2F2F2"/>
            </a:solid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88">
                  <a:solidFill>
                    <a:schemeClr val="tx1"/>
                  </a:solidFill>
                </a:rPr>
                <a:t> PDCA and 7 Step improvement process</a:t>
              </a:r>
            </a:p>
          </p:txBody>
        </p:sp>
        <p:sp>
          <p:nvSpPr>
            <p:cNvPr id="11" name="Rectangle 10"/>
            <p:cNvSpPr/>
            <p:nvPr/>
          </p:nvSpPr>
          <p:spPr>
            <a:xfrm>
              <a:off x="5254877" y="5658201"/>
              <a:ext cx="1716292" cy="409575"/>
            </a:xfrm>
            <a:prstGeom prst="rect">
              <a:avLst/>
            </a:prstGeom>
            <a:solidFill>
              <a:srgbClr val="F2F2F2"/>
            </a:solid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688">
                  <a:solidFill>
                    <a:schemeClr val="tx1"/>
                  </a:solidFill>
                </a:rPr>
                <a:t>Did we acheive 70%?</a:t>
              </a:r>
            </a:p>
          </p:txBody>
        </p:sp>
        <p:sp>
          <p:nvSpPr>
            <p:cNvPr id="12" name="Rounded Rectangle 11"/>
            <p:cNvSpPr/>
            <p:nvPr/>
          </p:nvSpPr>
          <p:spPr>
            <a:xfrm>
              <a:off x="2754896" y="2290168"/>
              <a:ext cx="1895475" cy="302155"/>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What is the vision?</a:t>
              </a:r>
            </a:p>
          </p:txBody>
        </p:sp>
        <p:sp>
          <p:nvSpPr>
            <p:cNvPr id="13" name="Rounded Rectangle 12"/>
            <p:cNvSpPr/>
            <p:nvPr/>
          </p:nvSpPr>
          <p:spPr>
            <a:xfrm>
              <a:off x="2754896" y="3127907"/>
              <a:ext cx="1895475" cy="302155"/>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Where are we now?</a:t>
              </a:r>
            </a:p>
          </p:txBody>
        </p:sp>
        <p:sp>
          <p:nvSpPr>
            <p:cNvPr id="14" name="Rounded Rectangle 13"/>
            <p:cNvSpPr/>
            <p:nvPr/>
          </p:nvSpPr>
          <p:spPr>
            <a:xfrm>
              <a:off x="2754896" y="3961304"/>
              <a:ext cx="1895475" cy="302155"/>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Where do we want to be?</a:t>
              </a:r>
            </a:p>
          </p:txBody>
        </p:sp>
        <p:sp>
          <p:nvSpPr>
            <p:cNvPr id="15" name="Rounded Rectangle 14"/>
            <p:cNvSpPr/>
            <p:nvPr/>
          </p:nvSpPr>
          <p:spPr>
            <a:xfrm>
              <a:off x="2754896" y="4794701"/>
              <a:ext cx="1895475" cy="302155"/>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How do we get there?</a:t>
              </a:r>
            </a:p>
          </p:txBody>
        </p:sp>
        <p:sp>
          <p:nvSpPr>
            <p:cNvPr id="16" name="Rounded Rectangle 15"/>
            <p:cNvSpPr/>
            <p:nvPr/>
          </p:nvSpPr>
          <p:spPr>
            <a:xfrm>
              <a:off x="2754895" y="5628098"/>
              <a:ext cx="1895475" cy="302155"/>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Did we get there?</a:t>
              </a:r>
            </a:p>
          </p:txBody>
        </p:sp>
        <p:sp>
          <p:nvSpPr>
            <p:cNvPr id="17" name="Rounded Rectangle 16"/>
            <p:cNvSpPr/>
            <p:nvPr/>
          </p:nvSpPr>
          <p:spPr>
            <a:xfrm>
              <a:off x="7594726" y="2290168"/>
              <a:ext cx="1895475" cy="609074"/>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Goals and Objectives</a:t>
              </a:r>
            </a:p>
          </p:txBody>
        </p:sp>
        <p:sp>
          <p:nvSpPr>
            <p:cNvPr id="18" name="Rounded Rectangle 17"/>
            <p:cNvSpPr/>
            <p:nvPr/>
          </p:nvSpPr>
          <p:spPr>
            <a:xfrm>
              <a:off x="7594726" y="3127907"/>
              <a:ext cx="1895475" cy="626636"/>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Current CSAT</a:t>
              </a:r>
            </a:p>
          </p:txBody>
        </p:sp>
        <p:sp>
          <p:nvSpPr>
            <p:cNvPr id="19" name="Rounded Rectangle 18"/>
            <p:cNvSpPr/>
            <p:nvPr/>
          </p:nvSpPr>
          <p:spPr>
            <a:xfrm>
              <a:off x="7594725" y="3961304"/>
              <a:ext cx="1895476" cy="628874"/>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lIns="45720" rIns="4572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Measurable </a:t>
              </a:r>
              <a:r>
                <a:rPr lang="en-US" sz="688" dirty="0" smtClean="0">
                  <a:solidFill>
                    <a:schemeClr val="bg1"/>
                  </a:solidFill>
                </a:rPr>
                <a:t>Target </a:t>
              </a:r>
              <a:r>
                <a:rPr lang="en-US" sz="688" dirty="0" smtClean="0">
                  <a:solidFill>
                    <a:schemeClr val="bg1"/>
                  </a:solidFill>
                  <a:latin typeface="Calibri" panose="020F0502020204030204" pitchFamily="34" charset="0"/>
                </a:rPr>
                <a:t>—</a:t>
              </a:r>
              <a:r>
                <a:rPr lang="en-US" sz="688" dirty="0" smtClean="0">
                  <a:solidFill>
                    <a:schemeClr val="bg1"/>
                  </a:solidFill>
                </a:rPr>
                <a:t> </a:t>
              </a:r>
              <a:r>
                <a:rPr lang="en-US" sz="688" dirty="0">
                  <a:solidFill>
                    <a:schemeClr val="bg1"/>
                  </a:solidFill>
                </a:rPr>
                <a:t>This has to be practical and we have to increase step by step</a:t>
              </a:r>
            </a:p>
          </p:txBody>
        </p:sp>
        <p:sp>
          <p:nvSpPr>
            <p:cNvPr id="20" name="Rounded Rectangle 19"/>
            <p:cNvSpPr/>
            <p:nvPr/>
          </p:nvSpPr>
          <p:spPr>
            <a:xfrm>
              <a:off x="7594726" y="4794701"/>
              <a:ext cx="1895475" cy="628324"/>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Implementing the Process/Service Improvements</a:t>
              </a:r>
            </a:p>
          </p:txBody>
        </p:sp>
        <p:sp>
          <p:nvSpPr>
            <p:cNvPr id="22" name="Rounded Rectangle 21"/>
            <p:cNvSpPr/>
            <p:nvPr/>
          </p:nvSpPr>
          <p:spPr>
            <a:xfrm>
              <a:off x="7594726" y="5658201"/>
              <a:ext cx="1895475" cy="628324"/>
            </a:xfrm>
            <a:prstGeom prst="roundRect">
              <a:avLst/>
            </a:prstGeom>
            <a:solidFill>
              <a:srgbClr val="61B4D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688" dirty="0">
                  <a:solidFill>
                    <a:schemeClr val="bg1"/>
                  </a:solidFill>
                </a:rPr>
                <a:t>Results after the Implementation</a:t>
              </a:r>
            </a:p>
          </p:txBody>
        </p:sp>
        <p:sp>
          <p:nvSpPr>
            <p:cNvPr id="24" name="Rectangle 23"/>
            <p:cNvSpPr/>
            <p:nvPr/>
          </p:nvSpPr>
          <p:spPr>
            <a:xfrm>
              <a:off x="810326" y="3490896"/>
              <a:ext cx="1716292" cy="1242970"/>
            </a:xfrm>
            <a:prstGeom prst="rect">
              <a:avLst/>
            </a:prstGeom>
            <a:solidFill>
              <a:srgbClr val="F2F2F2"/>
            </a:solid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688" dirty="0">
                  <a:solidFill>
                    <a:schemeClr val="tx1"/>
                  </a:solidFill>
                </a:rPr>
                <a:t>How do we keep the momentum going? </a:t>
              </a:r>
            </a:p>
            <a:p>
              <a:endParaRPr lang="en-US" sz="688" dirty="0">
                <a:solidFill>
                  <a:schemeClr val="tx1"/>
                </a:solidFill>
              </a:endParaRPr>
            </a:p>
            <a:p>
              <a:r>
                <a:rPr lang="en-US" sz="688" dirty="0">
                  <a:solidFill>
                    <a:schemeClr val="tx1"/>
                  </a:solidFill>
                </a:rPr>
                <a:t>By motivating the team and sharing the results from the improvement</a:t>
              </a:r>
            </a:p>
          </p:txBody>
        </p:sp>
      </p:grpSp>
      <p:cxnSp>
        <p:nvCxnSpPr>
          <p:cNvPr id="32" name="Elbow Connector 31"/>
          <p:cNvCxnSpPr>
            <a:stCxn id="24" idx="0"/>
          </p:cNvCxnSpPr>
          <p:nvPr/>
        </p:nvCxnSpPr>
        <p:spPr>
          <a:xfrm rot="5400000" flipH="1" flipV="1">
            <a:off x="1789032" y="1581026"/>
            <a:ext cx="656275" cy="679266"/>
          </a:xfrm>
          <a:prstGeom prst="bentConnector2">
            <a:avLst/>
          </a:prstGeom>
          <a:ln w="19050">
            <a:solidFill>
              <a:srgbClr val="F49443"/>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6" idx="1"/>
            <a:endCxn id="24" idx="2"/>
          </p:cNvCxnSpPr>
          <p:nvPr/>
        </p:nvCxnSpPr>
        <p:spPr>
          <a:xfrm rot="10800000">
            <a:off x="1777537" y="3025941"/>
            <a:ext cx="679266" cy="653561"/>
          </a:xfrm>
          <a:prstGeom prst="bentConnector2">
            <a:avLst/>
          </a:prstGeom>
          <a:ln w="19050">
            <a:solidFill>
              <a:srgbClr val="F49443"/>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942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pPr>
              <a:lnSpc>
                <a:spcPct val="150000"/>
              </a:lnSpc>
            </a:pPr>
            <a:r>
              <a:rPr lang="en-US" dirty="0" smtClean="0"/>
              <a:t>There are three types of metrics – technology, process and service.</a:t>
            </a:r>
          </a:p>
          <a:p>
            <a:pPr lvl="0">
              <a:lnSpc>
                <a:spcPct val="150000"/>
              </a:lnSpc>
            </a:pPr>
            <a:r>
              <a:rPr lang="en-US" dirty="0" smtClean="0"/>
              <a:t>CSI </a:t>
            </a:r>
            <a:r>
              <a:rPr lang="en-US" dirty="0"/>
              <a:t>measurement and metrics consist of Critical Success </a:t>
            </a:r>
            <a:r>
              <a:rPr lang="en-US" dirty="0" smtClean="0"/>
              <a:t>factors, </a:t>
            </a:r>
            <a:r>
              <a:rPr lang="en-US" dirty="0"/>
              <a:t>Key </a:t>
            </a:r>
            <a:r>
              <a:rPr lang="en-US"/>
              <a:t>Performance </a:t>
            </a:r>
            <a:r>
              <a:rPr lang="en-US" smtClean="0"/>
              <a:t>Indicators </a:t>
            </a:r>
            <a:r>
              <a:rPr lang="en-US" dirty="0"/>
              <a:t>and </a:t>
            </a:r>
            <a:r>
              <a:rPr lang="en-US" dirty="0" smtClean="0"/>
              <a:t>baselines.</a:t>
            </a:r>
          </a:p>
          <a:p>
            <a:pPr lvl="0">
              <a:lnSpc>
                <a:spcPct val="150000"/>
              </a:lnSpc>
            </a:pPr>
            <a:r>
              <a:rPr lang="en-US" dirty="0" smtClean="0"/>
              <a:t>The </a:t>
            </a:r>
            <a:r>
              <a:rPr lang="en-US" dirty="0"/>
              <a:t>PDCA (Plan Do Check and Act) Model </a:t>
            </a:r>
            <a:r>
              <a:rPr lang="en-US" dirty="0" smtClean="0"/>
              <a:t>suggests the stages of improvement.</a:t>
            </a:r>
          </a:p>
          <a:p>
            <a:pPr lvl="0">
              <a:lnSpc>
                <a:spcPct val="150000"/>
              </a:lnSpc>
            </a:pPr>
            <a:r>
              <a:rPr lang="en-GB" dirty="0">
                <a:latin typeface="Calibri" panose="020F0502020204030204" pitchFamily="34" charset="0"/>
                <a:cs typeface="Arial" pitchFamily="34" charset="0"/>
              </a:rPr>
              <a:t>The purpose of the seven step improvement process is to define and manage the steps needed </a:t>
            </a:r>
            <a:r>
              <a:rPr lang="en-GB" dirty="0" smtClean="0">
                <a:latin typeface="Calibri" panose="020F0502020204030204" pitchFamily="34" charset="0"/>
                <a:cs typeface="Arial" pitchFamily="34" charset="0"/>
              </a:rPr>
              <a:t>for improvement.</a:t>
            </a:r>
            <a:endParaRPr lang="en-US" dirty="0" smtClean="0"/>
          </a:p>
          <a:p>
            <a:pPr>
              <a:lnSpc>
                <a:spcPct val="150000"/>
              </a:lnSpc>
            </a:pPr>
            <a:r>
              <a:rPr lang="en-US" dirty="0" smtClean="0"/>
              <a:t>The </a:t>
            </a:r>
            <a:r>
              <a:rPr lang="en-US" dirty="0"/>
              <a:t>CSI Model provides the basis for improvement of services and capabilities of an IT Service Provider.</a:t>
            </a:r>
          </a:p>
          <a:p>
            <a:pPr lvl="0">
              <a:lnSpc>
                <a:spcPct val="150000"/>
              </a:lnSpc>
            </a:pPr>
            <a:endParaRPr lang="en-US" dirty="0"/>
          </a:p>
          <a:p>
            <a:pPr>
              <a:lnSpc>
                <a:spcPct val="150000"/>
              </a:lnSpc>
            </a:pPr>
            <a:endParaRPr lang="en-US" dirty="0"/>
          </a:p>
        </p:txBody>
      </p:sp>
      <p:sp>
        <p:nvSpPr>
          <p:cNvPr id="7" name="Text Placeholder 6"/>
          <p:cNvSpPr>
            <a:spLocks noGrp="1"/>
          </p:cNvSpPr>
          <p:nvPr>
            <p:ph type="body" sz="quarter" idx="13"/>
          </p:nvPr>
        </p:nvSpPr>
        <p:spPr/>
        <p:txBody>
          <a:bodyPr/>
          <a:lstStyle/>
          <a:p>
            <a:pPr marL="0" indent="0">
              <a:buNone/>
            </a:pPr>
            <a:r>
              <a:rPr lang="en-US" dirty="0"/>
              <a:t>Here is a quick recap of what we have </a:t>
            </a:r>
            <a:r>
              <a:rPr lang="en-US" dirty="0" smtClean="0"/>
              <a:t>learnt </a:t>
            </a:r>
            <a:r>
              <a:rPr lang="en-US" dirty="0"/>
              <a:t>in this </a:t>
            </a:r>
            <a:r>
              <a:rPr lang="en-US" dirty="0" smtClean="0"/>
              <a:t>lesson:</a:t>
            </a:r>
            <a:endParaRPr lang="en-US" dirty="0"/>
          </a:p>
        </p:txBody>
      </p:sp>
      <p:sp>
        <p:nvSpPr>
          <p:cNvPr id="5" name="Text Placeholder 4"/>
          <p:cNvSpPr>
            <a:spLocks noGrp="1"/>
          </p:cNvSpPr>
          <p:nvPr>
            <p:ph type="body" sz="quarter" idx="10"/>
          </p:nvPr>
        </p:nvSpPr>
        <p:spPr/>
        <p:txBody>
          <a:bodyPr/>
          <a:lstStyle/>
          <a:p>
            <a:r>
              <a:rPr lang="en-US" dirty="0" smtClean="0">
                <a:latin typeface="Calibri (headings)"/>
              </a:rPr>
              <a:t>Summary</a:t>
            </a:r>
            <a:endParaRPr lang="en-US" dirty="0">
              <a:latin typeface="Calibri (headings)"/>
            </a:endParaRPr>
          </a:p>
        </p:txBody>
      </p:sp>
    </p:spTree>
    <p:extLst>
      <p:ext uri="{BB962C8B-B14F-4D97-AF65-F5344CB8AC3E}">
        <p14:creationId xmlns:p14="http://schemas.microsoft.com/office/powerpoint/2010/main" val="1681649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1"/>
          <p:cNvSpPr txBox="1">
            <a:spLocks/>
          </p:cNvSpPr>
          <p:nvPr/>
        </p:nvSpPr>
        <p:spPr>
          <a:xfrm>
            <a:off x="603628" y="3280303"/>
            <a:ext cx="3399633" cy="386799"/>
          </a:xfrm>
          <a:prstGeom prst="rect">
            <a:avLst/>
          </a:prstGeom>
        </p:spPr>
        <p:txBody>
          <a:bodyPr lIns="0" tIns="0" rIns="0" bIns="0" anchor="ctr" anchorCtr="0"/>
          <a:lstStyle>
            <a:lvl1pPr marL="0" indent="0" algn="l" defTabSz="571683" rtl="0" eaLnBrk="1" latinLnBrk="0" hangingPunct="1">
              <a:lnSpc>
                <a:spcPct val="90000"/>
              </a:lnSpc>
              <a:spcBef>
                <a:spcPts val="625"/>
              </a:spcBef>
              <a:buFont typeface="Arial" panose="020B0604020202020204" pitchFamily="34" charset="0"/>
              <a:buNone/>
              <a:defRPr sz="1000" kern="1200">
                <a:solidFill>
                  <a:schemeClr val="tx1"/>
                </a:solidFill>
                <a:latin typeface="+mn-lt"/>
                <a:ea typeface="+mn-ea"/>
                <a:cs typeface="+mn-cs"/>
              </a:defRPr>
            </a:lvl1pPr>
            <a:lvl2pPr marL="285841" indent="0" algn="l" defTabSz="571683" rtl="0" eaLnBrk="1" latinLnBrk="0" hangingPunct="1">
              <a:lnSpc>
                <a:spcPct val="90000"/>
              </a:lnSpc>
              <a:spcBef>
                <a:spcPts val="313"/>
              </a:spcBef>
              <a:buFont typeface="Arial" panose="020B0604020202020204" pitchFamily="34" charset="0"/>
              <a:buNone/>
              <a:defRPr sz="1500" kern="1200">
                <a:solidFill>
                  <a:schemeClr val="tx1"/>
                </a:solidFill>
                <a:latin typeface="+mn-lt"/>
                <a:ea typeface="+mn-ea"/>
                <a:cs typeface="+mn-cs"/>
              </a:defRPr>
            </a:lvl2pPr>
            <a:lvl3pPr marL="571683" indent="0" algn="l" defTabSz="571683" rtl="0" eaLnBrk="1" latinLnBrk="0" hangingPunct="1">
              <a:lnSpc>
                <a:spcPct val="90000"/>
              </a:lnSpc>
              <a:spcBef>
                <a:spcPts val="313"/>
              </a:spcBef>
              <a:buFont typeface="Arial" panose="020B0604020202020204" pitchFamily="34" charset="0"/>
              <a:buNone/>
              <a:defRPr sz="1250" kern="1200">
                <a:solidFill>
                  <a:schemeClr val="tx1"/>
                </a:solidFill>
                <a:latin typeface="+mn-lt"/>
                <a:ea typeface="+mn-ea"/>
                <a:cs typeface="+mn-cs"/>
              </a:defRPr>
            </a:lvl3pPr>
            <a:lvl4pPr marL="857524" indent="0" algn="l" defTabSz="571683" rtl="0" eaLnBrk="1" latinLnBrk="0" hangingPunct="1">
              <a:lnSpc>
                <a:spcPct val="90000"/>
              </a:lnSpc>
              <a:spcBef>
                <a:spcPts val="313"/>
              </a:spcBef>
              <a:buFont typeface="Arial" panose="020B0604020202020204" pitchFamily="34" charset="0"/>
              <a:buNone/>
              <a:defRPr sz="1125" kern="1200">
                <a:solidFill>
                  <a:schemeClr val="tx1"/>
                </a:solidFill>
                <a:latin typeface="+mn-lt"/>
                <a:ea typeface="+mn-ea"/>
                <a:cs typeface="+mn-cs"/>
              </a:defRPr>
            </a:lvl4pPr>
            <a:lvl5pPr marL="1143365" indent="0" algn="l" defTabSz="571683" rtl="0" eaLnBrk="1" latinLnBrk="0" hangingPunct="1">
              <a:lnSpc>
                <a:spcPct val="90000"/>
              </a:lnSpc>
              <a:spcBef>
                <a:spcPts val="313"/>
              </a:spcBef>
              <a:buFont typeface="Arial" panose="020B0604020202020204" pitchFamily="34" charset="0"/>
              <a:buNone/>
              <a:defRPr sz="1125"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30607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latin typeface="Calibri" panose="020F0502020204030204" pitchFamily="34" charset="0"/>
                <a:cs typeface="Arial" pitchFamily="34" charset="0"/>
              </a:rPr>
              <a:t>Which of the following does CSI provide guidance on</a:t>
            </a:r>
            <a:r>
              <a:rPr lang="en-US" dirty="0" smtClean="0">
                <a:latin typeface="Calibri" panose="020F0502020204030204" pitchFamily="34" charset="0"/>
                <a:cs typeface="Arial" pitchFamily="34" charset="0"/>
              </a:rPr>
              <a:t>?</a:t>
            </a:r>
            <a:endParaRPr lang="en-US" dirty="0">
              <a:latin typeface="Calibri" panose="020F0502020204030204" pitchFamily="34" charset="0"/>
              <a:cs typeface="Arial" pitchFamily="34" charset="0"/>
            </a:endParaRPr>
          </a:p>
        </p:txBody>
      </p:sp>
      <p:sp>
        <p:nvSpPr>
          <p:cNvPr id="3" name="Text Placeholder 2"/>
          <p:cNvSpPr>
            <a:spLocks noGrp="1"/>
          </p:cNvSpPr>
          <p:nvPr>
            <p:ph type="body" sz="quarter" idx="16"/>
          </p:nvPr>
        </p:nvSpPr>
        <p:spPr>
          <a:xfrm>
            <a:off x="1123949" y="1806810"/>
            <a:ext cx="5480733" cy="277148"/>
          </a:xfrm>
        </p:spPr>
        <p:txBody>
          <a:bodyPr/>
          <a:lstStyle/>
          <a:p>
            <a:r>
              <a:rPr lang="en-US" dirty="0" smtClean="0">
                <a:latin typeface="Calibri" panose="020F0502020204030204" pitchFamily="34" charset="0"/>
                <a:cs typeface="Arial" pitchFamily="34" charset="0"/>
              </a:rPr>
              <a:t>Improving IT strategies</a:t>
            </a:r>
            <a:endParaRPr lang="en-US" dirty="0">
              <a:latin typeface="Calibri" panose="020F0502020204030204" pitchFamily="34" charset="0"/>
              <a:cs typeface="Arial" pitchFamily="34" charset="0"/>
            </a:endParaRPr>
          </a:p>
          <a:p>
            <a:endParaRPr lang="en-US" dirty="0"/>
          </a:p>
        </p:txBody>
      </p:sp>
      <p:sp>
        <p:nvSpPr>
          <p:cNvPr id="4" name="Text Placeholder 3"/>
          <p:cNvSpPr>
            <a:spLocks noGrp="1"/>
          </p:cNvSpPr>
          <p:nvPr>
            <p:ph type="body" sz="quarter" idx="17"/>
          </p:nvPr>
        </p:nvSpPr>
        <p:spPr>
          <a:xfrm>
            <a:off x="1129225" y="2158180"/>
            <a:ext cx="5476349" cy="277148"/>
          </a:xfrm>
        </p:spPr>
        <p:txBody>
          <a:bodyPr/>
          <a:lstStyle/>
          <a:p>
            <a:r>
              <a:rPr lang="en-US" dirty="0">
                <a:latin typeface="Calibri" panose="020F0502020204030204" pitchFamily="34" charset="0"/>
                <a:cs typeface="Arial" pitchFamily="34" charset="0"/>
              </a:rPr>
              <a:t>Improvement of all phases of </a:t>
            </a:r>
            <a:r>
              <a:rPr lang="en-US" dirty="0" smtClean="0">
                <a:latin typeface="Calibri" panose="020F0502020204030204" pitchFamily="34" charset="0"/>
                <a:cs typeface="Arial" pitchFamily="34" charset="0"/>
              </a:rPr>
              <a:t>the security </a:t>
            </a:r>
            <a:r>
              <a:rPr lang="en-US" dirty="0">
                <a:latin typeface="Calibri" panose="020F0502020204030204" pitchFamily="34" charset="0"/>
                <a:cs typeface="Arial" pitchFamily="34" charset="0"/>
              </a:rPr>
              <a:t>lifecycle</a:t>
            </a:r>
          </a:p>
          <a:p>
            <a:endParaRPr lang="en-US" dirty="0"/>
          </a:p>
        </p:txBody>
      </p:sp>
      <p:sp>
        <p:nvSpPr>
          <p:cNvPr id="5" name="Text Placeholder 4"/>
          <p:cNvSpPr>
            <a:spLocks noGrp="1"/>
          </p:cNvSpPr>
          <p:nvPr>
            <p:ph type="body" sz="quarter" idx="18"/>
          </p:nvPr>
        </p:nvSpPr>
        <p:spPr>
          <a:xfrm>
            <a:off x="1132313" y="2509549"/>
            <a:ext cx="5473783" cy="277148"/>
          </a:xfrm>
        </p:spPr>
        <p:txBody>
          <a:bodyPr/>
          <a:lstStyle/>
          <a:p>
            <a:r>
              <a:rPr lang="en-US" dirty="0" smtClean="0">
                <a:latin typeface="Calibri" panose="020F0502020204030204" pitchFamily="34" charset="0"/>
                <a:cs typeface="Arial" pitchFamily="34" charset="0"/>
              </a:rPr>
              <a:t>Improving international standards </a:t>
            </a:r>
            <a:r>
              <a:rPr lang="en-US" dirty="0">
                <a:latin typeface="Calibri" panose="020F0502020204030204" pitchFamily="34" charset="0"/>
                <a:cs typeface="Arial" pitchFamily="34" charset="0"/>
              </a:rPr>
              <a:t>such as ISO 20000</a:t>
            </a:r>
          </a:p>
          <a:p>
            <a:endParaRPr lang="en-US" dirty="0">
              <a:latin typeface="Calibri" panose="020F0502020204030204" pitchFamily="34" charset="0"/>
              <a:cs typeface="Arial" pitchFamily="34" charset="0"/>
            </a:endParaRPr>
          </a:p>
          <a:p>
            <a:endParaRPr lang="en-US" dirty="0"/>
          </a:p>
        </p:txBody>
      </p:sp>
      <p:sp>
        <p:nvSpPr>
          <p:cNvPr id="6" name="Text Placeholder 5"/>
          <p:cNvSpPr>
            <a:spLocks noGrp="1"/>
          </p:cNvSpPr>
          <p:nvPr>
            <p:ph type="body" sz="quarter" idx="22"/>
          </p:nvPr>
        </p:nvSpPr>
        <p:spPr>
          <a:xfrm>
            <a:off x="1130125" y="1455440"/>
            <a:ext cx="5475601" cy="277148"/>
          </a:xfrm>
        </p:spPr>
        <p:txBody>
          <a:bodyPr/>
          <a:lstStyle/>
          <a:p>
            <a:r>
              <a:rPr lang="en-US" dirty="0" smtClean="0">
                <a:latin typeface="Calibri" panose="020F0502020204030204" pitchFamily="34" charset="0"/>
                <a:cs typeface="Arial" pitchFamily="34" charset="0"/>
              </a:rPr>
              <a:t>Improving </a:t>
            </a:r>
            <a:r>
              <a:rPr lang="en-US" dirty="0">
                <a:latin typeface="Calibri" panose="020F0502020204030204" pitchFamily="34" charset="0"/>
                <a:cs typeface="Arial" pitchFamily="34" charset="0"/>
              </a:rPr>
              <a:t>process efficiency and effectiveness</a:t>
            </a:r>
          </a:p>
          <a:p>
            <a:endParaRPr lang="en-US" dirty="0"/>
          </a:p>
        </p:txBody>
      </p:sp>
      <p:sp>
        <p:nvSpPr>
          <p:cNvPr id="8" name="Text Placeholder 7"/>
          <p:cNvSpPr>
            <a:spLocks noGrp="1"/>
          </p:cNvSpPr>
          <p:nvPr>
            <p:ph type="body" sz="quarter" idx="27"/>
          </p:nvPr>
        </p:nvSpPr>
        <p:spPr/>
        <p:txBody>
          <a:bodyPr/>
          <a:lstStyle/>
          <a:p>
            <a:r>
              <a:rPr lang="en-US" dirty="0" smtClean="0"/>
              <a:t>1</a:t>
            </a:r>
            <a:endParaRPr lang="en-US" dirty="0"/>
          </a:p>
        </p:txBody>
      </p:sp>
    </p:spTree>
    <p:extLst>
      <p:ext uri="{BB962C8B-B14F-4D97-AF65-F5344CB8AC3E}">
        <p14:creationId xmlns:p14="http://schemas.microsoft.com/office/powerpoint/2010/main" val="3066309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Describe </a:t>
            </a:r>
            <a:r>
              <a:rPr lang="en-US" dirty="0"/>
              <a:t>the purpose, objective and scope of </a:t>
            </a:r>
            <a:r>
              <a:rPr lang="en-GB" dirty="0" smtClean="0"/>
              <a:t>CSI</a:t>
            </a:r>
            <a:endParaRPr lang="en-US" dirty="0"/>
          </a:p>
          <a:p>
            <a:r>
              <a:rPr lang="en-US" dirty="0"/>
              <a:t>Explain the value of CSI to </a:t>
            </a:r>
            <a:r>
              <a:rPr lang="en-US"/>
              <a:t>improve </a:t>
            </a:r>
            <a:r>
              <a:rPr lang="en-US" smtClean="0"/>
              <a:t>business </a:t>
            </a:r>
            <a:endParaRPr lang="en-US" dirty="0"/>
          </a:p>
          <a:p>
            <a:pPr>
              <a:lnSpc>
                <a:spcPct val="150000"/>
              </a:lnSpc>
            </a:pPr>
            <a:endParaRPr lang="en-US" dirty="0"/>
          </a:p>
        </p:txBody>
      </p:sp>
      <p:sp>
        <p:nvSpPr>
          <p:cNvPr id="3" name="Text Placeholder 2"/>
          <p:cNvSpPr>
            <a:spLocks noGrp="1"/>
          </p:cNvSpPr>
          <p:nvPr>
            <p:ph type="body" sz="quarter" idx="13"/>
          </p:nvPr>
        </p:nvSpPr>
        <p:spPr/>
        <p:txBody>
          <a:bodyPr/>
          <a:lstStyle/>
          <a:p>
            <a:pPr marL="0" indent="0">
              <a:buNone/>
            </a:pPr>
            <a:r>
              <a:rPr lang="en-US" dirty="0"/>
              <a:t>After completing this lesson, you will be able to</a:t>
            </a:r>
            <a:r>
              <a:rPr lang="en-US" dirty="0" smtClean="0"/>
              <a:t>:</a:t>
            </a:r>
            <a:endParaRPr lang="en-US" dirty="0"/>
          </a:p>
        </p:txBody>
      </p:sp>
      <p:sp>
        <p:nvSpPr>
          <p:cNvPr id="4" name="Text Placeholder 3"/>
          <p:cNvSpPr>
            <a:spLocks noGrp="1"/>
          </p:cNvSpPr>
          <p:nvPr>
            <p:ph type="body" sz="quarter" idx="10"/>
          </p:nvPr>
        </p:nvSpPr>
        <p:spPr/>
        <p:txBody>
          <a:bodyPr/>
          <a:lstStyle/>
          <a:p>
            <a:pPr lvl="0" defTabSz="585399">
              <a:lnSpc>
                <a:spcPct val="100000"/>
              </a:lnSpc>
              <a:spcBef>
                <a:spcPts val="0"/>
              </a:spcBef>
            </a:pPr>
            <a:r>
              <a:rPr lang="en-US" dirty="0" smtClean="0">
                <a:solidFill>
                  <a:prstClr val="black"/>
                </a:solidFill>
                <a:latin typeface="Calibri (headings)"/>
              </a:rPr>
              <a:t>Objectives</a:t>
            </a:r>
            <a:endParaRPr lang="en-US" dirty="0">
              <a:solidFill>
                <a:prstClr val="black"/>
              </a:solidFill>
              <a:latin typeface="Calibri (headings)"/>
            </a:endParaRPr>
          </a:p>
        </p:txBody>
      </p:sp>
    </p:spTree>
    <p:extLst>
      <p:ext uri="{BB962C8B-B14F-4D97-AF65-F5344CB8AC3E}">
        <p14:creationId xmlns:p14="http://schemas.microsoft.com/office/powerpoint/2010/main" val="2445234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latin typeface="Calibri" panose="020F0502020204030204" pitchFamily="34" charset="0"/>
                <a:cs typeface="Arial" pitchFamily="34" charset="0"/>
              </a:rPr>
              <a:t>Which of the following does CSI provide guidance on</a:t>
            </a:r>
            <a:r>
              <a:rPr lang="en-US" dirty="0" smtClean="0">
                <a:latin typeface="Calibri" panose="020F0502020204030204" pitchFamily="34" charset="0"/>
                <a:cs typeface="Arial" pitchFamily="34" charset="0"/>
              </a:rPr>
              <a:t>?</a:t>
            </a:r>
            <a:endParaRPr lang="en-US" dirty="0">
              <a:latin typeface="Calibri" panose="020F0502020204030204" pitchFamily="34" charset="0"/>
              <a:cs typeface="Arial" pitchFamily="34" charset="0"/>
            </a:endParaRPr>
          </a:p>
        </p:txBody>
      </p:sp>
      <p:sp>
        <p:nvSpPr>
          <p:cNvPr id="8" name="Text Placeholder 7"/>
          <p:cNvSpPr>
            <a:spLocks noGrp="1"/>
          </p:cNvSpPr>
          <p:nvPr>
            <p:ph type="body" sz="quarter" idx="16"/>
          </p:nvPr>
        </p:nvSpPr>
        <p:spPr>
          <a:xfrm>
            <a:off x="1123949" y="1806810"/>
            <a:ext cx="5480733" cy="277148"/>
          </a:xfrm>
        </p:spPr>
        <p:txBody>
          <a:bodyPr/>
          <a:lstStyle/>
          <a:p>
            <a:r>
              <a:rPr lang="en-US" dirty="0">
                <a:latin typeface="Calibri" panose="020F0502020204030204" pitchFamily="34" charset="0"/>
                <a:cs typeface="Arial" pitchFamily="34" charset="0"/>
              </a:rPr>
              <a:t>Improving </a:t>
            </a:r>
            <a:r>
              <a:rPr lang="en-US" dirty="0" smtClean="0">
                <a:latin typeface="Calibri" panose="020F0502020204030204" pitchFamily="34" charset="0"/>
                <a:cs typeface="Arial" pitchFamily="34" charset="0"/>
              </a:rPr>
              <a:t>IT strategies</a:t>
            </a:r>
            <a:endParaRPr lang="en-US" dirty="0">
              <a:latin typeface="Calibri" panose="020F0502020204030204" pitchFamily="34" charset="0"/>
              <a:cs typeface="Arial" pitchFamily="34" charset="0"/>
            </a:endParaRPr>
          </a:p>
          <a:p>
            <a:endParaRPr lang="en-US" dirty="0"/>
          </a:p>
        </p:txBody>
      </p:sp>
      <p:sp>
        <p:nvSpPr>
          <p:cNvPr id="9" name="Text Placeholder 8"/>
          <p:cNvSpPr>
            <a:spLocks noGrp="1"/>
          </p:cNvSpPr>
          <p:nvPr>
            <p:ph type="body" sz="quarter" idx="17"/>
          </p:nvPr>
        </p:nvSpPr>
        <p:spPr>
          <a:xfrm>
            <a:off x="1129225" y="2158180"/>
            <a:ext cx="5476349" cy="277148"/>
          </a:xfrm>
        </p:spPr>
        <p:txBody>
          <a:bodyPr/>
          <a:lstStyle/>
          <a:p>
            <a:r>
              <a:rPr lang="en-US" dirty="0">
                <a:latin typeface="Calibri" panose="020F0502020204030204" pitchFamily="34" charset="0"/>
                <a:cs typeface="Arial" pitchFamily="34" charset="0"/>
              </a:rPr>
              <a:t>Improvement of all phases of </a:t>
            </a:r>
            <a:r>
              <a:rPr lang="en-US" dirty="0" smtClean="0">
                <a:latin typeface="Calibri" panose="020F0502020204030204" pitchFamily="34" charset="0"/>
                <a:cs typeface="Arial" pitchFamily="34" charset="0"/>
              </a:rPr>
              <a:t>the security </a:t>
            </a:r>
            <a:r>
              <a:rPr lang="en-US" dirty="0">
                <a:latin typeface="Calibri" panose="020F0502020204030204" pitchFamily="34" charset="0"/>
                <a:cs typeface="Arial" pitchFamily="34" charset="0"/>
              </a:rPr>
              <a:t>lifecycle</a:t>
            </a:r>
          </a:p>
          <a:p>
            <a:endParaRPr lang="en-US" dirty="0"/>
          </a:p>
        </p:txBody>
      </p:sp>
      <p:sp>
        <p:nvSpPr>
          <p:cNvPr id="10" name="Text Placeholder 9"/>
          <p:cNvSpPr>
            <a:spLocks noGrp="1"/>
          </p:cNvSpPr>
          <p:nvPr>
            <p:ph type="body" sz="quarter" idx="18"/>
          </p:nvPr>
        </p:nvSpPr>
        <p:spPr>
          <a:xfrm>
            <a:off x="1132313" y="2509549"/>
            <a:ext cx="5473783" cy="277148"/>
          </a:xfrm>
        </p:spPr>
        <p:txBody>
          <a:bodyPr/>
          <a:lstStyle/>
          <a:p>
            <a:r>
              <a:rPr lang="en-US" dirty="0">
                <a:latin typeface="Calibri" panose="020F0502020204030204" pitchFamily="34" charset="0"/>
                <a:cs typeface="Arial" pitchFamily="34" charset="0"/>
              </a:rPr>
              <a:t>Improving international standards such as ISO 20000</a:t>
            </a:r>
          </a:p>
          <a:p>
            <a:endParaRPr lang="en-US" dirty="0"/>
          </a:p>
        </p:txBody>
      </p:sp>
      <p:sp>
        <p:nvSpPr>
          <p:cNvPr id="11" name="Text Placeholder 10"/>
          <p:cNvSpPr>
            <a:spLocks noGrp="1"/>
          </p:cNvSpPr>
          <p:nvPr>
            <p:ph type="body" sz="quarter" idx="22"/>
          </p:nvPr>
        </p:nvSpPr>
        <p:spPr>
          <a:xfrm>
            <a:off x="1130125" y="1455440"/>
            <a:ext cx="5475601" cy="277148"/>
          </a:xfrm>
        </p:spPr>
        <p:txBody>
          <a:bodyPr/>
          <a:lstStyle/>
          <a:p>
            <a:r>
              <a:rPr lang="en-US" dirty="0">
                <a:latin typeface="Calibri" panose="020F0502020204030204" pitchFamily="34" charset="0"/>
                <a:cs typeface="Arial" pitchFamily="34" charset="0"/>
              </a:rPr>
              <a:t>Improving process efficiency and effectiveness</a:t>
            </a:r>
          </a:p>
          <a:p>
            <a:endParaRPr lang="en-US" dirty="0"/>
          </a:p>
        </p:txBody>
      </p:sp>
      <p:sp>
        <p:nvSpPr>
          <p:cNvPr id="15" name="Text Placeholder 14"/>
          <p:cNvSpPr>
            <a:spLocks noGrp="1"/>
          </p:cNvSpPr>
          <p:nvPr>
            <p:ph type="body" sz="quarter" idx="27"/>
          </p:nvPr>
        </p:nvSpPr>
        <p:spPr/>
        <p:txBody>
          <a:bodyPr/>
          <a:lstStyle/>
          <a:p>
            <a:r>
              <a:rPr lang="en-US" dirty="0" smtClean="0"/>
              <a:t>1</a:t>
            </a:r>
            <a:endParaRPr lang="en-US" dirty="0"/>
          </a:p>
        </p:txBody>
      </p:sp>
      <p:sp>
        <p:nvSpPr>
          <p:cNvPr id="12" name="Text Placeholder 11"/>
          <p:cNvSpPr>
            <a:spLocks noGrp="1"/>
          </p:cNvSpPr>
          <p:nvPr>
            <p:ph type="body" sz="quarter" idx="25"/>
          </p:nvPr>
        </p:nvSpPr>
        <p:spPr/>
        <p:txBody>
          <a:bodyPr/>
          <a:lstStyle/>
          <a:p>
            <a:r>
              <a:rPr lang="en-US" dirty="0" smtClean="0"/>
              <a:t>Answer: a.</a:t>
            </a:r>
            <a:endParaRPr lang="en-US" dirty="0"/>
          </a:p>
        </p:txBody>
      </p:sp>
      <p:sp>
        <p:nvSpPr>
          <p:cNvPr id="13" name="Text Placeholder 12"/>
          <p:cNvSpPr>
            <a:spLocks noGrp="1"/>
          </p:cNvSpPr>
          <p:nvPr>
            <p:ph type="body" sz="quarter" idx="26"/>
          </p:nvPr>
        </p:nvSpPr>
        <p:spPr/>
        <p:txBody>
          <a:bodyPr/>
          <a:lstStyle/>
          <a:p>
            <a:r>
              <a:rPr lang="en-US" b="1" dirty="0" smtClean="0">
                <a:latin typeface="Calibri" panose="020F0502020204030204" pitchFamily="34" charset="0"/>
                <a:cs typeface="Arial" pitchFamily="34" charset="0"/>
              </a:rPr>
              <a:t>Explanation: </a:t>
            </a:r>
            <a:r>
              <a:rPr lang="en-US" dirty="0" smtClean="0">
                <a:latin typeface="Calibri" panose="020F0502020204030204" pitchFamily="34" charset="0"/>
                <a:cs typeface="Arial" pitchFamily="34" charset="0"/>
              </a:rPr>
              <a:t>CSI </a:t>
            </a:r>
            <a:r>
              <a:rPr lang="en-US" dirty="0">
                <a:latin typeface="Calibri" panose="020F0502020204030204" pitchFamily="34" charset="0"/>
                <a:cs typeface="Arial" pitchFamily="34" charset="0"/>
              </a:rPr>
              <a:t>provides guidance on </a:t>
            </a:r>
            <a:r>
              <a:rPr lang="en-US" dirty="0" smtClean="0">
                <a:latin typeface="Calibri" panose="020F0502020204030204" pitchFamily="34" charset="0"/>
                <a:cs typeface="Arial" pitchFamily="34" charset="0"/>
              </a:rPr>
              <a:t>improving </a:t>
            </a:r>
            <a:r>
              <a:rPr lang="en-US" dirty="0">
                <a:latin typeface="Calibri" panose="020F0502020204030204" pitchFamily="34" charset="0"/>
                <a:cs typeface="Arial" pitchFamily="34" charset="0"/>
              </a:rPr>
              <a:t>process efficiency and </a:t>
            </a:r>
            <a:r>
              <a:rPr lang="en-US" dirty="0" smtClean="0">
                <a:latin typeface="Calibri" panose="020F0502020204030204" pitchFamily="34" charset="0"/>
                <a:cs typeface="Arial" pitchFamily="34" charset="0"/>
              </a:rPr>
              <a:t>effectiveness.</a:t>
            </a:r>
            <a:endParaRPr lang="en-US" dirty="0">
              <a:latin typeface="Calibri" panose="020F0502020204030204" pitchFamily="34" charset="0"/>
              <a:cs typeface="Arial" pitchFamily="34" charset="0"/>
            </a:endParaRPr>
          </a:p>
          <a:p>
            <a:endParaRPr lang="en-US" dirty="0"/>
          </a:p>
        </p:txBody>
      </p:sp>
    </p:spTree>
    <p:extLst>
      <p:ext uri="{BB962C8B-B14F-4D97-AF65-F5344CB8AC3E}">
        <p14:creationId xmlns:p14="http://schemas.microsoft.com/office/powerpoint/2010/main" val="1637185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dirty="0">
                <a:latin typeface="Calibri" panose="020F0502020204030204" pitchFamily="34" charset="0"/>
                <a:cs typeface="Arial" pitchFamily="34" charset="0"/>
              </a:rPr>
              <a:t>Which of the following is </a:t>
            </a:r>
            <a:r>
              <a:rPr lang="en-US" dirty="0" smtClean="0">
                <a:latin typeface="Calibri" panose="020F0502020204030204" pitchFamily="34" charset="0"/>
                <a:cs typeface="Arial" pitchFamily="34" charset="0"/>
              </a:rPr>
              <a:t>not </a:t>
            </a:r>
            <a:r>
              <a:rPr lang="en-US" dirty="0">
                <a:latin typeface="Calibri" panose="020F0502020204030204" pitchFamily="34" charset="0"/>
                <a:cs typeface="Arial" pitchFamily="34" charset="0"/>
              </a:rPr>
              <a:t>a metric described in CSI</a:t>
            </a:r>
            <a:r>
              <a:rPr lang="en-US" dirty="0" smtClean="0">
                <a:latin typeface="Calibri" panose="020F0502020204030204" pitchFamily="34" charset="0"/>
                <a:cs typeface="Arial" pitchFamily="34" charset="0"/>
              </a:rPr>
              <a:t>?</a:t>
            </a:r>
            <a:endParaRPr lang="en-US" dirty="0">
              <a:latin typeface="Calibri" panose="020F0502020204030204" pitchFamily="34" charset="0"/>
              <a:cs typeface="Arial" pitchFamily="34" charset="0"/>
            </a:endParaRPr>
          </a:p>
        </p:txBody>
      </p:sp>
      <p:sp>
        <p:nvSpPr>
          <p:cNvPr id="10" name="Text Placeholder 9"/>
          <p:cNvSpPr>
            <a:spLocks noGrp="1"/>
          </p:cNvSpPr>
          <p:nvPr>
            <p:ph type="body" sz="quarter" idx="16"/>
          </p:nvPr>
        </p:nvSpPr>
        <p:spPr>
          <a:xfrm>
            <a:off x="1123949" y="1814125"/>
            <a:ext cx="5480733" cy="277148"/>
          </a:xfrm>
        </p:spPr>
        <p:txBody>
          <a:bodyPr/>
          <a:lstStyle/>
          <a:p>
            <a:r>
              <a:rPr lang="en-US" dirty="0">
                <a:latin typeface="Calibri" panose="020F0502020204030204" pitchFamily="34" charset="0"/>
                <a:cs typeface="Arial" pitchFamily="34" charset="0"/>
              </a:rPr>
              <a:t>Personnel </a:t>
            </a:r>
            <a:r>
              <a:rPr lang="en-US" dirty="0" smtClean="0">
                <a:latin typeface="Calibri" panose="020F0502020204030204" pitchFamily="34" charset="0"/>
                <a:cs typeface="Arial" pitchFamily="34" charset="0"/>
              </a:rPr>
              <a:t>Metric</a:t>
            </a:r>
            <a:endParaRPr lang="en-US" dirty="0">
              <a:latin typeface="Calibri" panose="020F0502020204030204" pitchFamily="34" charset="0"/>
              <a:cs typeface="Arial" pitchFamily="34" charset="0"/>
            </a:endParaRPr>
          </a:p>
          <a:p>
            <a:endParaRPr lang="en-US" dirty="0"/>
          </a:p>
        </p:txBody>
      </p:sp>
      <p:sp>
        <p:nvSpPr>
          <p:cNvPr id="11" name="Text Placeholder 10"/>
          <p:cNvSpPr>
            <a:spLocks noGrp="1"/>
          </p:cNvSpPr>
          <p:nvPr>
            <p:ph type="body" sz="quarter" idx="17"/>
          </p:nvPr>
        </p:nvSpPr>
        <p:spPr>
          <a:xfrm>
            <a:off x="1129225" y="2165495"/>
            <a:ext cx="5476349" cy="277148"/>
          </a:xfrm>
        </p:spPr>
        <p:txBody>
          <a:bodyPr/>
          <a:lstStyle/>
          <a:p>
            <a:r>
              <a:rPr lang="en-US" dirty="0">
                <a:latin typeface="Calibri" panose="020F0502020204030204" pitchFamily="34" charset="0"/>
                <a:cs typeface="Arial" pitchFamily="34" charset="0"/>
              </a:rPr>
              <a:t>Service </a:t>
            </a:r>
            <a:r>
              <a:rPr lang="en-US" dirty="0" smtClean="0">
                <a:latin typeface="Calibri" panose="020F0502020204030204" pitchFamily="34" charset="0"/>
                <a:cs typeface="Arial" pitchFamily="34" charset="0"/>
              </a:rPr>
              <a:t>Metric</a:t>
            </a:r>
            <a:endParaRPr lang="en-US" dirty="0">
              <a:latin typeface="Calibri" panose="020F0502020204030204" pitchFamily="34" charset="0"/>
              <a:cs typeface="Arial" pitchFamily="34" charset="0"/>
            </a:endParaRPr>
          </a:p>
          <a:p>
            <a:endParaRPr lang="en-US" dirty="0"/>
          </a:p>
        </p:txBody>
      </p:sp>
      <p:sp>
        <p:nvSpPr>
          <p:cNvPr id="12" name="Text Placeholder 11"/>
          <p:cNvSpPr>
            <a:spLocks noGrp="1"/>
          </p:cNvSpPr>
          <p:nvPr>
            <p:ph type="body" sz="quarter" idx="18"/>
          </p:nvPr>
        </p:nvSpPr>
        <p:spPr>
          <a:xfrm>
            <a:off x="1132313" y="2516864"/>
            <a:ext cx="5473783" cy="277148"/>
          </a:xfrm>
        </p:spPr>
        <p:txBody>
          <a:bodyPr/>
          <a:lstStyle/>
          <a:p>
            <a:r>
              <a:rPr lang="en-US" dirty="0">
                <a:latin typeface="Calibri" panose="020F0502020204030204" pitchFamily="34" charset="0"/>
                <a:cs typeface="Arial" pitchFamily="34" charset="0"/>
              </a:rPr>
              <a:t>Technology </a:t>
            </a:r>
            <a:r>
              <a:rPr lang="en-US" dirty="0" smtClean="0">
                <a:latin typeface="Calibri" panose="020F0502020204030204" pitchFamily="34" charset="0"/>
                <a:cs typeface="Arial" pitchFamily="34" charset="0"/>
              </a:rPr>
              <a:t>Metric</a:t>
            </a:r>
            <a:endParaRPr lang="en-US" dirty="0">
              <a:latin typeface="Calibri" panose="020F0502020204030204" pitchFamily="34" charset="0"/>
              <a:cs typeface="Arial" pitchFamily="34" charset="0"/>
            </a:endParaRPr>
          </a:p>
          <a:p>
            <a:endParaRPr lang="en-US" dirty="0"/>
          </a:p>
        </p:txBody>
      </p:sp>
      <p:sp>
        <p:nvSpPr>
          <p:cNvPr id="13" name="Text Placeholder 12"/>
          <p:cNvSpPr>
            <a:spLocks noGrp="1"/>
          </p:cNvSpPr>
          <p:nvPr>
            <p:ph type="body" sz="quarter" idx="22"/>
          </p:nvPr>
        </p:nvSpPr>
        <p:spPr>
          <a:xfrm>
            <a:off x="1130125" y="1462755"/>
            <a:ext cx="5475601" cy="277148"/>
          </a:xfrm>
        </p:spPr>
        <p:txBody>
          <a:bodyPr/>
          <a:lstStyle/>
          <a:p>
            <a:r>
              <a:rPr lang="en-US" dirty="0">
                <a:latin typeface="Calibri" panose="020F0502020204030204" pitchFamily="34" charset="0"/>
                <a:cs typeface="Arial" pitchFamily="34" charset="0"/>
              </a:rPr>
              <a:t>Process </a:t>
            </a:r>
            <a:r>
              <a:rPr lang="en-US" dirty="0" smtClean="0">
                <a:latin typeface="Calibri" panose="020F0502020204030204" pitchFamily="34" charset="0"/>
                <a:cs typeface="Arial" pitchFamily="34" charset="0"/>
              </a:rPr>
              <a:t>Metric</a:t>
            </a:r>
            <a:endParaRPr lang="en-US" dirty="0">
              <a:latin typeface="Calibri" panose="020F0502020204030204" pitchFamily="34" charset="0"/>
              <a:cs typeface="Arial" pitchFamily="34" charset="0"/>
            </a:endParaRPr>
          </a:p>
          <a:p>
            <a:endParaRPr lang="en-US" dirty="0"/>
          </a:p>
        </p:txBody>
      </p:sp>
      <p:sp>
        <p:nvSpPr>
          <p:cNvPr id="18" name="Text Placeholder 17"/>
          <p:cNvSpPr>
            <a:spLocks noGrp="1"/>
          </p:cNvSpPr>
          <p:nvPr>
            <p:ph type="body" sz="quarter" idx="27"/>
          </p:nvPr>
        </p:nvSpPr>
        <p:spPr/>
        <p:txBody>
          <a:bodyPr/>
          <a:lstStyle/>
          <a:p>
            <a:r>
              <a:rPr lang="en-US" dirty="0"/>
              <a:t>2</a:t>
            </a:r>
          </a:p>
        </p:txBody>
      </p:sp>
    </p:spTree>
    <p:extLst>
      <p:ext uri="{BB962C8B-B14F-4D97-AF65-F5344CB8AC3E}">
        <p14:creationId xmlns:p14="http://schemas.microsoft.com/office/powerpoint/2010/main" val="4227919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latin typeface="Calibri" panose="020F0502020204030204" pitchFamily="34" charset="0"/>
                <a:cs typeface="Arial" pitchFamily="34" charset="0"/>
              </a:rPr>
              <a:t>Which of the following is not a metric described in CSI</a:t>
            </a:r>
            <a:r>
              <a:rPr lang="en-US" dirty="0" smtClean="0">
                <a:latin typeface="Calibri" panose="020F0502020204030204" pitchFamily="34" charset="0"/>
                <a:cs typeface="Arial" pitchFamily="34" charset="0"/>
              </a:rPr>
              <a:t>?</a:t>
            </a:r>
            <a:endParaRPr lang="en-US" dirty="0">
              <a:latin typeface="Calibri" panose="020F0502020204030204" pitchFamily="34" charset="0"/>
              <a:cs typeface="Arial" pitchFamily="34" charset="0"/>
            </a:endParaRPr>
          </a:p>
        </p:txBody>
      </p:sp>
      <p:sp>
        <p:nvSpPr>
          <p:cNvPr id="8" name="Text Placeholder 7"/>
          <p:cNvSpPr>
            <a:spLocks noGrp="1"/>
          </p:cNvSpPr>
          <p:nvPr>
            <p:ph type="body" sz="quarter" idx="16"/>
          </p:nvPr>
        </p:nvSpPr>
        <p:spPr>
          <a:xfrm>
            <a:off x="1123949" y="1814125"/>
            <a:ext cx="5480733" cy="277148"/>
          </a:xfrm>
        </p:spPr>
        <p:txBody>
          <a:bodyPr/>
          <a:lstStyle/>
          <a:p>
            <a:r>
              <a:rPr lang="en-US" dirty="0">
                <a:latin typeface="Calibri" panose="020F0502020204030204" pitchFamily="34" charset="0"/>
                <a:cs typeface="Arial" pitchFamily="34" charset="0"/>
              </a:rPr>
              <a:t>Personnel </a:t>
            </a:r>
            <a:r>
              <a:rPr lang="en-US" dirty="0" smtClean="0">
                <a:latin typeface="Calibri" panose="020F0502020204030204" pitchFamily="34" charset="0"/>
                <a:cs typeface="Arial" pitchFamily="34" charset="0"/>
              </a:rPr>
              <a:t>Metric</a:t>
            </a:r>
            <a:endParaRPr lang="en-US" dirty="0">
              <a:latin typeface="Calibri" panose="020F0502020204030204" pitchFamily="34" charset="0"/>
              <a:cs typeface="Arial" pitchFamily="34" charset="0"/>
            </a:endParaRPr>
          </a:p>
          <a:p>
            <a:endParaRPr lang="en-US" dirty="0"/>
          </a:p>
        </p:txBody>
      </p:sp>
      <p:sp>
        <p:nvSpPr>
          <p:cNvPr id="9" name="Text Placeholder 8"/>
          <p:cNvSpPr>
            <a:spLocks noGrp="1"/>
          </p:cNvSpPr>
          <p:nvPr>
            <p:ph type="body" sz="quarter" idx="17"/>
          </p:nvPr>
        </p:nvSpPr>
        <p:spPr>
          <a:xfrm>
            <a:off x="1129225" y="2165495"/>
            <a:ext cx="5476349" cy="277148"/>
          </a:xfrm>
        </p:spPr>
        <p:txBody>
          <a:bodyPr/>
          <a:lstStyle/>
          <a:p>
            <a:r>
              <a:rPr lang="en-US" dirty="0">
                <a:latin typeface="Calibri" panose="020F0502020204030204" pitchFamily="34" charset="0"/>
                <a:cs typeface="Arial" pitchFamily="34" charset="0"/>
              </a:rPr>
              <a:t>Service </a:t>
            </a:r>
            <a:r>
              <a:rPr lang="en-US" dirty="0" smtClean="0">
                <a:latin typeface="Calibri" panose="020F0502020204030204" pitchFamily="34" charset="0"/>
                <a:cs typeface="Arial" pitchFamily="34" charset="0"/>
              </a:rPr>
              <a:t>Metric</a:t>
            </a:r>
            <a:endParaRPr lang="en-US" dirty="0">
              <a:latin typeface="Calibri" panose="020F0502020204030204" pitchFamily="34" charset="0"/>
              <a:cs typeface="Arial" pitchFamily="34" charset="0"/>
            </a:endParaRPr>
          </a:p>
          <a:p>
            <a:endParaRPr lang="en-US" dirty="0"/>
          </a:p>
        </p:txBody>
      </p:sp>
      <p:sp>
        <p:nvSpPr>
          <p:cNvPr id="10" name="Text Placeholder 9"/>
          <p:cNvSpPr>
            <a:spLocks noGrp="1"/>
          </p:cNvSpPr>
          <p:nvPr>
            <p:ph type="body" sz="quarter" idx="18"/>
          </p:nvPr>
        </p:nvSpPr>
        <p:spPr>
          <a:xfrm>
            <a:off x="1132313" y="2516864"/>
            <a:ext cx="5473783" cy="277148"/>
          </a:xfrm>
        </p:spPr>
        <p:txBody>
          <a:bodyPr/>
          <a:lstStyle/>
          <a:p>
            <a:r>
              <a:rPr lang="en-US" dirty="0">
                <a:latin typeface="Calibri" panose="020F0502020204030204" pitchFamily="34" charset="0"/>
                <a:cs typeface="Arial" pitchFamily="34" charset="0"/>
              </a:rPr>
              <a:t>Technology </a:t>
            </a:r>
            <a:r>
              <a:rPr lang="en-US" dirty="0" smtClean="0">
                <a:latin typeface="Calibri" panose="020F0502020204030204" pitchFamily="34" charset="0"/>
                <a:cs typeface="Arial" pitchFamily="34" charset="0"/>
              </a:rPr>
              <a:t>Metric</a:t>
            </a:r>
            <a:endParaRPr lang="en-US" dirty="0">
              <a:latin typeface="Calibri" panose="020F0502020204030204" pitchFamily="34" charset="0"/>
              <a:cs typeface="Arial" pitchFamily="34" charset="0"/>
            </a:endParaRPr>
          </a:p>
          <a:p>
            <a:endParaRPr lang="en-US" dirty="0"/>
          </a:p>
        </p:txBody>
      </p:sp>
      <p:sp>
        <p:nvSpPr>
          <p:cNvPr id="11" name="Text Placeholder 10"/>
          <p:cNvSpPr>
            <a:spLocks noGrp="1"/>
          </p:cNvSpPr>
          <p:nvPr>
            <p:ph type="body" sz="quarter" idx="22"/>
          </p:nvPr>
        </p:nvSpPr>
        <p:spPr>
          <a:xfrm>
            <a:off x="1130125" y="1462755"/>
            <a:ext cx="5475601" cy="277148"/>
          </a:xfrm>
        </p:spPr>
        <p:txBody>
          <a:bodyPr/>
          <a:lstStyle/>
          <a:p>
            <a:r>
              <a:rPr lang="en-US" dirty="0">
                <a:latin typeface="Calibri" panose="020F0502020204030204" pitchFamily="34" charset="0"/>
                <a:cs typeface="Arial" pitchFamily="34" charset="0"/>
              </a:rPr>
              <a:t>Process </a:t>
            </a:r>
            <a:r>
              <a:rPr lang="en-US" dirty="0" smtClean="0">
                <a:latin typeface="Calibri" panose="020F0502020204030204" pitchFamily="34" charset="0"/>
                <a:cs typeface="Arial" pitchFamily="34" charset="0"/>
              </a:rPr>
              <a:t>Metric</a:t>
            </a:r>
            <a:endParaRPr lang="en-US" dirty="0">
              <a:latin typeface="Calibri" panose="020F0502020204030204" pitchFamily="34" charset="0"/>
              <a:cs typeface="Arial" pitchFamily="34" charset="0"/>
            </a:endParaRPr>
          </a:p>
          <a:p>
            <a:endParaRPr lang="en-US" dirty="0"/>
          </a:p>
        </p:txBody>
      </p:sp>
      <p:sp>
        <p:nvSpPr>
          <p:cNvPr id="14" name="Text Placeholder 13"/>
          <p:cNvSpPr>
            <a:spLocks noGrp="1"/>
          </p:cNvSpPr>
          <p:nvPr>
            <p:ph type="body" sz="quarter" idx="27"/>
          </p:nvPr>
        </p:nvSpPr>
        <p:spPr/>
        <p:txBody>
          <a:bodyPr/>
          <a:lstStyle/>
          <a:p>
            <a:r>
              <a:rPr lang="en-US" dirty="0"/>
              <a:t>2</a:t>
            </a:r>
          </a:p>
        </p:txBody>
      </p:sp>
      <p:sp>
        <p:nvSpPr>
          <p:cNvPr id="12" name="Text Placeholder 11"/>
          <p:cNvSpPr>
            <a:spLocks noGrp="1"/>
          </p:cNvSpPr>
          <p:nvPr>
            <p:ph type="body" sz="quarter" idx="25"/>
          </p:nvPr>
        </p:nvSpPr>
        <p:spPr/>
        <p:txBody>
          <a:bodyPr/>
          <a:lstStyle/>
          <a:p>
            <a:r>
              <a:rPr lang="en-US" dirty="0" smtClean="0"/>
              <a:t>Answer: b.</a:t>
            </a:r>
            <a:endParaRPr lang="en-US" dirty="0"/>
          </a:p>
        </p:txBody>
      </p:sp>
      <p:sp>
        <p:nvSpPr>
          <p:cNvPr id="13" name="Text Placeholder 12"/>
          <p:cNvSpPr>
            <a:spLocks noGrp="1"/>
          </p:cNvSpPr>
          <p:nvPr>
            <p:ph type="body" sz="quarter" idx="26"/>
          </p:nvPr>
        </p:nvSpPr>
        <p:spPr/>
        <p:txBody>
          <a:bodyPr/>
          <a:lstStyle/>
          <a:p>
            <a:r>
              <a:rPr lang="en-US" b="1" dirty="0" smtClean="0"/>
              <a:t>Explanation: </a:t>
            </a:r>
            <a:r>
              <a:rPr lang="en-US" dirty="0">
                <a:latin typeface="Calibri" panose="020F0502020204030204" pitchFamily="34" charset="0"/>
                <a:cs typeface="Arial" pitchFamily="34" charset="0"/>
              </a:rPr>
              <a:t>The three metrics of CSI are process, service and technology</a:t>
            </a:r>
            <a:r>
              <a:rPr lang="en-US" dirty="0" smtClean="0">
                <a:latin typeface="Calibri" panose="020F0502020204030204" pitchFamily="34" charset="0"/>
                <a:cs typeface="Arial" pitchFamily="34" charset="0"/>
              </a:rPr>
              <a:t>. </a:t>
            </a:r>
            <a:r>
              <a:rPr lang="en-US" smtClean="0">
                <a:latin typeface="Calibri" panose="020F0502020204030204" pitchFamily="34" charset="0"/>
                <a:cs typeface="Arial" pitchFamily="34" charset="0"/>
              </a:rPr>
              <a:t>Personnel Metric </a:t>
            </a:r>
            <a:r>
              <a:rPr lang="en-US" dirty="0" smtClean="0">
                <a:latin typeface="Calibri" panose="020F0502020204030204" pitchFamily="34" charset="0"/>
                <a:cs typeface="Arial" pitchFamily="34" charset="0"/>
              </a:rPr>
              <a:t>is not a type </a:t>
            </a:r>
            <a:r>
              <a:rPr lang="en-US" smtClean="0">
                <a:latin typeface="Calibri" panose="020F0502020204030204" pitchFamily="34" charset="0"/>
                <a:cs typeface="Arial" pitchFamily="34" charset="0"/>
              </a:rPr>
              <a:t>of metric.</a:t>
            </a:r>
            <a:endParaRPr lang="en-US" b="1" dirty="0"/>
          </a:p>
        </p:txBody>
      </p:sp>
    </p:spTree>
    <p:extLst>
      <p:ext uri="{BB962C8B-B14F-4D97-AF65-F5344CB8AC3E}">
        <p14:creationId xmlns:p14="http://schemas.microsoft.com/office/powerpoint/2010/main" val="1746607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dirty="0">
                <a:latin typeface="Calibri" panose="020F0502020204030204" pitchFamily="34" charset="0"/>
                <a:cs typeface="Arial" pitchFamily="34" charset="0"/>
              </a:rPr>
              <a:t>Learning and improvement is the </a:t>
            </a:r>
            <a:r>
              <a:rPr lang="en-US" dirty="0" smtClean="0">
                <a:latin typeface="Calibri" panose="020F0502020204030204" pitchFamily="34" charset="0"/>
                <a:cs typeface="Arial" pitchFamily="34" charset="0"/>
              </a:rPr>
              <a:t>primary </a:t>
            </a:r>
            <a:r>
              <a:rPr lang="en-US" dirty="0">
                <a:latin typeface="Calibri" panose="020F0502020204030204" pitchFamily="34" charset="0"/>
                <a:cs typeface="Arial" pitchFamily="34" charset="0"/>
              </a:rPr>
              <a:t>concern of which of the following phases of </a:t>
            </a:r>
            <a:r>
              <a:rPr lang="en-US" dirty="0" smtClean="0">
                <a:latin typeface="Calibri" panose="020F0502020204030204" pitchFamily="34" charset="0"/>
                <a:cs typeface="Arial" pitchFamily="34" charset="0"/>
              </a:rPr>
              <a:t>the service </a:t>
            </a:r>
            <a:r>
              <a:rPr lang="en-US" dirty="0">
                <a:latin typeface="Calibri" panose="020F0502020204030204" pitchFamily="34" charset="0"/>
                <a:cs typeface="Arial" pitchFamily="34" charset="0"/>
              </a:rPr>
              <a:t>lifecycle</a:t>
            </a:r>
            <a:r>
              <a:rPr lang="en-US" dirty="0" smtClean="0">
                <a:latin typeface="Calibri" panose="020F0502020204030204" pitchFamily="34" charset="0"/>
                <a:cs typeface="Arial" pitchFamily="34" charset="0"/>
              </a:rPr>
              <a:t>?</a:t>
            </a:r>
            <a:endParaRPr lang="en-US" dirty="0">
              <a:latin typeface="Calibri" panose="020F0502020204030204" pitchFamily="34" charset="0"/>
              <a:cs typeface="Arial" pitchFamily="34" charset="0"/>
            </a:endParaRPr>
          </a:p>
        </p:txBody>
      </p:sp>
      <p:sp>
        <p:nvSpPr>
          <p:cNvPr id="10" name="Text Placeholder 9"/>
          <p:cNvSpPr>
            <a:spLocks noGrp="1"/>
          </p:cNvSpPr>
          <p:nvPr>
            <p:ph type="body" sz="quarter" idx="16"/>
          </p:nvPr>
        </p:nvSpPr>
        <p:spPr>
          <a:xfrm>
            <a:off x="1123949" y="1814125"/>
            <a:ext cx="5480733" cy="277148"/>
          </a:xfrm>
        </p:spPr>
        <p:txBody>
          <a:bodyPr/>
          <a:lstStyle/>
          <a:p>
            <a:r>
              <a:rPr lang="en-US" dirty="0">
                <a:latin typeface="Calibri" panose="020F0502020204030204" pitchFamily="34" charset="0"/>
                <a:cs typeface="Arial" pitchFamily="34" charset="0"/>
              </a:rPr>
              <a:t>Service Strategy and Service Design</a:t>
            </a:r>
          </a:p>
          <a:p>
            <a:endParaRPr lang="en-US" dirty="0"/>
          </a:p>
        </p:txBody>
      </p:sp>
      <p:sp>
        <p:nvSpPr>
          <p:cNvPr id="11" name="Text Placeholder 10"/>
          <p:cNvSpPr>
            <a:spLocks noGrp="1"/>
          </p:cNvSpPr>
          <p:nvPr>
            <p:ph type="body" sz="quarter" idx="17"/>
          </p:nvPr>
        </p:nvSpPr>
        <p:spPr>
          <a:xfrm>
            <a:off x="1129225" y="2165495"/>
            <a:ext cx="5476349" cy="277148"/>
          </a:xfrm>
        </p:spPr>
        <p:txBody>
          <a:bodyPr/>
          <a:lstStyle/>
          <a:p>
            <a:r>
              <a:rPr lang="en-US" dirty="0">
                <a:latin typeface="Calibri" panose="020F0502020204030204" pitchFamily="34" charset="0"/>
                <a:cs typeface="Arial" pitchFamily="34" charset="0"/>
              </a:rPr>
              <a:t>Service Strategy, Service Transition and Service Operation</a:t>
            </a:r>
          </a:p>
          <a:p>
            <a:endParaRPr lang="en-US" dirty="0"/>
          </a:p>
        </p:txBody>
      </p:sp>
      <p:sp>
        <p:nvSpPr>
          <p:cNvPr id="12" name="Text Placeholder 11"/>
          <p:cNvSpPr>
            <a:spLocks noGrp="1"/>
          </p:cNvSpPr>
          <p:nvPr>
            <p:ph type="body" sz="quarter" idx="18"/>
          </p:nvPr>
        </p:nvSpPr>
        <p:spPr>
          <a:xfrm>
            <a:off x="1132313" y="2516864"/>
            <a:ext cx="5473783" cy="277148"/>
          </a:xfrm>
        </p:spPr>
        <p:txBody>
          <a:bodyPr/>
          <a:lstStyle/>
          <a:p>
            <a:r>
              <a:rPr lang="en-US" dirty="0">
                <a:latin typeface="Calibri" panose="020F0502020204030204" pitchFamily="34" charset="0"/>
                <a:cs typeface="Arial" pitchFamily="34" charset="0"/>
              </a:rPr>
              <a:t>Service Strategy, Service Design, Service Transition and Service Operation</a:t>
            </a:r>
          </a:p>
          <a:p>
            <a:endParaRPr lang="en-US" dirty="0"/>
          </a:p>
        </p:txBody>
      </p:sp>
      <p:sp>
        <p:nvSpPr>
          <p:cNvPr id="13" name="Text Placeholder 12"/>
          <p:cNvSpPr>
            <a:spLocks noGrp="1"/>
          </p:cNvSpPr>
          <p:nvPr>
            <p:ph type="body" sz="quarter" idx="22"/>
          </p:nvPr>
        </p:nvSpPr>
        <p:spPr>
          <a:xfrm>
            <a:off x="1130125" y="1462755"/>
            <a:ext cx="5475601" cy="277148"/>
          </a:xfrm>
        </p:spPr>
        <p:txBody>
          <a:bodyPr/>
          <a:lstStyle/>
          <a:p>
            <a:r>
              <a:rPr lang="en-US" dirty="0">
                <a:latin typeface="Calibri" panose="020F0502020204030204" pitchFamily="34" charset="0"/>
                <a:cs typeface="Arial" pitchFamily="34" charset="0"/>
              </a:rPr>
              <a:t>Continual Service Improvement</a:t>
            </a:r>
          </a:p>
          <a:p>
            <a:endParaRPr lang="en-US" dirty="0"/>
          </a:p>
        </p:txBody>
      </p:sp>
      <p:sp>
        <p:nvSpPr>
          <p:cNvPr id="14" name="Text Placeholder 13"/>
          <p:cNvSpPr>
            <a:spLocks noGrp="1"/>
          </p:cNvSpPr>
          <p:nvPr>
            <p:ph type="body" sz="quarter" idx="27"/>
          </p:nvPr>
        </p:nvSpPr>
        <p:spPr/>
        <p:txBody>
          <a:bodyPr/>
          <a:lstStyle/>
          <a:p>
            <a:r>
              <a:rPr lang="en-US" dirty="0"/>
              <a:t>3</a:t>
            </a:r>
          </a:p>
        </p:txBody>
      </p:sp>
    </p:spTree>
    <p:extLst>
      <p:ext uri="{BB962C8B-B14F-4D97-AF65-F5344CB8AC3E}">
        <p14:creationId xmlns:p14="http://schemas.microsoft.com/office/powerpoint/2010/main" val="8590365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latin typeface="Calibri" panose="020F0502020204030204" pitchFamily="34" charset="0"/>
                <a:cs typeface="Arial" pitchFamily="34" charset="0"/>
              </a:rPr>
              <a:t>Learning and improvement is the primary concern of which of the following phases of </a:t>
            </a:r>
            <a:r>
              <a:rPr lang="en-US" dirty="0" smtClean="0">
                <a:latin typeface="Calibri" panose="020F0502020204030204" pitchFamily="34" charset="0"/>
                <a:cs typeface="Arial" pitchFamily="34" charset="0"/>
              </a:rPr>
              <a:t>the service </a:t>
            </a:r>
            <a:r>
              <a:rPr lang="en-US" dirty="0">
                <a:latin typeface="Calibri" panose="020F0502020204030204" pitchFamily="34" charset="0"/>
                <a:cs typeface="Arial" pitchFamily="34" charset="0"/>
              </a:rPr>
              <a:t>lifecycle</a:t>
            </a:r>
            <a:r>
              <a:rPr lang="en-US" dirty="0" smtClean="0">
                <a:latin typeface="Calibri" panose="020F0502020204030204" pitchFamily="34" charset="0"/>
                <a:cs typeface="Arial" pitchFamily="34" charset="0"/>
              </a:rPr>
              <a:t>?</a:t>
            </a:r>
            <a:endParaRPr lang="en-US" dirty="0">
              <a:latin typeface="Calibri" panose="020F0502020204030204" pitchFamily="34" charset="0"/>
              <a:cs typeface="Arial" pitchFamily="34" charset="0"/>
            </a:endParaRPr>
          </a:p>
        </p:txBody>
      </p:sp>
      <p:sp>
        <p:nvSpPr>
          <p:cNvPr id="8" name="Text Placeholder 7"/>
          <p:cNvSpPr>
            <a:spLocks noGrp="1"/>
          </p:cNvSpPr>
          <p:nvPr>
            <p:ph type="body" sz="quarter" idx="16"/>
          </p:nvPr>
        </p:nvSpPr>
        <p:spPr>
          <a:xfrm>
            <a:off x="1123949" y="1814125"/>
            <a:ext cx="5480733" cy="277148"/>
          </a:xfrm>
        </p:spPr>
        <p:txBody>
          <a:bodyPr/>
          <a:lstStyle/>
          <a:p>
            <a:r>
              <a:rPr lang="en-US" dirty="0">
                <a:latin typeface="Calibri" panose="020F0502020204030204" pitchFamily="34" charset="0"/>
                <a:cs typeface="Arial" pitchFamily="34" charset="0"/>
              </a:rPr>
              <a:t>Service Strategy and Service Design</a:t>
            </a:r>
          </a:p>
          <a:p>
            <a:endParaRPr lang="en-US" dirty="0"/>
          </a:p>
        </p:txBody>
      </p:sp>
      <p:sp>
        <p:nvSpPr>
          <p:cNvPr id="9" name="Text Placeholder 8"/>
          <p:cNvSpPr>
            <a:spLocks noGrp="1"/>
          </p:cNvSpPr>
          <p:nvPr>
            <p:ph type="body" sz="quarter" idx="17"/>
          </p:nvPr>
        </p:nvSpPr>
        <p:spPr>
          <a:xfrm>
            <a:off x="1129225" y="2165495"/>
            <a:ext cx="5476349" cy="277148"/>
          </a:xfrm>
        </p:spPr>
        <p:txBody>
          <a:bodyPr/>
          <a:lstStyle/>
          <a:p>
            <a:r>
              <a:rPr lang="en-US" dirty="0">
                <a:latin typeface="Calibri" panose="020F0502020204030204" pitchFamily="34" charset="0"/>
                <a:cs typeface="Arial" pitchFamily="34" charset="0"/>
              </a:rPr>
              <a:t>Service Strategy, Service Transition and Service Operation</a:t>
            </a:r>
          </a:p>
          <a:p>
            <a:endParaRPr lang="en-US" dirty="0"/>
          </a:p>
        </p:txBody>
      </p:sp>
      <p:sp>
        <p:nvSpPr>
          <p:cNvPr id="10" name="Text Placeholder 9"/>
          <p:cNvSpPr>
            <a:spLocks noGrp="1"/>
          </p:cNvSpPr>
          <p:nvPr>
            <p:ph type="body" sz="quarter" idx="18"/>
          </p:nvPr>
        </p:nvSpPr>
        <p:spPr>
          <a:xfrm>
            <a:off x="1132313" y="2516864"/>
            <a:ext cx="5473783" cy="277148"/>
          </a:xfrm>
        </p:spPr>
        <p:txBody>
          <a:bodyPr/>
          <a:lstStyle/>
          <a:p>
            <a:r>
              <a:rPr lang="en-US" dirty="0">
                <a:latin typeface="Calibri" panose="020F0502020204030204" pitchFamily="34" charset="0"/>
                <a:cs typeface="Arial" pitchFamily="34" charset="0"/>
              </a:rPr>
              <a:t>Service Strategy, Service Design, Service Transition and Service Operation</a:t>
            </a:r>
          </a:p>
          <a:p>
            <a:endParaRPr lang="en-US" dirty="0"/>
          </a:p>
        </p:txBody>
      </p:sp>
      <p:sp>
        <p:nvSpPr>
          <p:cNvPr id="11" name="Text Placeholder 10"/>
          <p:cNvSpPr>
            <a:spLocks noGrp="1"/>
          </p:cNvSpPr>
          <p:nvPr>
            <p:ph type="body" sz="quarter" idx="22"/>
          </p:nvPr>
        </p:nvSpPr>
        <p:spPr>
          <a:xfrm>
            <a:off x="1130125" y="1462755"/>
            <a:ext cx="5475601" cy="277148"/>
          </a:xfrm>
        </p:spPr>
        <p:txBody>
          <a:bodyPr/>
          <a:lstStyle/>
          <a:p>
            <a:r>
              <a:rPr lang="en-US" dirty="0">
                <a:latin typeface="Calibri" panose="020F0502020204030204" pitchFamily="34" charset="0"/>
                <a:cs typeface="Arial" pitchFamily="34" charset="0"/>
              </a:rPr>
              <a:t>Continual Service Improvement</a:t>
            </a:r>
          </a:p>
          <a:p>
            <a:endParaRPr lang="en-US" dirty="0"/>
          </a:p>
        </p:txBody>
      </p:sp>
      <p:sp>
        <p:nvSpPr>
          <p:cNvPr id="14" name="Text Placeholder 13"/>
          <p:cNvSpPr>
            <a:spLocks noGrp="1"/>
          </p:cNvSpPr>
          <p:nvPr>
            <p:ph type="body" sz="quarter" idx="27"/>
          </p:nvPr>
        </p:nvSpPr>
        <p:spPr/>
        <p:txBody>
          <a:bodyPr/>
          <a:lstStyle/>
          <a:p>
            <a:r>
              <a:rPr lang="en-US" dirty="0"/>
              <a:t>3</a:t>
            </a:r>
          </a:p>
        </p:txBody>
      </p:sp>
      <p:sp>
        <p:nvSpPr>
          <p:cNvPr id="12" name="Text Placeholder 11"/>
          <p:cNvSpPr>
            <a:spLocks noGrp="1"/>
          </p:cNvSpPr>
          <p:nvPr>
            <p:ph type="body" sz="quarter" idx="25"/>
          </p:nvPr>
        </p:nvSpPr>
        <p:spPr/>
        <p:txBody>
          <a:bodyPr/>
          <a:lstStyle/>
          <a:p>
            <a:r>
              <a:rPr lang="en-US" dirty="0" smtClean="0"/>
              <a:t>Answer: a.</a:t>
            </a:r>
            <a:endParaRPr lang="en-US" dirty="0"/>
          </a:p>
        </p:txBody>
      </p:sp>
      <p:sp>
        <p:nvSpPr>
          <p:cNvPr id="13" name="Text Placeholder 12"/>
          <p:cNvSpPr>
            <a:spLocks noGrp="1"/>
          </p:cNvSpPr>
          <p:nvPr>
            <p:ph type="body" sz="quarter" idx="26"/>
          </p:nvPr>
        </p:nvSpPr>
        <p:spPr/>
        <p:txBody>
          <a:bodyPr/>
          <a:lstStyle/>
          <a:p>
            <a:r>
              <a:rPr lang="en-US" b="1" dirty="0" smtClean="0"/>
              <a:t>Explanation: </a:t>
            </a:r>
            <a:r>
              <a:rPr lang="en-US" dirty="0" smtClean="0"/>
              <a:t>The</a:t>
            </a:r>
            <a:r>
              <a:rPr lang="en-US" b="1" dirty="0" smtClean="0"/>
              <a:t> </a:t>
            </a:r>
            <a:r>
              <a:rPr lang="en-US" dirty="0" smtClean="0">
                <a:latin typeface="Calibri" panose="020F0502020204030204" pitchFamily="34" charset="0"/>
                <a:cs typeface="Arial" pitchFamily="34" charset="0"/>
              </a:rPr>
              <a:t>CSI </a:t>
            </a:r>
            <a:r>
              <a:rPr lang="en-US" dirty="0">
                <a:latin typeface="Calibri" panose="020F0502020204030204" pitchFamily="34" charset="0"/>
                <a:cs typeface="Arial" pitchFamily="34" charset="0"/>
              </a:rPr>
              <a:t>lifecycle takes care of learning and improvement</a:t>
            </a:r>
            <a:r>
              <a:rPr lang="en-US" dirty="0" smtClean="0">
                <a:latin typeface="Calibri" panose="020F0502020204030204" pitchFamily="34" charset="0"/>
                <a:cs typeface="Arial" pitchFamily="34" charset="0"/>
              </a:rPr>
              <a:t>.</a:t>
            </a:r>
            <a:endParaRPr lang="en-US" b="1" dirty="0"/>
          </a:p>
        </p:txBody>
      </p:sp>
    </p:spTree>
    <p:extLst>
      <p:ext uri="{BB962C8B-B14F-4D97-AF65-F5344CB8AC3E}">
        <p14:creationId xmlns:p14="http://schemas.microsoft.com/office/powerpoint/2010/main" val="516222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5"/>
          </p:nvPr>
        </p:nvSpPr>
        <p:spPr/>
        <p:txBody>
          <a:bodyPr/>
          <a:lstStyle/>
          <a:p>
            <a:r>
              <a:rPr lang="en-US" dirty="0">
                <a:latin typeface="Calibri" panose="020F0502020204030204" pitchFamily="34" charset="0"/>
                <a:cs typeface="Arial" pitchFamily="34" charset="0"/>
              </a:rPr>
              <a:t>Which </a:t>
            </a:r>
            <a:r>
              <a:rPr lang="en-US" dirty="0" smtClean="0">
                <a:latin typeface="Calibri" panose="020F0502020204030204" pitchFamily="34" charset="0"/>
                <a:cs typeface="Arial" pitchFamily="34" charset="0"/>
              </a:rPr>
              <a:t>is the third stage of </a:t>
            </a:r>
            <a:r>
              <a:rPr lang="en-US" dirty="0">
                <a:latin typeface="Calibri" panose="020F0502020204030204" pitchFamily="34" charset="0"/>
                <a:cs typeface="Arial" pitchFamily="34" charset="0"/>
              </a:rPr>
              <a:t>the </a:t>
            </a:r>
            <a:r>
              <a:rPr lang="en-US" dirty="0" smtClean="0">
                <a:latin typeface="Calibri" panose="020F0502020204030204" pitchFamily="34" charset="0"/>
                <a:cs typeface="Arial" pitchFamily="34" charset="0"/>
              </a:rPr>
              <a:t>PDCA model? </a:t>
            </a:r>
          </a:p>
        </p:txBody>
      </p:sp>
      <p:sp>
        <p:nvSpPr>
          <p:cNvPr id="16" name="Text Placeholder 15"/>
          <p:cNvSpPr>
            <a:spLocks noGrp="1"/>
          </p:cNvSpPr>
          <p:nvPr>
            <p:ph type="body" sz="quarter" idx="16"/>
          </p:nvPr>
        </p:nvSpPr>
        <p:spPr/>
        <p:txBody>
          <a:bodyPr/>
          <a:lstStyle/>
          <a:p>
            <a:r>
              <a:rPr lang="en-US" dirty="0" smtClean="0">
                <a:solidFill>
                  <a:schemeClr val="tx1"/>
                </a:solidFill>
                <a:latin typeface="Calibri" panose="020F0502020204030204" pitchFamily="34" charset="0"/>
                <a:cs typeface="Arial" pitchFamily="34" charset="0"/>
              </a:rPr>
              <a:t>Take actions to improve process performance </a:t>
            </a:r>
            <a:endParaRPr lang="en-US" dirty="0">
              <a:solidFill>
                <a:schemeClr val="tx1"/>
              </a:solidFill>
              <a:latin typeface="Calibri" panose="020F0502020204030204" pitchFamily="34" charset="0"/>
              <a:cs typeface="Arial" pitchFamily="34" charset="0"/>
            </a:endParaRPr>
          </a:p>
          <a:p>
            <a:endParaRPr lang="en-US" dirty="0">
              <a:solidFill>
                <a:schemeClr val="tx1"/>
              </a:solidFill>
            </a:endParaRPr>
          </a:p>
        </p:txBody>
      </p:sp>
      <p:sp>
        <p:nvSpPr>
          <p:cNvPr id="17" name="Text Placeholder 16"/>
          <p:cNvSpPr>
            <a:spLocks noGrp="1"/>
          </p:cNvSpPr>
          <p:nvPr>
            <p:ph type="body" sz="quarter" idx="17"/>
          </p:nvPr>
        </p:nvSpPr>
        <p:spPr/>
        <p:txBody>
          <a:bodyPr/>
          <a:lstStyle/>
          <a:p>
            <a:r>
              <a:rPr lang="en-US" dirty="0" smtClean="0">
                <a:solidFill>
                  <a:schemeClr val="tx1"/>
                </a:solidFill>
                <a:latin typeface="Calibri" panose="020F0502020204030204" pitchFamily="34" charset="0"/>
                <a:cs typeface="Arial" pitchFamily="34" charset="0"/>
              </a:rPr>
              <a:t>Implement the processes </a:t>
            </a:r>
            <a:endParaRPr lang="en-US" dirty="0">
              <a:solidFill>
                <a:schemeClr val="tx1"/>
              </a:solidFill>
              <a:latin typeface="Calibri" panose="020F0502020204030204" pitchFamily="34" charset="0"/>
              <a:cs typeface="Arial" pitchFamily="34" charset="0"/>
            </a:endParaRPr>
          </a:p>
          <a:p>
            <a:endParaRPr lang="en-US" dirty="0">
              <a:solidFill>
                <a:schemeClr val="tx1"/>
              </a:solidFill>
            </a:endParaRPr>
          </a:p>
        </p:txBody>
      </p:sp>
      <p:sp>
        <p:nvSpPr>
          <p:cNvPr id="18" name="Text Placeholder 17"/>
          <p:cNvSpPr>
            <a:spLocks noGrp="1"/>
          </p:cNvSpPr>
          <p:nvPr>
            <p:ph type="body" sz="quarter" idx="18"/>
          </p:nvPr>
        </p:nvSpPr>
        <p:spPr/>
        <p:txBody>
          <a:bodyPr/>
          <a:lstStyle/>
          <a:p>
            <a:r>
              <a:rPr lang="en-US" dirty="0" smtClean="0">
                <a:solidFill>
                  <a:schemeClr val="tx1"/>
                </a:solidFill>
                <a:latin typeface="Calibri" panose="020F0502020204030204" pitchFamily="34" charset="0"/>
                <a:cs typeface="Arial" pitchFamily="34" charset="0"/>
              </a:rPr>
              <a:t>Monitor and measure processes and products </a:t>
            </a:r>
            <a:endParaRPr lang="en-US" dirty="0">
              <a:solidFill>
                <a:schemeClr val="tx1"/>
              </a:solidFill>
              <a:latin typeface="Calibri" panose="020F0502020204030204" pitchFamily="34" charset="0"/>
              <a:cs typeface="Arial" pitchFamily="34" charset="0"/>
            </a:endParaRPr>
          </a:p>
          <a:p>
            <a:endParaRPr lang="en-US" dirty="0">
              <a:solidFill>
                <a:schemeClr val="tx1"/>
              </a:solidFill>
            </a:endParaRPr>
          </a:p>
        </p:txBody>
      </p:sp>
      <p:sp>
        <p:nvSpPr>
          <p:cNvPr id="19" name="Text Placeholder 18"/>
          <p:cNvSpPr>
            <a:spLocks noGrp="1"/>
          </p:cNvSpPr>
          <p:nvPr>
            <p:ph type="body" sz="quarter" idx="22"/>
          </p:nvPr>
        </p:nvSpPr>
        <p:spPr/>
        <p:txBody>
          <a:bodyPr/>
          <a:lstStyle/>
          <a:p>
            <a:r>
              <a:rPr lang="en-US" dirty="0" smtClean="0">
                <a:solidFill>
                  <a:schemeClr val="tx1"/>
                </a:solidFill>
                <a:latin typeface="Calibri" panose="020F0502020204030204" pitchFamily="34" charset="0"/>
                <a:cs typeface="Arial" pitchFamily="34" charset="0"/>
              </a:rPr>
              <a:t>Establish objectives and processes </a:t>
            </a:r>
            <a:endParaRPr lang="en-US" dirty="0">
              <a:solidFill>
                <a:schemeClr val="tx1"/>
              </a:solidFill>
            </a:endParaRPr>
          </a:p>
        </p:txBody>
      </p:sp>
      <p:sp>
        <p:nvSpPr>
          <p:cNvPr id="20" name="Text Placeholder 19"/>
          <p:cNvSpPr>
            <a:spLocks noGrp="1"/>
          </p:cNvSpPr>
          <p:nvPr>
            <p:ph type="body" sz="quarter" idx="27"/>
          </p:nvPr>
        </p:nvSpPr>
        <p:spPr/>
        <p:txBody>
          <a:bodyPr/>
          <a:lstStyle/>
          <a:p>
            <a:r>
              <a:rPr lang="en-US" dirty="0" smtClean="0"/>
              <a:t>4</a:t>
            </a:r>
            <a:endParaRPr lang="en-US" dirty="0"/>
          </a:p>
        </p:txBody>
      </p:sp>
    </p:spTree>
    <p:extLst>
      <p:ext uri="{BB962C8B-B14F-4D97-AF65-F5344CB8AC3E}">
        <p14:creationId xmlns:p14="http://schemas.microsoft.com/office/powerpoint/2010/main" val="2035733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US" dirty="0">
                <a:latin typeface="Calibri" panose="020F0502020204030204" pitchFamily="34" charset="0"/>
                <a:cs typeface="Arial" pitchFamily="34" charset="0"/>
              </a:rPr>
              <a:t>Which is the third stage of the PDCA model? </a:t>
            </a:r>
          </a:p>
        </p:txBody>
      </p:sp>
      <p:sp>
        <p:nvSpPr>
          <p:cNvPr id="9" name="Text Placeholder 8"/>
          <p:cNvSpPr>
            <a:spLocks noGrp="1"/>
          </p:cNvSpPr>
          <p:nvPr>
            <p:ph type="body" sz="quarter" idx="16"/>
          </p:nvPr>
        </p:nvSpPr>
        <p:spPr/>
        <p:txBody>
          <a:bodyPr/>
          <a:lstStyle/>
          <a:p>
            <a:r>
              <a:rPr lang="en-US" dirty="0">
                <a:solidFill>
                  <a:schemeClr val="tx1"/>
                </a:solidFill>
                <a:latin typeface="Calibri" panose="020F0502020204030204" pitchFamily="34" charset="0"/>
                <a:cs typeface="Arial" pitchFamily="34" charset="0"/>
              </a:rPr>
              <a:t>Take actions to improve process performance </a:t>
            </a:r>
          </a:p>
        </p:txBody>
      </p:sp>
      <p:sp>
        <p:nvSpPr>
          <p:cNvPr id="10" name="Text Placeholder 9"/>
          <p:cNvSpPr>
            <a:spLocks noGrp="1"/>
          </p:cNvSpPr>
          <p:nvPr>
            <p:ph type="body" sz="quarter" idx="17"/>
          </p:nvPr>
        </p:nvSpPr>
        <p:spPr/>
        <p:txBody>
          <a:bodyPr/>
          <a:lstStyle/>
          <a:p>
            <a:r>
              <a:rPr lang="en-US" dirty="0">
                <a:solidFill>
                  <a:schemeClr val="tx1"/>
                </a:solidFill>
                <a:latin typeface="Calibri" panose="020F0502020204030204" pitchFamily="34" charset="0"/>
                <a:cs typeface="Arial" pitchFamily="34" charset="0"/>
              </a:rPr>
              <a:t>Implement the processes </a:t>
            </a:r>
          </a:p>
          <a:p>
            <a:endParaRPr lang="en-US" dirty="0">
              <a:solidFill>
                <a:schemeClr val="tx1"/>
              </a:solidFill>
            </a:endParaRPr>
          </a:p>
        </p:txBody>
      </p:sp>
      <p:sp>
        <p:nvSpPr>
          <p:cNvPr id="11" name="Text Placeholder 10"/>
          <p:cNvSpPr>
            <a:spLocks noGrp="1"/>
          </p:cNvSpPr>
          <p:nvPr>
            <p:ph type="body" sz="quarter" idx="18"/>
          </p:nvPr>
        </p:nvSpPr>
        <p:spPr/>
        <p:txBody>
          <a:bodyPr/>
          <a:lstStyle/>
          <a:p>
            <a:r>
              <a:rPr lang="en-US" dirty="0">
                <a:solidFill>
                  <a:schemeClr val="tx1"/>
                </a:solidFill>
                <a:latin typeface="Calibri" panose="020F0502020204030204" pitchFamily="34" charset="0"/>
                <a:cs typeface="Arial" pitchFamily="34" charset="0"/>
              </a:rPr>
              <a:t>Monitor and measure processes and products </a:t>
            </a:r>
          </a:p>
          <a:p>
            <a:endParaRPr lang="en-US" dirty="0">
              <a:solidFill>
                <a:schemeClr val="tx1"/>
              </a:solidFill>
            </a:endParaRPr>
          </a:p>
        </p:txBody>
      </p:sp>
      <p:sp>
        <p:nvSpPr>
          <p:cNvPr id="12" name="Text Placeholder 11"/>
          <p:cNvSpPr>
            <a:spLocks noGrp="1"/>
          </p:cNvSpPr>
          <p:nvPr>
            <p:ph type="body" sz="quarter" idx="22"/>
          </p:nvPr>
        </p:nvSpPr>
        <p:spPr/>
        <p:txBody>
          <a:bodyPr/>
          <a:lstStyle/>
          <a:p>
            <a:r>
              <a:rPr lang="en-US" dirty="0">
                <a:solidFill>
                  <a:schemeClr val="tx1"/>
                </a:solidFill>
                <a:latin typeface="Calibri" panose="020F0502020204030204" pitchFamily="34" charset="0"/>
                <a:cs typeface="Arial" pitchFamily="34" charset="0"/>
              </a:rPr>
              <a:t>Establish objectives and processes </a:t>
            </a:r>
            <a:endParaRPr lang="en-US" dirty="0">
              <a:solidFill>
                <a:schemeClr val="tx1"/>
              </a:solidFill>
            </a:endParaRPr>
          </a:p>
          <a:p>
            <a:endParaRPr lang="en-US" dirty="0">
              <a:solidFill>
                <a:schemeClr val="tx1"/>
              </a:solidFill>
            </a:endParaRPr>
          </a:p>
        </p:txBody>
      </p:sp>
      <p:sp>
        <p:nvSpPr>
          <p:cNvPr id="15" name="Text Placeholder 14"/>
          <p:cNvSpPr>
            <a:spLocks noGrp="1"/>
          </p:cNvSpPr>
          <p:nvPr>
            <p:ph type="body" sz="quarter" idx="27"/>
          </p:nvPr>
        </p:nvSpPr>
        <p:spPr/>
        <p:txBody>
          <a:bodyPr/>
          <a:lstStyle/>
          <a:p>
            <a:r>
              <a:rPr lang="en-US" dirty="0" smtClean="0"/>
              <a:t>4</a:t>
            </a:r>
            <a:endParaRPr lang="en-US" dirty="0"/>
          </a:p>
        </p:txBody>
      </p:sp>
      <p:sp>
        <p:nvSpPr>
          <p:cNvPr id="13" name="Text Placeholder 12"/>
          <p:cNvSpPr>
            <a:spLocks noGrp="1"/>
          </p:cNvSpPr>
          <p:nvPr>
            <p:ph type="body" sz="quarter" idx="25"/>
          </p:nvPr>
        </p:nvSpPr>
        <p:spPr/>
        <p:txBody>
          <a:bodyPr/>
          <a:lstStyle/>
          <a:p>
            <a:r>
              <a:rPr lang="en-US" dirty="0" smtClean="0"/>
              <a:t>Answer: d.</a:t>
            </a:r>
            <a:endParaRPr lang="en-US" dirty="0"/>
          </a:p>
        </p:txBody>
      </p:sp>
      <p:sp>
        <p:nvSpPr>
          <p:cNvPr id="14" name="Text Placeholder 13"/>
          <p:cNvSpPr>
            <a:spLocks noGrp="1"/>
          </p:cNvSpPr>
          <p:nvPr>
            <p:ph type="body" sz="quarter" idx="26"/>
          </p:nvPr>
        </p:nvSpPr>
        <p:spPr/>
        <p:txBody>
          <a:bodyPr/>
          <a:lstStyle/>
          <a:p>
            <a:r>
              <a:rPr lang="en-US" b="1" dirty="0" smtClean="0"/>
              <a:t>Explanation: </a:t>
            </a:r>
            <a:r>
              <a:rPr lang="en-US" dirty="0" smtClean="0"/>
              <a:t>Monitoring and measuring processes and products is the third stage of the PDCA model. </a:t>
            </a:r>
            <a:endParaRPr lang="en-US" dirty="0"/>
          </a:p>
        </p:txBody>
      </p:sp>
    </p:spTree>
    <p:extLst>
      <p:ext uri="{BB962C8B-B14F-4D97-AF65-F5344CB8AC3E}">
        <p14:creationId xmlns:p14="http://schemas.microsoft.com/office/powerpoint/2010/main" val="3629504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IN" sz="900" i="1" dirty="0"/>
              <a:t>ITIL</a:t>
            </a:r>
            <a:r>
              <a:rPr lang="en-IN" sz="900" i="1" baseline="30000" dirty="0"/>
              <a:t>®</a:t>
            </a:r>
            <a:r>
              <a:rPr lang="en-IN" sz="900" i="1" dirty="0"/>
              <a:t> is a registered trade mark of AXELOS Limited</a:t>
            </a:r>
          </a:p>
          <a:p>
            <a:r>
              <a:rPr lang="en-IN" sz="900" i="1" dirty="0"/>
              <a:t>IT Infrastructure Library </a:t>
            </a:r>
            <a:r>
              <a:rPr lang="en-IN" sz="900" i="1" dirty="0" smtClean="0"/>
              <a:t>is </a:t>
            </a:r>
            <a:r>
              <a:rPr lang="en-IN" sz="900" i="1" dirty="0"/>
              <a:t>a registered trade mark of AXELOS Limited</a:t>
            </a:r>
          </a:p>
          <a:p>
            <a:r>
              <a:rPr lang="en-IN" sz="900" i="1" dirty="0" smtClean="0"/>
              <a:t>AXELOS</a:t>
            </a:r>
            <a:r>
              <a:rPr lang="en-IN" sz="900" i="1" baseline="30000" dirty="0" smtClean="0"/>
              <a:t>® </a:t>
            </a:r>
            <a:r>
              <a:rPr lang="en-IN" sz="900" i="1" dirty="0" smtClean="0"/>
              <a:t>is </a:t>
            </a:r>
            <a:r>
              <a:rPr lang="en-IN" sz="900" i="1" dirty="0"/>
              <a:t>a trade mark of AXELOS Limited</a:t>
            </a:r>
            <a:endParaRPr lang="en-US" sz="900" i="1" dirty="0"/>
          </a:p>
          <a:p>
            <a:endParaRPr lang="en-US" dirty="0"/>
          </a:p>
        </p:txBody>
      </p:sp>
    </p:spTree>
    <p:extLst>
      <p:ext uri="{BB962C8B-B14F-4D97-AF65-F5344CB8AC3E}">
        <p14:creationId xmlns:p14="http://schemas.microsoft.com/office/powerpoint/2010/main" val="2725166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lnSpc>
                <a:spcPct val="150000"/>
              </a:lnSpc>
              <a:buNone/>
            </a:pPr>
            <a:r>
              <a:rPr lang="en-US" dirty="0"/>
              <a:t>CSI is applicable throughout the entire service lifecycle.</a:t>
            </a:r>
          </a:p>
        </p:txBody>
      </p:sp>
      <p:sp>
        <p:nvSpPr>
          <p:cNvPr id="3" name="Text Placeholder 2"/>
          <p:cNvSpPr>
            <a:spLocks noGrp="1"/>
          </p:cNvSpPr>
          <p:nvPr>
            <p:ph type="body" sz="quarter" idx="10"/>
          </p:nvPr>
        </p:nvSpPr>
        <p:spPr/>
        <p:txBody>
          <a:bodyPr/>
          <a:lstStyle/>
          <a:p>
            <a:r>
              <a:rPr lang="en-US" dirty="0" smtClean="0">
                <a:latin typeface="Calibri (headings)"/>
              </a:rPr>
              <a:t>CSI–Purpose</a:t>
            </a:r>
            <a:endParaRPr lang="en-US" dirty="0">
              <a:latin typeface="Calibri (headings)"/>
            </a:endParaRPr>
          </a:p>
        </p:txBody>
      </p:sp>
      <p:sp>
        <p:nvSpPr>
          <p:cNvPr id="51" name="TextBox 50"/>
          <p:cNvSpPr txBox="1"/>
          <p:nvPr/>
        </p:nvSpPr>
        <p:spPr>
          <a:xfrm>
            <a:off x="1" y="2894632"/>
            <a:ext cx="1551904" cy="276999"/>
          </a:xfrm>
          <a:prstGeom prst="rect">
            <a:avLst/>
          </a:prstGeom>
          <a:noFill/>
        </p:spPr>
        <p:txBody>
          <a:bodyPr wrap="square" rtlCol="0">
            <a:spAutoFit/>
          </a:bodyPr>
          <a:lstStyle/>
          <a:p>
            <a:pPr algn="ctr"/>
            <a:r>
              <a:rPr lang="en-US" sz="1200" dirty="0" smtClean="0"/>
              <a:t>Scope</a:t>
            </a:r>
            <a:endParaRPr lang="en-US" sz="1200" dirty="0"/>
          </a:p>
        </p:txBody>
      </p:sp>
      <p:grpSp>
        <p:nvGrpSpPr>
          <p:cNvPr id="6" name="Group 5"/>
          <p:cNvGrpSpPr/>
          <p:nvPr/>
        </p:nvGrpSpPr>
        <p:grpSpPr>
          <a:xfrm>
            <a:off x="12476" y="950090"/>
            <a:ext cx="7702916" cy="3050905"/>
            <a:chOff x="12476" y="950090"/>
            <a:chExt cx="7702916" cy="3050905"/>
          </a:xfrm>
        </p:grpSpPr>
        <p:grpSp>
          <p:nvGrpSpPr>
            <p:cNvPr id="5" name="Group 4"/>
            <p:cNvGrpSpPr/>
            <p:nvPr/>
          </p:nvGrpSpPr>
          <p:grpSpPr>
            <a:xfrm>
              <a:off x="12476" y="950090"/>
              <a:ext cx="7702916" cy="3050905"/>
              <a:chOff x="12476" y="950090"/>
              <a:chExt cx="7702916" cy="3050905"/>
            </a:xfrm>
          </p:grpSpPr>
          <p:sp>
            <p:nvSpPr>
              <p:cNvPr id="48" name="Rectangle 47"/>
              <p:cNvSpPr/>
              <p:nvPr/>
            </p:nvSpPr>
            <p:spPr>
              <a:xfrm>
                <a:off x="2359186" y="950090"/>
                <a:ext cx="5356206" cy="1631216"/>
              </a:xfrm>
              <a:prstGeom prst="rect">
                <a:avLst/>
              </a:prstGeom>
            </p:spPr>
            <p:txBody>
              <a:bodyPr wrap="square">
                <a:spAutoFit/>
              </a:bodyPr>
              <a:lstStyle/>
              <a:p>
                <a:pPr>
                  <a:lnSpc>
                    <a:spcPct val="150000"/>
                  </a:lnSpc>
                  <a:buSzPct val="80000"/>
                </a:pPr>
                <a:r>
                  <a:rPr lang="en-US" sz="1200" dirty="0"/>
                  <a:t>The </a:t>
                </a:r>
                <a:r>
                  <a:rPr lang="en-US" sz="1200" dirty="0" smtClean="0"/>
                  <a:t>purpose of </a:t>
                </a:r>
                <a:r>
                  <a:rPr lang="en-GB" sz="1200" dirty="0" smtClean="0"/>
                  <a:t>CSI </a:t>
                </a:r>
                <a:r>
                  <a:rPr lang="en-US" sz="1200" dirty="0" smtClean="0"/>
                  <a:t>is to:</a:t>
                </a:r>
                <a:endParaRPr lang="en-US" sz="1200" dirty="0"/>
              </a:p>
              <a:p>
                <a:pPr marL="228600" indent="-228600">
                  <a:lnSpc>
                    <a:spcPct val="150000"/>
                  </a:lnSpc>
                  <a:spcBef>
                    <a:spcPts val="625"/>
                  </a:spcBef>
                  <a:buSzPct val="80000"/>
                  <a:buFont typeface="Calibri Light" panose="020F0302020204030204" pitchFamily="34" charset="0"/>
                  <a:buChar char="●"/>
                </a:pPr>
                <a:r>
                  <a:rPr lang="en-US" sz="1200" dirty="0"/>
                  <a:t>a</a:t>
                </a:r>
                <a:r>
                  <a:rPr lang="en-US" sz="1200" dirty="0" smtClean="0"/>
                  <a:t>lign </a:t>
                </a:r>
                <a:r>
                  <a:rPr lang="en-US" sz="1200" dirty="0"/>
                  <a:t>IT services with changing business needs by identifying and implementing improvements and processes that support the </a:t>
                </a:r>
                <a:r>
                  <a:rPr lang="en-US" sz="1200" dirty="0" smtClean="0"/>
                  <a:t>business; and</a:t>
                </a:r>
              </a:p>
              <a:p>
                <a:pPr marL="228600" indent="-228600">
                  <a:lnSpc>
                    <a:spcPct val="150000"/>
                  </a:lnSpc>
                  <a:spcBef>
                    <a:spcPts val="625"/>
                  </a:spcBef>
                  <a:buSzPct val="80000"/>
                  <a:buFont typeface="Calibri Light" panose="020F0302020204030204" pitchFamily="34" charset="0"/>
                  <a:buChar char="●"/>
                </a:pPr>
                <a:r>
                  <a:rPr lang="en-US" sz="1200" dirty="0"/>
                  <a:t>i</a:t>
                </a:r>
                <a:r>
                  <a:rPr lang="en-US" sz="1200" dirty="0" smtClean="0"/>
                  <a:t>mprove </a:t>
                </a:r>
                <a:r>
                  <a:rPr lang="en-US" sz="1200" dirty="0"/>
                  <a:t>effectiveness, efficiency and economics of all processes associated with delivering services</a:t>
                </a:r>
                <a:r>
                  <a:rPr lang="en-US" sz="1200" dirty="0" smtClean="0"/>
                  <a:t>.</a:t>
                </a:r>
                <a:endParaRPr lang="en-US" sz="1200" dirty="0"/>
              </a:p>
            </p:txBody>
          </p:sp>
          <p:grpSp>
            <p:nvGrpSpPr>
              <p:cNvPr id="38" name="Group 37"/>
              <p:cNvGrpSpPr/>
              <p:nvPr/>
            </p:nvGrpSpPr>
            <p:grpSpPr>
              <a:xfrm>
                <a:off x="177535" y="1020092"/>
                <a:ext cx="1365402" cy="2182722"/>
                <a:chOff x="173975" y="1068660"/>
                <a:chExt cx="1231097" cy="1687853"/>
              </a:xfrm>
            </p:grpSpPr>
            <p:sp>
              <p:nvSpPr>
                <p:cNvPr id="45" name="Rectangle 44"/>
                <p:cNvSpPr/>
                <p:nvPr/>
              </p:nvSpPr>
              <p:spPr>
                <a:xfrm>
                  <a:off x="173975" y="1594588"/>
                  <a:ext cx="1228168" cy="566747"/>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6" name="Rectangle 45"/>
                <p:cNvSpPr/>
                <p:nvPr/>
              </p:nvSpPr>
              <p:spPr>
                <a:xfrm>
                  <a:off x="173975" y="2155524"/>
                  <a:ext cx="1228167" cy="60098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47" name="Rectangle 46"/>
                <p:cNvSpPr/>
                <p:nvPr/>
              </p:nvSpPr>
              <p:spPr>
                <a:xfrm>
                  <a:off x="173976" y="1068660"/>
                  <a:ext cx="1231096" cy="537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39" name="Rounded Rectangle 38"/>
              <p:cNvSpPr/>
              <p:nvPr/>
            </p:nvSpPr>
            <p:spPr>
              <a:xfrm>
                <a:off x="160281" y="975029"/>
                <a:ext cx="7555110" cy="3025966"/>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47" y="1083389"/>
                <a:ext cx="304311" cy="406623"/>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179" y="1768971"/>
                <a:ext cx="517450" cy="450046"/>
              </a:xfrm>
              <a:prstGeom prst="rect">
                <a:avLst/>
              </a:prstGeom>
              <a:noFill/>
              <a:ln>
                <a:noFill/>
              </a:ln>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291" y="2567260"/>
                <a:ext cx="216767" cy="443540"/>
              </a:xfrm>
              <a:prstGeom prst="rect">
                <a:avLst/>
              </a:prstGeom>
            </p:spPr>
          </p:pic>
          <p:sp>
            <p:nvSpPr>
              <p:cNvPr id="43" name="Rectangle 42"/>
              <p:cNvSpPr/>
              <p:nvPr/>
            </p:nvSpPr>
            <p:spPr>
              <a:xfrm>
                <a:off x="177531" y="3186977"/>
                <a:ext cx="1365406" cy="78968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064" y="3398015"/>
                <a:ext cx="361680" cy="308000"/>
              </a:xfrm>
              <a:prstGeom prst="rect">
                <a:avLst/>
              </a:prstGeom>
              <a:noFill/>
              <a:ln>
                <a:noFill/>
              </a:ln>
            </p:spPr>
          </p:pic>
          <p:sp>
            <p:nvSpPr>
              <p:cNvPr id="49" name="TextBox 48"/>
              <p:cNvSpPr txBox="1"/>
              <p:nvPr/>
            </p:nvSpPr>
            <p:spPr>
              <a:xfrm>
                <a:off x="31329" y="1425786"/>
                <a:ext cx="1551904" cy="276999"/>
              </a:xfrm>
              <a:prstGeom prst="rect">
                <a:avLst/>
              </a:prstGeom>
              <a:noFill/>
            </p:spPr>
            <p:txBody>
              <a:bodyPr wrap="square" rtlCol="0">
                <a:spAutoFit/>
              </a:bodyPr>
              <a:lstStyle/>
              <a:p>
                <a:pPr algn="ctr"/>
                <a:r>
                  <a:rPr lang="en-US" sz="1200" dirty="0" smtClean="0"/>
                  <a:t>Purpose</a:t>
                </a:r>
                <a:endParaRPr lang="en-US" sz="1200" dirty="0"/>
              </a:p>
            </p:txBody>
          </p:sp>
          <p:sp>
            <p:nvSpPr>
              <p:cNvPr id="50" name="TextBox 49"/>
              <p:cNvSpPr txBox="1"/>
              <p:nvPr/>
            </p:nvSpPr>
            <p:spPr>
              <a:xfrm>
                <a:off x="28557" y="2160828"/>
                <a:ext cx="1551904" cy="276999"/>
              </a:xfrm>
              <a:prstGeom prst="rect">
                <a:avLst/>
              </a:prstGeom>
              <a:noFill/>
            </p:spPr>
            <p:txBody>
              <a:bodyPr wrap="square" rtlCol="0">
                <a:spAutoFit/>
              </a:bodyPr>
              <a:lstStyle/>
              <a:p>
                <a:pPr algn="ctr"/>
                <a:r>
                  <a:rPr lang="en-US" sz="1200" dirty="0" smtClean="0"/>
                  <a:t>Objective</a:t>
                </a:r>
                <a:endParaRPr lang="en-US" sz="1200" dirty="0"/>
              </a:p>
            </p:txBody>
          </p:sp>
          <p:sp>
            <p:nvSpPr>
              <p:cNvPr id="52" name="TextBox 51"/>
              <p:cNvSpPr txBox="1"/>
              <p:nvPr/>
            </p:nvSpPr>
            <p:spPr>
              <a:xfrm>
                <a:off x="12476" y="3666415"/>
                <a:ext cx="1551904" cy="276999"/>
              </a:xfrm>
              <a:prstGeom prst="rect">
                <a:avLst/>
              </a:prstGeom>
              <a:noFill/>
            </p:spPr>
            <p:txBody>
              <a:bodyPr wrap="square" rtlCol="0">
                <a:spAutoFit/>
              </a:bodyPr>
              <a:lstStyle/>
              <a:p>
                <a:pPr algn="ctr"/>
                <a:r>
                  <a:rPr lang="en-US" sz="1200" dirty="0" smtClean="0"/>
                  <a:t>Value</a:t>
                </a:r>
                <a:endParaRPr lang="en-US" sz="1200" dirty="0"/>
              </a:p>
            </p:txBody>
          </p:sp>
        </p:grpSp>
        <p:sp>
          <p:nvSpPr>
            <p:cNvPr id="22" name="TextBox 21"/>
            <p:cNvSpPr txBox="1"/>
            <p:nvPr/>
          </p:nvSpPr>
          <p:spPr>
            <a:xfrm>
              <a:off x="17253" y="2938310"/>
              <a:ext cx="1551904" cy="276999"/>
            </a:xfrm>
            <a:prstGeom prst="rect">
              <a:avLst/>
            </a:prstGeom>
            <a:noFill/>
          </p:spPr>
          <p:txBody>
            <a:bodyPr wrap="square" rtlCol="0">
              <a:spAutoFit/>
            </a:bodyPr>
            <a:lstStyle/>
            <a:p>
              <a:pPr algn="ctr"/>
              <a:r>
                <a:rPr lang="en-US" sz="1200" dirty="0" smtClean="0"/>
                <a:t>Scope</a:t>
              </a:r>
              <a:endParaRPr lang="en-US" sz="1200" dirty="0"/>
            </a:p>
          </p:txBody>
        </p:sp>
      </p:grpSp>
    </p:spTree>
    <p:extLst>
      <p:ext uri="{BB962C8B-B14F-4D97-AF65-F5344CB8AC3E}">
        <p14:creationId xmlns:p14="http://schemas.microsoft.com/office/powerpoint/2010/main" val="174978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85696" y="814295"/>
            <a:ext cx="1358081" cy="73291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smtClean="0">
                <a:latin typeface="Calibri (headings)"/>
              </a:rPr>
              <a:t>CSI–Objective</a:t>
            </a:r>
            <a:endParaRPr lang="en-US" dirty="0">
              <a:latin typeface="Calibri (headings)"/>
            </a:endParaRPr>
          </a:p>
        </p:txBody>
      </p:sp>
      <p:grpSp>
        <p:nvGrpSpPr>
          <p:cNvPr id="22" name="Group 21"/>
          <p:cNvGrpSpPr/>
          <p:nvPr/>
        </p:nvGrpSpPr>
        <p:grpSpPr>
          <a:xfrm>
            <a:off x="6924" y="796200"/>
            <a:ext cx="7716633" cy="3025966"/>
            <a:chOff x="6924" y="796200"/>
            <a:chExt cx="7716633" cy="3025966"/>
          </a:xfrm>
        </p:grpSpPr>
        <p:sp>
          <p:nvSpPr>
            <p:cNvPr id="23" name="Rectangle 22"/>
            <p:cNvSpPr/>
            <p:nvPr/>
          </p:nvSpPr>
          <p:spPr>
            <a:xfrm>
              <a:off x="2420471" y="808128"/>
              <a:ext cx="5303086" cy="1754326"/>
            </a:xfrm>
            <a:prstGeom prst="rect">
              <a:avLst/>
            </a:prstGeom>
          </p:spPr>
          <p:txBody>
            <a:bodyPr wrap="square">
              <a:spAutoFit/>
            </a:bodyPr>
            <a:lstStyle/>
            <a:p>
              <a:pPr>
                <a:lnSpc>
                  <a:spcPct val="150000"/>
                </a:lnSpc>
              </a:pPr>
              <a:r>
                <a:rPr lang="en-US" sz="1200" dirty="0"/>
                <a:t>The objective of CSI is to:</a:t>
              </a:r>
            </a:p>
            <a:p>
              <a:pPr marL="228600" indent="-228600">
                <a:lnSpc>
                  <a:spcPct val="150000"/>
                </a:lnSpc>
                <a:buSzPct val="80000"/>
                <a:buFont typeface="Calibri" panose="020F0502020204030204" pitchFamily="34" charset="0"/>
                <a:buChar char="●"/>
              </a:pPr>
              <a:r>
                <a:rPr lang="en-US" sz="1200" dirty="0"/>
                <a:t>review, </a:t>
              </a:r>
              <a:r>
                <a:rPr lang="en-US" sz="1200" dirty="0" err="1" smtClean="0"/>
                <a:t>analyse</a:t>
              </a:r>
              <a:r>
                <a:rPr lang="en-US" sz="1200" dirty="0"/>
                <a:t>, </a:t>
              </a:r>
              <a:r>
                <a:rPr lang="en-US" sz="1200" dirty="0" err="1" smtClean="0"/>
                <a:t>prioritise</a:t>
              </a:r>
              <a:r>
                <a:rPr lang="en-US" sz="1200" dirty="0" smtClean="0"/>
                <a:t> </a:t>
              </a:r>
              <a:r>
                <a:rPr lang="en-US" sz="1200" dirty="0"/>
                <a:t>and make the recommendations on improvement and opportunities in each lifecycle stage;</a:t>
              </a:r>
            </a:p>
            <a:p>
              <a:pPr marL="228600" indent="-228600">
                <a:lnSpc>
                  <a:spcPct val="150000"/>
                </a:lnSpc>
                <a:buSzPct val="80000"/>
                <a:buFont typeface="Calibri" panose="020F0502020204030204" pitchFamily="34" charset="0"/>
                <a:buChar char="●"/>
              </a:pPr>
              <a:r>
                <a:rPr lang="en-US" sz="1200" dirty="0"/>
                <a:t>review and </a:t>
              </a:r>
              <a:r>
                <a:rPr lang="en-US" sz="1200" dirty="0" err="1"/>
                <a:t>analyse</a:t>
              </a:r>
              <a:r>
                <a:rPr lang="en-US" sz="1200" dirty="0"/>
                <a:t> service level achievement; and</a:t>
              </a:r>
            </a:p>
            <a:p>
              <a:pPr marL="228600" indent="-228600">
                <a:lnSpc>
                  <a:spcPct val="150000"/>
                </a:lnSpc>
                <a:buSzPct val="80000"/>
                <a:buFont typeface="Calibri" panose="020F0502020204030204" pitchFamily="34" charset="0"/>
                <a:buChar char="●"/>
              </a:pPr>
              <a:r>
                <a:rPr lang="en-US" sz="1200" dirty="0"/>
                <a:t>identify and implement specific activities to improve IT service quality and improve the efficiency and effectiveness of the enabling processes.</a:t>
              </a:r>
            </a:p>
          </p:txBody>
        </p:sp>
        <p:grpSp>
          <p:nvGrpSpPr>
            <p:cNvPr id="24" name="Group 23"/>
            <p:cNvGrpSpPr/>
            <p:nvPr/>
          </p:nvGrpSpPr>
          <p:grpSpPr>
            <a:xfrm>
              <a:off x="185700" y="841263"/>
              <a:ext cx="1365402" cy="2182722"/>
              <a:chOff x="173975" y="1068660"/>
              <a:chExt cx="1231097" cy="1687853"/>
            </a:xfrm>
          </p:grpSpPr>
          <p:sp>
            <p:nvSpPr>
              <p:cNvPr id="35" name="Rectangle 34"/>
              <p:cNvSpPr/>
              <p:nvPr/>
            </p:nvSpPr>
            <p:spPr>
              <a:xfrm>
                <a:off x="173975" y="2155524"/>
                <a:ext cx="1231096" cy="60098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7" name="Rectangle 36"/>
              <p:cNvSpPr/>
              <p:nvPr/>
            </p:nvSpPr>
            <p:spPr>
              <a:xfrm>
                <a:off x="173976" y="1068660"/>
                <a:ext cx="1231096" cy="537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grpSp>
        <p:sp>
          <p:nvSpPr>
            <p:cNvPr id="25" name="Rounded Rectangle 24"/>
            <p:cNvSpPr/>
            <p:nvPr/>
          </p:nvSpPr>
          <p:spPr>
            <a:xfrm>
              <a:off x="168446" y="796200"/>
              <a:ext cx="7555110" cy="3025966"/>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329" y="898545"/>
              <a:ext cx="325479" cy="43490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344" y="1598768"/>
              <a:ext cx="517450" cy="450046"/>
            </a:xfrm>
            <a:prstGeom prst="rect">
              <a:avLst/>
            </a:prstGeom>
            <a:noFill/>
            <a:ln>
              <a:noFill/>
            </a:ln>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455" y="2397057"/>
              <a:ext cx="218974" cy="448056"/>
            </a:xfrm>
            <a:prstGeom prst="rect">
              <a:avLst/>
            </a:prstGeom>
          </p:spPr>
        </p:pic>
        <p:sp>
          <p:nvSpPr>
            <p:cNvPr id="29" name="Rectangle 28"/>
            <p:cNvSpPr/>
            <p:nvPr/>
          </p:nvSpPr>
          <p:spPr>
            <a:xfrm>
              <a:off x="185696" y="2999835"/>
              <a:ext cx="1365405" cy="80540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229" y="3219186"/>
              <a:ext cx="361680" cy="308000"/>
            </a:xfrm>
            <a:prstGeom prst="rect">
              <a:avLst/>
            </a:prstGeom>
            <a:noFill/>
            <a:ln>
              <a:noFill/>
            </a:ln>
          </p:spPr>
        </p:pic>
        <p:sp>
          <p:nvSpPr>
            <p:cNvPr id="31" name="TextBox 30"/>
            <p:cNvSpPr txBox="1"/>
            <p:nvPr/>
          </p:nvSpPr>
          <p:spPr>
            <a:xfrm>
              <a:off x="6924" y="1290467"/>
              <a:ext cx="1551904" cy="276999"/>
            </a:xfrm>
            <a:prstGeom prst="rect">
              <a:avLst/>
            </a:prstGeom>
            <a:noFill/>
          </p:spPr>
          <p:txBody>
            <a:bodyPr wrap="square" rtlCol="0">
              <a:spAutoFit/>
            </a:bodyPr>
            <a:lstStyle/>
            <a:p>
              <a:pPr algn="ctr"/>
              <a:r>
                <a:rPr lang="en-US" sz="1200" dirty="0" smtClean="0"/>
                <a:t>Purpose</a:t>
              </a:r>
              <a:endParaRPr lang="en-US" sz="1200" dirty="0"/>
            </a:p>
          </p:txBody>
        </p:sp>
        <p:sp>
          <p:nvSpPr>
            <p:cNvPr id="32" name="TextBox 31"/>
            <p:cNvSpPr txBox="1"/>
            <p:nvPr/>
          </p:nvSpPr>
          <p:spPr>
            <a:xfrm>
              <a:off x="50848" y="1998893"/>
              <a:ext cx="1551904" cy="276999"/>
            </a:xfrm>
            <a:prstGeom prst="rect">
              <a:avLst/>
            </a:prstGeom>
            <a:noFill/>
          </p:spPr>
          <p:txBody>
            <a:bodyPr wrap="square" rtlCol="0">
              <a:spAutoFit/>
            </a:bodyPr>
            <a:lstStyle/>
            <a:p>
              <a:pPr algn="ctr"/>
              <a:r>
                <a:rPr lang="en-US" sz="1200" dirty="0" smtClean="0"/>
                <a:t>Objective</a:t>
              </a:r>
              <a:endParaRPr lang="en-US" sz="1200" dirty="0"/>
            </a:p>
          </p:txBody>
        </p:sp>
        <p:sp>
          <p:nvSpPr>
            <p:cNvPr id="33" name="TextBox 32"/>
            <p:cNvSpPr txBox="1"/>
            <p:nvPr/>
          </p:nvSpPr>
          <p:spPr>
            <a:xfrm>
              <a:off x="15892" y="2757854"/>
              <a:ext cx="1551904" cy="276999"/>
            </a:xfrm>
            <a:prstGeom prst="rect">
              <a:avLst/>
            </a:prstGeom>
            <a:noFill/>
          </p:spPr>
          <p:txBody>
            <a:bodyPr wrap="square" rtlCol="0">
              <a:spAutoFit/>
            </a:bodyPr>
            <a:lstStyle/>
            <a:p>
              <a:pPr algn="ctr"/>
              <a:r>
                <a:rPr lang="en-US" sz="1200" dirty="0" smtClean="0"/>
                <a:t>Scope</a:t>
              </a:r>
              <a:endParaRPr lang="en-US" sz="1200" dirty="0"/>
            </a:p>
          </p:txBody>
        </p:sp>
        <p:sp>
          <p:nvSpPr>
            <p:cNvPr id="34" name="TextBox 33"/>
            <p:cNvSpPr txBox="1"/>
            <p:nvPr/>
          </p:nvSpPr>
          <p:spPr>
            <a:xfrm>
              <a:off x="14777" y="3528245"/>
              <a:ext cx="1551904" cy="276999"/>
            </a:xfrm>
            <a:prstGeom prst="rect">
              <a:avLst/>
            </a:prstGeom>
            <a:noFill/>
          </p:spPr>
          <p:txBody>
            <a:bodyPr wrap="square" rtlCol="0">
              <a:spAutoFit/>
            </a:bodyPr>
            <a:lstStyle/>
            <a:p>
              <a:pPr algn="ctr"/>
              <a:r>
                <a:rPr lang="en-US" sz="1200" dirty="0" smtClean="0"/>
                <a:t>Value</a:t>
              </a:r>
              <a:endParaRPr lang="en-US" sz="1200" dirty="0"/>
            </a:p>
          </p:txBody>
        </p:sp>
      </p:grpSp>
    </p:spTree>
    <p:extLst>
      <p:ext uri="{BB962C8B-B14F-4D97-AF65-F5344CB8AC3E}">
        <p14:creationId xmlns:p14="http://schemas.microsoft.com/office/powerpoint/2010/main" val="3032441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85696" y="1547907"/>
            <a:ext cx="1366709" cy="73291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53" name="Rectangle 52"/>
          <p:cNvSpPr/>
          <p:nvPr/>
        </p:nvSpPr>
        <p:spPr>
          <a:xfrm>
            <a:off x="185696" y="814295"/>
            <a:ext cx="1358081" cy="73291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smtClean="0">
                <a:latin typeface="Calibri (headings)"/>
              </a:rPr>
              <a:t>CSI–Scope</a:t>
            </a:r>
            <a:endParaRPr lang="en-US" dirty="0">
              <a:latin typeface="Calibri (headings)"/>
            </a:endParaRPr>
          </a:p>
        </p:txBody>
      </p:sp>
      <p:grpSp>
        <p:nvGrpSpPr>
          <p:cNvPr id="22" name="Group 21"/>
          <p:cNvGrpSpPr/>
          <p:nvPr/>
        </p:nvGrpSpPr>
        <p:grpSpPr>
          <a:xfrm>
            <a:off x="6924" y="796200"/>
            <a:ext cx="7716632" cy="3025966"/>
            <a:chOff x="6924" y="796200"/>
            <a:chExt cx="7716632" cy="3025966"/>
          </a:xfrm>
        </p:grpSpPr>
        <p:sp>
          <p:nvSpPr>
            <p:cNvPr id="23" name="Rectangle 22"/>
            <p:cNvSpPr/>
            <p:nvPr/>
          </p:nvSpPr>
          <p:spPr>
            <a:xfrm>
              <a:off x="2265829" y="808128"/>
              <a:ext cx="5457727" cy="1800493"/>
            </a:xfrm>
            <a:prstGeom prst="rect">
              <a:avLst/>
            </a:prstGeom>
          </p:spPr>
          <p:txBody>
            <a:bodyPr wrap="square">
              <a:spAutoFit/>
            </a:bodyPr>
            <a:lstStyle/>
            <a:p>
              <a:pPr>
                <a:lnSpc>
                  <a:spcPct val="150000"/>
                </a:lnSpc>
              </a:pPr>
              <a:r>
                <a:rPr lang="en-US" sz="1200" dirty="0"/>
                <a:t>The scope of CSI is to:</a:t>
              </a:r>
            </a:p>
            <a:p>
              <a:pPr marL="228600" indent="-228600">
                <a:lnSpc>
                  <a:spcPct val="150000"/>
                </a:lnSpc>
                <a:buSzPct val="80000"/>
                <a:buFont typeface="Calibri" panose="020F0502020204030204" pitchFamily="34" charset="0"/>
                <a:buChar char="●"/>
              </a:pPr>
              <a:r>
                <a:rPr lang="en-US" sz="1200" dirty="0"/>
                <a:t>maintain overall health of ITSM including dependent services;</a:t>
              </a:r>
            </a:p>
            <a:p>
              <a:pPr marL="228600" lvl="0" indent="-228600">
                <a:lnSpc>
                  <a:spcPct val="150000"/>
                </a:lnSpc>
                <a:buSzPct val="80000"/>
                <a:buFont typeface="Calibri" panose="020F0502020204030204" pitchFamily="34" charset="0"/>
                <a:buChar char="●"/>
              </a:pPr>
              <a:r>
                <a:rPr lang="en-US" sz="1200" dirty="0"/>
                <a:t>align continually the service portfolio with business needs;</a:t>
              </a:r>
            </a:p>
            <a:p>
              <a:pPr marL="228600" lvl="0" indent="-228600">
                <a:lnSpc>
                  <a:spcPct val="150000"/>
                </a:lnSpc>
                <a:buSzPct val="80000"/>
                <a:buFont typeface="Calibri" panose="020F0502020204030204" pitchFamily="34" charset="0"/>
                <a:buChar char="●"/>
              </a:pPr>
              <a:r>
                <a:rPr lang="en-US" sz="1200" dirty="0"/>
                <a:t>help in maturing the service after implementing and operating the processes</a:t>
              </a:r>
              <a:r>
                <a:rPr lang="en-US" sz="1200" dirty="0" smtClean="0"/>
                <a:t>; </a:t>
              </a:r>
              <a:r>
                <a:rPr lang="en-US" sz="1200" dirty="0"/>
                <a:t>and</a:t>
              </a:r>
            </a:p>
            <a:p>
              <a:pPr marL="228600" lvl="0" indent="-228600">
                <a:lnSpc>
                  <a:spcPct val="150000"/>
                </a:lnSpc>
                <a:buSzPct val="80000"/>
                <a:buFont typeface="Calibri" panose="020F0502020204030204" pitchFamily="34" charset="0"/>
                <a:buChar char="●"/>
              </a:pPr>
              <a:r>
                <a:rPr lang="en-US" sz="1200" dirty="0"/>
                <a:t>improve all aspects of IT service and service assets.</a:t>
              </a:r>
            </a:p>
            <a:p>
              <a:pPr marL="464149" lvl="1" indent="-171450">
                <a:lnSpc>
                  <a:spcPct val="150000"/>
                </a:lnSpc>
                <a:buSzPct val="80000"/>
                <a:buFont typeface="Calibri" panose="020F0502020204030204" pitchFamily="34" charset="0"/>
                <a:buChar char="●"/>
              </a:pPr>
              <a:endParaRPr lang="en-US" sz="1400" dirty="0"/>
            </a:p>
          </p:txBody>
        </p:sp>
        <p:sp>
          <p:nvSpPr>
            <p:cNvPr id="37" name="Rectangle 36"/>
            <p:cNvSpPr/>
            <p:nvPr/>
          </p:nvSpPr>
          <p:spPr>
            <a:xfrm>
              <a:off x="185701" y="841263"/>
              <a:ext cx="1365401" cy="694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25" name="Rounded Rectangle 24"/>
            <p:cNvSpPr/>
            <p:nvPr/>
          </p:nvSpPr>
          <p:spPr>
            <a:xfrm>
              <a:off x="168446" y="796200"/>
              <a:ext cx="7555110" cy="3025966"/>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329" y="898545"/>
              <a:ext cx="325479" cy="43490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344" y="1598768"/>
              <a:ext cx="517450" cy="450046"/>
            </a:xfrm>
            <a:prstGeom prst="rect">
              <a:avLst/>
            </a:prstGeom>
            <a:noFill/>
            <a:ln>
              <a:noFill/>
            </a:ln>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455" y="2397057"/>
              <a:ext cx="219456" cy="449042"/>
            </a:xfrm>
            <a:prstGeom prst="rect">
              <a:avLst/>
            </a:prstGeom>
          </p:spPr>
        </p:pic>
        <p:sp>
          <p:nvSpPr>
            <p:cNvPr id="29" name="Rectangle 28"/>
            <p:cNvSpPr/>
            <p:nvPr/>
          </p:nvSpPr>
          <p:spPr>
            <a:xfrm>
              <a:off x="185696" y="2999835"/>
              <a:ext cx="1365405" cy="805409"/>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229" y="3219186"/>
              <a:ext cx="361680" cy="308000"/>
            </a:xfrm>
            <a:prstGeom prst="rect">
              <a:avLst/>
            </a:prstGeom>
            <a:noFill/>
            <a:ln>
              <a:noFill/>
            </a:ln>
          </p:spPr>
        </p:pic>
        <p:sp>
          <p:nvSpPr>
            <p:cNvPr id="31" name="TextBox 30"/>
            <p:cNvSpPr txBox="1"/>
            <p:nvPr/>
          </p:nvSpPr>
          <p:spPr>
            <a:xfrm>
              <a:off x="6924" y="1290467"/>
              <a:ext cx="1551904" cy="276999"/>
            </a:xfrm>
            <a:prstGeom prst="rect">
              <a:avLst/>
            </a:prstGeom>
            <a:noFill/>
          </p:spPr>
          <p:txBody>
            <a:bodyPr wrap="square" rtlCol="0">
              <a:spAutoFit/>
            </a:bodyPr>
            <a:lstStyle/>
            <a:p>
              <a:pPr algn="ctr"/>
              <a:r>
                <a:rPr lang="en-US" sz="1200" dirty="0" smtClean="0"/>
                <a:t>Purpose</a:t>
              </a:r>
              <a:endParaRPr lang="en-US" sz="1200" dirty="0"/>
            </a:p>
          </p:txBody>
        </p:sp>
        <p:sp>
          <p:nvSpPr>
            <p:cNvPr id="32" name="TextBox 31"/>
            <p:cNvSpPr txBox="1"/>
            <p:nvPr/>
          </p:nvSpPr>
          <p:spPr>
            <a:xfrm>
              <a:off x="50848" y="1998893"/>
              <a:ext cx="1551904" cy="276999"/>
            </a:xfrm>
            <a:prstGeom prst="rect">
              <a:avLst/>
            </a:prstGeom>
            <a:noFill/>
          </p:spPr>
          <p:txBody>
            <a:bodyPr wrap="square" rtlCol="0">
              <a:spAutoFit/>
            </a:bodyPr>
            <a:lstStyle/>
            <a:p>
              <a:pPr algn="ctr"/>
              <a:r>
                <a:rPr lang="en-US" sz="1200" dirty="0" smtClean="0"/>
                <a:t>Objective</a:t>
              </a:r>
              <a:endParaRPr lang="en-US" sz="1200" dirty="0"/>
            </a:p>
          </p:txBody>
        </p:sp>
        <p:sp>
          <p:nvSpPr>
            <p:cNvPr id="33" name="TextBox 32"/>
            <p:cNvSpPr txBox="1"/>
            <p:nvPr/>
          </p:nvSpPr>
          <p:spPr>
            <a:xfrm>
              <a:off x="15892" y="2766167"/>
              <a:ext cx="1551904" cy="276999"/>
            </a:xfrm>
            <a:prstGeom prst="rect">
              <a:avLst/>
            </a:prstGeom>
            <a:noFill/>
          </p:spPr>
          <p:txBody>
            <a:bodyPr wrap="square" rtlCol="0">
              <a:spAutoFit/>
            </a:bodyPr>
            <a:lstStyle/>
            <a:p>
              <a:pPr algn="ctr"/>
              <a:r>
                <a:rPr lang="en-US" sz="1200" dirty="0" smtClean="0"/>
                <a:t>Scope</a:t>
              </a:r>
              <a:endParaRPr lang="en-US" sz="1200" dirty="0"/>
            </a:p>
          </p:txBody>
        </p:sp>
        <p:sp>
          <p:nvSpPr>
            <p:cNvPr id="34" name="TextBox 33"/>
            <p:cNvSpPr txBox="1"/>
            <p:nvPr/>
          </p:nvSpPr>
          <p:spPr>
            <a:xfrm>
              <a:off x="22092" y="3528245"/>
              <a:ext cx="1551904" cy="276999"/>
            </a:xfrm>
            <a:prstGeom prst="rect">
              <a:avLst/>
            </a:prstGeom>
            <a:noFill/>
          </p:spPr>
          <p:txBody>
            <a:bodyPr wrap="square" rtlCol="0">
              <a:spAutoFit/>
            </a:bodyPr>
            <a:lstStyle/>
            <a:p>
              <a:pPr algn="ctr"/>
              <a:r>
                <a:rPr lang="en-US" sz="1200" dirty="0" smtClean="0"/>
                <a:t>Value</a:t>
              </a:r>
              <a:endParaRPr lang="en-US" sz="1200" dirty="0"/>
            </a:p>
          </p:txBody>
        </p:sp>
      </p:grpSp>
    </p:spTree>
    <p:extLst>
      <p:ext uri="{BB962C8B-B14F-4D97-AF65-F5344CB8AC3E}">
        <p14:creationId xmlns:p14="http://schemas.microsoft.com/office/powerpoint/2010/main" val="1867166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85700" y="2246789"/>
            <a:ext cx="1365401" cy="777196"/>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19" name="Rectangle 18"/>
          <p:cNvSpPr/>
          <p:nvPr/>
        </p:nvSpPr>
        <p:spPr>
          <a:xfrm>
            <a:off x="185696" y="1547907"/>
            <a:ext cx="1366709" cy="73291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53" name="Rectangle 52"/>
          <p:cNvSpPr/>
          <p:nvPr/>
        </p:nvSpPr>
        <p:spPr>
          <a:xfrm>
            <a:off x="185696" y="814295"/>
            <a:ext cx="1358081" cy="732914"/>
          </a:xfrm>
          <a:prstGeom prst="rect">
            <a:avLst/>
          </a:prstGeom>
          <a:solidFill>
            <a:srgbClr val="61B4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3" name="Text Placeholder 2"/>
          <p:cNvSpPr>
            <a:spLocks noGrp="1"/>
          </p:cNvSpPr>
          <p:nvPr>
            <p:ph type="body" sz="quarter" idx="10"/>
          </p:nvPr>
        </p:nvSpPr>
        <p:spPr/>
        <p:txBody>
          <a:bodyPr/>
          <a:lstStyle/>
          <a:p>
            <a:r>
              <a:rPr lang="en-US" dirty="0" smtClean="0">
                <a:latin typeface="Calibri (headings)"/>
              </a:rPr>
              <a:t>CSI–Value for Business</a:t>
            </a:r>
            <a:endParaRPr lang="en-US" dirty="0">
              <a:latin typeface="Calibri (headings)"/>
            </a:endParaRPr>
          </a:p>
        </p:txBody>
      </p:sp>
      <p:grpSp>
        <p:nvGrpSpPr>
          <p:cNvPr id="22" name="Group 21"/>
          <p:cNvGrpSpPr/>
          <p:nvPr/>
        </p:nvGrpSpPr>
        <p:grpSpPr>
          <a:xfrm>
            <a:off x="6924" y="796200"/>
            <a:ext cx="7716632" cy="3197415"/>
            <a:chOff x="6924" y="796200"/>
            <a:chExt cx="7716632" cy="3197415"/>
          </a:xfrm>
        </p:grpSpPr>
        <p:sp>
          <p:nvSpPr>
            <p:cNvPr id="23" name="Rectangle 22"/>
            <p:cNvSpPr/>
            <p:nvPr/>
          </p:nvSpPr>
          <p:spPr>
            <a:xfrm>
              <a:off x="2440641" y="808128"/>
              <a:ext cx="5282915" cy="3185487"/>
            </a:xfrm>
            <a:prstGeom prst="rect">
              <a:avLst/>
            </a:prstGeom>
          </p:spPr>
          <p:txBody>
            <a:bodyPr wrap="square">
              <a:spAutoFit/>
            </a:bodyPr>
            <a:lstStyle/>
            <a:p>
              <a:pPr defTabSz="914400">
                <a:lnSpc>
                  <a:spcPct val="150000"/>
                </a:lnSpc>
                <a:buSzPct val="80000"/>
                <a:defRPr/>
              </a:pPr>
              <a:r>
                <a:rPr lang="en-GB" sz="1200" dirty="0">
                  <a:cs typeface="Arial" pitchFamily="34" charset="0"/>
                </a:rPr>
                <a:t>Applying standard and consistent processes for CSI will:</a:t>
              </a:r>
              <a:endParaRPr lang="en-US" sz="1200" b="1" dirty="0"/>
            </a:p>
            <a:p>
              <a:pPr marL="228600" lvl="0" indent="-228600">
                <a:lnSpc>
                  <a:spcPct val="150000"/>
                </a:lnSpc>
                <a:buSzPct val="80000"/>
                <a:buFont typeface="Georgia" panose="02040502050405020303" pitchFamily="18" charset="0"/>
                <a:buChar char="●"/>
              </a:pPr>
              <a:r>
                <a:rPr lang="en-US" sz="1200" dirty="0"/>
                <a:t>provide a gradual and continual improvement in service </a:t>
              </a:r>
              <a:r>
                <a:rPr lang="en-US" sz="1200" dirty="0" smtClean="0"/>
                <a:t>delivery;</a:t>
              </a:r>
              <a:endParaRPr lang="en-US" sz="1200" dirty="0"/>
            </a:p>
            <a:p>
              <a:pPr marL="228600" lvl="0" indent="-228600">
                <a:lnSpc>
                  <a:spcPct val="150000"/>
                </a:lnSpc>
                <a:buSzPct val="80000"/>
                <a:buFont typeface="Georgia" panose="02040502050405020303" pitchFamily="18" charset="0"/>
                <a:buChar char="●"/>
              </a:pPr>
              <a:r>
                <a:rPr lang="en-US" sz="1200" dirty="0"/>
                <a:t>ensure IT services are continuously aligned to business needs;</a:t>
              </a:r>
            </a:p>
            <a:p>
              <a:pPr marL="228600" lvl="0" indent="-228600">
                <a:lnSpc>
                  <a:spcPct val="150000"/>
                </a:lnSpc>
                <a:buSzPct val="80000"/>
                <a:buFont typeface="Georgia" panose="02040502050405020303" pitchFamily="18" charset="0"/>
                <a:buChar char="●"/>
              </a:pPr>
              <a:r>
                <a:rPr lang="en-US" sz="1200" dirty="0"/>
                <a:t>result in improvements in cost effectiveness through decrease in costs and/or the capability to handle more work at the same cost;</a:t>
              </a:r>
            </a:p>
            <a:p>
              <a:pPr marL="228600" lvl="0" indent="-228600">
                <a:lnSpc>
                  <a:spcPct val="150000"/>
                </a:lnSpc>
                <a:buSzPct val="80000"/>
                <a:buFont typeface="Georgia" panose="02040502050405020303" pitchFamily="18" charset="0"/>
                <a:buChar char="●"/>
              </a:pPr>
              <a:r>
                <a:rPr lang="en-US" sz="1200" dirty="0"/>
                <a:t>identify opportunities for improvement in all lifecycle stages and in all processes; and</a:t>
              </a:r>
            </a:p>
            <a:p>
              <a:pPr marL="228600" lvl="0" indent="-228600">
                <a:lnSpc>
                  <a:spcPct val="150000"/>
                </a:lnSpc>
                <a:buSzPct val="80000"/>
                <a:buFont typeface="Georgia" panose="02040502050405020303" pitchFamily="18" charset="0"/>
                <a:buChar char="●"/>
              </a:pPr>
              <a:r>
                <a:rPr lang="en-US" sz="1200" dirty="0" err="1" smtClean="0"/>
                <a:t>recognise</a:t>
              </a:r>
              <a:r>
                <a:rPr lang="en-US" sz="1200" dirty="0" smtClean="0"/>
                <a:t> </a:t>
              </a:r>
              <a:r>
                <a:rPr lang="en-US" sz="1200" dirty="0"/>
                <a:t>openings for changes in </a:t>
              </a:r>
              <a:r>
                <a:rPr lang="en-US" sz="1200" dirty="0" err="1" smtClean="0"/>
                <a:t>organisational</a:t>
              </a:r>
              <a:r>
                <a:rPr lang="en-US" sz="1200" dirty="0" smtClean="0"/>
                <a:t> </a:t>
              </a:r>
              <a:r>
                <a:rPr lang="en-US" sz="1200" dirty="0"/>
                <a:t>structures, resourcing capabilities, partners, technology, staff skills and training, and communications.</a:t>
              </a:r>
            </a:p>
            <a:p>
              <a:pPr marL="285750" lvl="1" indent="-285750">
                <a:lnSpc>
                  <a:spcPct val="150000"/>
                </a:lnSpc>
                <a:buSzPct val="80000"/>
                <a:buFont typeface="Georgia" panose="02040502050405020303" pitchFamily="18" charset="0"/>
                <a:buChar char="●"/>
              </a:pPr>
              <a:endParaRPr lang="en-US" sz="1400" dirty="0"/>
            </a:p>
          </p:txBody>
        </p:sp>
        <p:sp>
          <p:nvSpPr>
            <p:cNvPr id="37" name="Rectangle 36"/>
            <p:cNvSpPr/>
            <p:nvPr/>
          </p:nvSpPr>
          <p:spPr>
            <a:xfrm>
              <a:off x="185701" y="841263"/>
              <a:ext cx="1365401" cy="694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sz="1300" dirty="0"/>
            </a:p>
          </p:txBody>
        </p:sp>
        <p:sp>
          <p:nvSpPr>
            <p:cNvPr id="25" name="Rounded Rectangle 24"/>
            <p:cNvSpPr/>
            <p:nvPr/>
          </p:nvSpPr>
          <p:spPr>
            <a:xfrm>
              <a:off x="168446" y="796200"/>
              <a:ext cx="7555110" cy="3025966"/>
            </a:xfrm>
            <a:prstGeom prst="roundRect">
              <a:avLst>
                <a:gd name="adj" fmla="val 740"/>
              </a:avLst>
            </a:prstGeom>
            <a:noFill/>
            <a:ln>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5399" rtl="0" eaLnBrk="1" latinLnBrk="0" hangingPunct="1">
                <a:defRPr sz="1152" kern="1200">
                  <a:solidFill>
                    <a:schemeClr val="lt1"/>
                  </a:solidFill>
                  <a:latin typeface="+mn-lt"/>
                  <a:ea typeface="+mn-ea"/>
                  <a:cs typeface="+mn-cs"/>
                </a:defRPr>
              </a:lvl1pPr>
              <a:lvl2pPr marL="292699" algn="l" defTabSz="585399" rtl="0" eaLnBrk="1" latinLnBrk="0" hangingPunct="1">
                <a:defRPr sz="1152" kern="1200">
                  <a:solidFill>
                    <a:schemeClr val="lt1"/>
                  </a:solidFill>
                  <a:latin typeface="+mn-lt"/>
                  <a:ea typeface="+mn-ea"/>
                  <a:cs typeface="+mn-cs"/>
                </a:defRPr>
              </a:lvl2pPr>
              <a:lvl3pPr marL="585399" algn="l" defTabSz="585399" rtl="0" eaLnBrk="1" latinLnBrk="0" hangingPunct="1">
                <a:defRPr sz="1152" kern="1200">
                  <a:solidFill>
                    <a:schemeClr val="lt1"/>
                  </a:solidFill>
                  <a:latin typeface="+mn-lt"/>
                  <a:ea typeface="+mn-ea"/>
                  <a:cs typeface="+mn-cs"/>
                </a:defRPr>
              </a:lvl3pPr>
              <a:lvl4pPr marL="878098" algn="l" defTabSz="585399" rtl="0" eaLnBrk="1" latinLnBrk="0" hangingPunct="1">
                <a:defRPr sz="1152" kern="1200">
                  <a:solidFill>
                    <a:schemeClr val="lt1"/>
                  </a:solidFill>
                  <a:latin typeface="+mn-lt"/>
                  <a:ea typeface="+mn-ea"/>
                  <a:cs typeface="+mn-cs"/>
                </a:defRPr>
              </a:lvl4pPr>
              <a:lvl5pPr marL="1170798" algn="l" defTabSz="585399" rtl="0" eaLnBrk="1" latinLnBrk="0" hangingPunct="1">
                <a:defRPr sz="1152" kern="1200">
                  <a:solidFill>
                    <a:schemeClr val="lt1"/>
                  </a:solidFill>
                  <a:latin typeface="+mn-lt"/>
                  <a:ea typeface="+mn-ea"/>
                  <a:cs typeface="+mn-cs"/>
                </a:defRPr>
              </a:lvl5pPr>
              <a:lvl6pPr marL="1463497" algn="l" defTabSz="585399" rtl="0" eaLnBrk="1" latinLnBrk="0" hangingPunct="1">
                <a:defRPr sz="1152" kern="1200">
                  <a:solidFill>
                    <a:schemeClr val="lt1"/>
                  </a:solidFill>
                  <a:latin typeface="+mn-lt"/>
                  <a:ea typeface="+mn-ea"/>
                  <a:cs typeface="+mn-cs"/>
                </a:defRPr>
              </a:lvl6pPr>
              <a:lvl7pPr marL="1756197" algn="l" defTabSz="585399" rtl="0" eaLnBrk="1" latinLnBrk="0" hangingPunct="1">
                <a:defRPr sz="1152" kern="1200">
                  <a:solidFill>
                    <a:schemeClr val="lt1"/>
                  </a:solidFill>
                  <a:latin typeface="+mn-lt"/>
                  <a:ea typeface="+mn-ea"/>
                  <a:cs typeface="+mn-cs"/>
                </a:defRPr>
              </a:lvl7pPr>
              <a:lvl8pPr marL="2048896" algn="l" defTabSz="585399" rtl="0" eaLnBrk="1" latinLnBrk="0" hangingPunct="1">
                <a:defRPr sz="1152" kern="1200">
                  <a:solidFill>
                    <a:schemeClr val="lt1"/>
                  </a:solidFill>
                  <a:latin typeface="+mn-lt"/>
                  <a:ea typeface="+mn-ea"/>
                  <a:cs typeface="+mn-cs"/>
                </a:defRPr>
              </a:lvl8pPr>
              <a:lvl9pPr marL="2341596" algn="l" defTabSz="585399" rtl="0" eaLnBrk="1" latinLnBrk="0" hangingPunct="1">
                <a:defRPr sz="1152" kern="1200">
                  <a:solidFill>
                    <a:schemeClr val="lt1"/>
                  </a:solidFill>
                  <a:latin typeface="+mn-lt"/>
                  <a:ea typeface="+mn-ea"/>
                  <a:cs typeface="+mn-cs"/>
                </a:defRPr>
              </a:lvl9pPr>
            </a:lstStyle>
            <a:p>
              <a:pPr algn="ctr"/>
              <a:endParaRPr lang="en-US"/>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329" y="898545"/>
              <a:ext cx="325479" cy="43490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344" y="1598768"/>
              <a:ext cx="517450" cy="450046"/>
            </a:xfrm>
            <a:prstGeom prst="rect">
              <a:avLst/>
            </a:prstGeom>
            <a:noFill/>
            <a:ln>
              <a:noFill/>
            </a:ln>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455" y="2397057"/>
              <a:ext cx="219456" cy="449042"/>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229" y="3219186"/>
              <a:ext cx="361680" cy="308000"/>
            </a:xfrm>
            <a:prstGeom prst="rect">
              <a:avLst/>
            </a:prstGeom>
            <a:noFill/>
            <a:ln>
              <a:noFill/>
            </a:ln>
          </p:spPr>
        </p:pic>
        <p:sp>
          <p:nvSpPr>
            <p:cNvPr id="31" name="TextBox 30"/>
            <p:cNvSpPr txBox="1"/>
            <p:nvPr/>
          </p:nvSpPr>
          <p:spPr>
            <a:xfrm>
              <a:off x="6924" y="1290467"/>
              <a:ext cx="1551904" cy="276999"/>
            </a:xfrm>
            <a:prstGeom prst="rect">
              <a:avLst/>
            </a:prstGeom>
            <a:noFill/>
          </p:spPr>
          <p:txBody>
            <a:bodyPr wrap="square" rtlCol="0">
              <a:spAutoFit/>
            </a:bodyPr>
            <a:lstStyle/>
            <a:p>
              <a:pPr algn="ctr"/>
              <a:r>
                <a:rPr lang="en-US" sz="1200" dirty="0" smtClean="0"/>
                <a:t>Purpose</a:t>
              </a:r>
              <a:endParaRPr lang="en-US" sz="1200" dirty="0"/>
            </a:p>
          </p:txBody>
        </p:sp>
        <p:sp>
          <p:nvSpPr>
            <p:cNvPr id="32" name="TextBox 31"/>
            <p:cNvSpPr txBox="1"/>
            <p:nvPr/>
          </p:nvSpPr>
          <p:spPr>
            <a:xfrm>
              <a:off x="50848" y="1998893"/>
              <a:ext cx="1551904" cy="276999"/>
            </a:xfrm>
            <a:prstGeom prst="rect">
              <a:avLst/>
            </a:prstGeom>
            <a:noFill/>
          </p:spPr>
          <p:txBody>
            <a:bodyPr wrap="square" rtlCol="0">
              <a:spAutoFit/>
            </a:bodyPr>
            <a:lstStyle/>
            <a:p>
              <a:pPr algn="ctr"/>
              <a:r>
                <a:rPr lang="en-US" sz="1200" dirty="0" smtClean="0"/>
                <a:t>Objective</a:t>
              </a:r>
              <a:endParaRPr lang="en-US" sz="1200" dirty="0"/>
            </a:p>
          </p:txBody>
        </p:sp>
        <p:sp>
          <p:nvSpPr>
            <p:cNvPr id="33" name="TextBox 32"/>
            <p:cNvSpPr txBox="1"/>
            <p:nvPr/>
          </p:nvSpPr>
          <p:spPr>
            <a:xfrm>
              <a:off x="15892" y="2766167"/>
              <a:ext cx="1551904" cy="276999"/>
            </a:xfrm>
            <a:prstGeom prst="rect">
              <a:avLst/>
            </a:prstGeom>
            <a:noFill/>
          </p:spPr>
          <p:txBody>
            <a:bodyPr wrap="square" rtlCol="0">
              <a:spAutoFit/>
            </a:bodyPr>
            <a:lstStyle/>
            <a:p>
              <a:pPr algn="ctr"/>
              <a:r>
                <a:rPr lang="en-US" sz="1200" dirty="0" smtClean="0"/>
                <a:t>Scope</a:t>
              </a:r>
              <a:endParaRPr lang="en-US" sz="1200" dirty="0"/>
            </a:p>
          </p:txBody>
        </p:sp>
        <p:sp>
          <p:nvSpPr>
            <p:cNvPr id="34" name="TextBox 33"/>
            <p:cNvSpPr txBox="1"/>
            <p:nvPr/>
          </p:nvSpPr>
          <p:spPr>
            <a:xfrm>
              <a:off x="22092" y="3528245"/>
              <a:ext cx="1551904" cy="276999"/>
            </a:xfrm>
            <a:prstGeom prst="rect">
              <a:avLst/>
            </a:prstGeom>
            <a:noFill/>
          </p:spPr>
          <p:txBody>
            <a:bodyPr wrap="square" rtlCol="0">
              <a:spAutoFit/>
            </a:bodyPr>
            <a:lstStyle/>
            <a:p>
              <a:pPr algn="ctr"/>
              <a:r>
                <a:rPr lang="en-US" sz="1200" dirty="0" smtClean="0"/>
                <a:t>Value</a:t>
              </a:r>
              <a:endParaRPr lang="en-US" sz="1200" dirty="0"/>
            </a:p>
          </p:txBody>
        </p:sp>
      </p:grpSp>
    </p:spTree>
    <p:extLst>
      <p:ext uri="{BB962C8B-B14F-4D97-AF65-F5344CB8AC3E}">
        <p14:creationId xmlns:p14="http://schemas.microsoft.com/office/powerpoint/2010/main" val="402446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defTabSz="914400">
              <a:lnSpc>
                <a:spcPct val="150000"/>
              </a:lnSpc>
              <a:buFont typeface="Arial" panose="020B0604020202020204" pitchFamily="34" charset="0"/>
              <a:buChar char="●"/>
              <a:defRPr/>
            </a:pPr>
            <a:r>
              <a:rPr lang="en-US" dirty="0" smtClean="0"/>
              <a:t>CSI aligns and improves the IT </a:t>
            </a:r>
            <a:r>
              <a:rPr lang="en-US" dirty="0"/>
              <a:t>services </a:t>
            </a:r>
            <a:r>
              <a:rPr lang="en-US" dirty="0" smtClean="0"/>
              <a:t>that supports the business </a:t>
            </a:r>
            <a:r>
              <a:rPr lang="en-US" dirty="0"/>
              <a:t>needs</a:t>
            </a:r>
            <a:r>
              <a:rPr lang="en-US" dirty="0" smtClean="0"/>
              <a:t>.</a:t>
            </a:r>
          </a:p>
          <a:p>
            <a:pPr defTabSz="914400">
              <a:lnSpc>
                <a:spcPct val="150000"/>
              </a:lnSpc>
              <a:buFont typeface="Arial" panose="020B0604020202020204" pitchFamily="34" charset="0"/>
              <a:buChar char="●"/>
              <a:defRPr/>
            </a:pPr>
            <a:r>
              <a:rPr lang="en-US" dirty="0"/>
              <a:t>CSI is applicable throughout the </a:t>
            </a:r>
            <a:r>
              <a:rPr lang="en-US" dirty="0" smtClean="0"/>
              <a:t>service </a:t>
            </a:r>
            <a:r>
              <a:rPr lang="en-US" dirty="0"/>
              <a:t>lifecycle.</a:t>
            </a:r>
          </a:p>
          <a:p>
            <a:pPr>
              <a:lnSpc>
                <a:spcPct val="150000"/>
              </a:lnSpc>
            </a:pPr>
            <a:r>
              <a:rPr lang="en-US" dirty="0" smtClean="0"/>
              <a:t>The </a:t>
            </a:r>
            <a:r>
              <a:rPr lang="en-US" dirty="0"/>
              <a:t>scope of CSI is </a:t>
            </a:r>
            <a:r>
              <a:rPr lang="en-US" dirty="0" smtClean="0"/>
              <a:t>to maintain </a:t>
            </a:r>
            <a:r>
              <a:rPr lang="en-US" dirty="0"/>
              <a:t>overall health of ITSM </a:t>
            </a:r>
            <a:endParaRPr lang="en-US" dirty="0" smtClean="0"/>
          </a:p>
          <a:p>
            <a:pPr>
              <a:lnSpc>
                <a:spcPct val="150000"/>
              </a:lnSpc>
            </a:pPr>
            <a:r>
              <a:rPr lang="en-GB" dirty="0">
                <a:latin typeface="Calibri" panose="020F0502020204030204" pitchFamily="34" charset="0"/>
                <a:cs typeface="Arial" pitchFamily="34" charset="0"/>
              </a:rPr>
              <a:t>Adopting and implementing standard and consistent approaches for CSI </a:t>
            </a:r>
            <a:r>
              <a:rPr lang="en-GB" dirty="0" smtClean="0">
                <a:latin typeface="Calibri" panose="020F0502020204030204" pitchFamily="34" charset="0"/>
                <a:cs typeface="Arial" pitchFamily="34" charset="0"/>
              </a:rPr>
              <a:t>will lead to better business results.</a:t>
            </a:r>
            <a:endParaRPr lang="en-US" b="1" dirty="0"/>
          </a:p>
          <a:p>
            <a:pPr defTabSz="914400">
              <a:lnSpc>
                <a:spcPct val="150000"/>
              </a:lnSpc>
              <a:buFont typeface="Arial" panose="020B0604020202020204" pitchFamily="34" charset="0"/>
              <a:buChar char="●"/>
              <a:defRPr/>
            </a:pPr>
            <a:endParaRPr lang="en-US" dirty="0"/>
          </a:p>
        </p:txBody>
      </p:sp>
      <p:sp>
        <p:nvSpPr>
          <p:cNvPr id="6" name="Text Placeholder 5"/>
          <p:cNvSpPr>
            <a:spLocks noGrp="1"/>
          </p:cNvSpPr>
          <p:nvPr>
            <p:ph type="body" sz="quarter" idx="13"/>
          </p:nvPr>
        </p:nvSpPr>
        <p:spPr>
          <a:xfrm>
            <a:off x="262618" y="717266"/>
            <a:ext cx="1449139" cy="796224"/>
          </a:xfrm>
        </p:spPr>
        <p:txBody>
          <a:bodyPr/>
          <a:lstStyle/>
          <a:p>
            <a:pPr marL="0" indent="0">
              <a:buNone/>
            </a:pPr>
            <a:r>
              <a:rPr lang="en-US" dirty="0"/>
              <a:t>Here is a quick recap of what we </a:t>
            </a:r>
            <a:r>
              <a:rPr lang="en-US"/>
              <a:t>have </a:t>
            </a:r>
            <a:r>
              <a:rPr lang="en-US" smtClean="0"/>
              <a:t>learnt in </a:t>
            </a:r>
            <a:r>
              <a:rPr lang="en-US" dirty="0"/>
              <a:t>this lesson</a:t>
            </a:r>
            <a:r>
              <a:rPr lang="en-US" dirty="0" smtClean="0"/>
              <a:t>:</a:t>
            </a:r>
            <a:endParaRPr lang="en-US" dirty="0"/>
          </a:p>
        </p:txBody>
      </p:sp>
      <p:sp>
        <p:nvSpPr>
          <p:cNvPr id="4" name="Text Placeholder 3"/>
          <p:cNvSpPr>
            <a:spLocks noGrp="1"/>
          </p:cNvSpPr>
          <p:nvPr>
            <p:ph type="body" sz="quarter" idx="10"/>
          </p:nvPr>
        </p:nvSpPr>
        <p:spPr/>
        <p:txBody>
          <a:bodyPr/>
          <a:lstStyle/>
          <a:p>
            <a:r>
              <a:rPr lang="en-US" dirty="0" smtClean="0">
                <a:latin typeface="Calibri (headings)"/>
              </a:rPr>
              <a:t>Summary</a:t>
            </a:r>
            <a:endParaRPr lang="en-US" dirty="0">
              <a:latin typeface="Calibri (headings)"/>
            </a:endParaRPr>
          </a:p>
        </p:txBody>
      </p:sp>
    </p:spTree>
    <p:extLst>
      <p:ext uri="{BB962C8B-B14F-4D97-AF65-F5344CB8AC3E}">
        <p14:creationId xmlns:p14="http://schemas.microsoft.com/office/powerpoint/2010/main" val="3166133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1247" y="2281426"/>
            <a:ext cx="5521293" cy="313932"/>
          </a:xfrm>
        </p:spPr>
        <p:txBody>
          <a:bodyPr/>
          <a:lstStyle/>
          <a:p>
            <a:r>
              <a:rPr lang="en-US" sz="1600" dirty="0"/>
              <a:t>Continual Service </a:t>
            </a:r>
            <a:r>
              <a:rPr lang="en-US" sz="1600" dirty="0" smtClean="0"/>
              <a:t>Improvement (CSI)</a:t>
            </a:r>
            <a:endParaRPr lang="en-US" sz="1600" dirty="0"/>
          </a:p>
        </p:txBody>
      </p:sp>
      <p:sp>
        <p:nvSpPr>
          <p:cNvPr id="7" name="Text Placeholder 6"/>
          <p:cNvSpPr>
            <a:spLocks noGrp="1"/>
          </p:cNvSpPr>
          <p:nvPr>
            <p:ph type="body" sz="quarter" idx="13"/>
          </p:nvPr>
        </p:nvSpPr>
        <p:spPr>
          <a:xfrm>
            <a:off x="261247" y="2655477"/>
            <a:ext cx="5521293" cy="286232"/>
          </a:xfrm>
        </p:spPr>
        <p:txBody>
          <a:bodyPr/>
          <a:lstStyle/>
          <a:p>
            <a:r>
              <a:rPr lang="en-US" sz="1400" dirty="0" smtClean="0"/>
              <a:t>Lesson 2 – Key Principles and Models </a:t>
            </a:r>
            <a:endParaRPr lang="en-US" sz="1400" dirty="0"/>
          </a:p>
        </p:txBody>
      </p:sp>
    </p:spTree>
    <p:extLst>
      <p:ext uri="{BB962C8B-B14F-4D97-AF65-F5344CB8AC3E}">
        <p14:creationId xmlns:p14="http://schemas.microsoft.com/office/powerpoint/2010/main" val="2989463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6303</TotalTime>
  <Words>2624</Words>
  <Application>Microsoft Office PowerPoint</Application>
  <PresentationFormat>Custom</PresentationFormat>
  <Paragraphs>335</Paragraphs>
  <Slides>37</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saavan</dc:creator>
  <cp:lastModifiedBy>Simplilearn</cp:lastModifiedBy>
  <cp:revision>1062</cp:revision>
  <dcterms:created xsi:type="dcterms:W3CDTF">2014-04-30T09:35:57Z</dcterms:created>
  <dcterms:modified xsi:type="dcterms:W3CDTF">2014-11-06T13:16:29Z</dcterms:modified>
</cp:coreProperties>
</file>