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106364" y="1709735"/>
            <a:ext cx="7181850" cy="19050"/>
          </a:xfrm>
          <a:custGeom>
            <a:avLst/>
            <a:gdLst/>
            <a:ahLst/>
            <a:cxnLst/>
            <a:rect l="l" t="t" r="r" b="b"/>
            <a:pathLst>
              <a:path w="7181850" h="19050">
                <a:moveTo>
                  <a:pt x="7181636" y="19050"/>
                </a:moveTo>
                <a:lnTo>
                  <a:pt x="0" y="19050"/>
                </a:lnTo>
                <a:lnTo>
                  <a:pt x="0" y="0"/>
                </a:lnTo>
                <a:lnTo>
                  <a:pt x="7181636" y="0"/>
                </a:lnTo>
                <a:lnTo>
                  <a:pt x="7181636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019252" y="1544344"/>
            <a:ext cx="368935" cy="368935"/>
          </a:xfrm>
          <a:custGeom>
            <a:avLst/>
            <a:gdLst/>
            <a:ahLst/>
            <a:cxnLst/>
            <a:rect l="l" t="t" r="r" b="b"/>
            <a:pathLst>
              <a:path w="368934" h="368935">
                <a:moveTo>
                  <a:pt x="184464" y="368884"/>
                </a:moveTo>
                <a:lnTo>
                  <a:pt x="135431" y="362295"/>
                </a:lnTo>
                <a:lnTo>
                  <a:pt x="91367" y="343702"/>
                </a:lnTo>
                <a:lnTo>
                  <a:pt x="54033" y="314862"/>
                </a:lnTo>
                <a:lnTo>
                  <a:pt x="25187" y="277533"/>
                </a:lnTo>
                <a:lnTo>
                  <a:pt x="6590" y="233473"/>
                </a:lnTo>
                <a:lnTo>
                  <a:pt x="0" y="184440"/>
                </a:lnTo>
                <a:lnTo>
                  <a:pt x="6590" y="135408"/>
                </a:lnTo>
                <a:lnTo>
                  <a:pt x="25187" y="91349"/>
                </a:lnTo>
                <a:lnTo>
                  <a:pt x="54033" y="54021"/>
                </a:lnTo>
                <a:lnTo>
                  <a:pt x="91367" y="25181"/>
                </a:lnTo>
                <a:lnTo>
                  <a:pt x="135431" y="6588"/>
                </a:lnTo>
                <a:lnTo>
                  <a:pt x="184464" y="0"/>
                </a:lnTo>
                <a:lnTo>
                  <a:pt x="233496" y="6588"/>
                </a:lnTo>
                <a:lnTo>
                  <a:pt x="277554" y="25181"/>
                </a:lnTo>
                <a:lnTo>
                  <a:pt x="314881" y="54021"/>
                </a:lnTo>
                <a:lnTo>
                  <a:pt x="343719" y="91349"/>
                </a:lnTo>
                <a:lnTo>
                  <a:pt x="362311" y="135408"/>
                </a:lnTo>
                <a:lnTo>
                  <a:pt x="368899" y="184440"/>
                </a:lnTo>
                <a:lnTo>
                  <a:pt x="362311" y="233473"/>
                </a:lnTo>
                <a:lnTo>
                  <a:pt x="343719" y="277533"/>
                </a:lnTo>
                <a:lnTo>
                  <a:pt x="314881" y="314862"/>
                </a:lnTo>
                <a:lnTo>
                  <a:pt x="277554" y="343702"/>
                </a:lnTo>
                <a:lnTo>
                  <a:pt x="233496" y="362295"/>
                </a:lnTo>
                <a:lnTo>
                  <a:pt x="184464" y="368884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1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39" y="-47561"/>
            <a:ext cx="18211721" cy="3927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15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4598" y="2137135"/>
            <a:ext cx="13858802" cy="5683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12.png"/><Relationship Id="rId8" Type="http://schemas.openxmlformats.org/officeDocument/2006/relationships/image" Target="../media/image38.png"/><Relationship Id="rId9" Type="http://schemas.openxmlformats.org/officeDocument/2006/relationships/image" Target="../media/image3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2.png"/><Relationship Id="rId7" Type="http://schemas.openxmlformats.org/officeDocument/2006/relationships/image" Target="../media/image4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19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7862550" cy="10287000"/>
            </a:xfrm>
            <a:custGeom>
              <a:avLst/>
              <a:gdLst/>
              <a:ahLst/>
              <a:cxnLst/>
              <a:rect l="l" t="t" r="r" b="b"/>
              <a:pathLst>
                <a:path w="17862550" h="10287000">
                  <a:moveTo>
                    <a:pt x="0" y="10287000"/>
                  </a:moveTo>
                  <a:lnTo>
                    <a:pt x="17862163" y="10287000"/>
                  </a:lnTo>
                  <a:lnTo>
                    <a:pt x="17862163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862163" y="0"/>
              <a:ext cx="426084" cy="10287000"/>
            </a:xfrm>
            <a:custGeom>
              <a:avLst/>
              <a:gdLst/>
              <a:ahLst/>
              <a:cxnLst/>
              <a:rect l="l" t="t" r="r" b="b"/>
              <a:pathLst>
                <a:path w="426084" h="10287000">
                  <a:moveTo>
                    <a:pt x="42583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425833" y="0"/>
                  </a:lnTo>
                  <a:lnTo>
                    <a:pt x="425833" y="10286999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3889" y="647323"/>
              <a:ext cx="9224702" cy="92963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998288" y="5107128"/>
              <a:ext cx="9351645" cy="1495425"/>
            </a:xfrm>
            <a:custGeom>
              <a:avLst/>
              <a:gdLst/>
              <a:ahLst/>
              <a:cxnLst/>
              <a:rect l="l" t="t" r="r" b="b"/>
              <a:pathLst>
                <a:path w="9351645" h="1495425">
                  <a:moveTo>
                    <a:pt x="9351057" y="1495234"/>
                  </a:moveTo>
                  <a:lnTo>
                    <a:pt x="0" y="1495234"/>
                  </a:lnTo>
                  <a:lnTo>
                    <a:pt x="0" y="0"/>
                  </a:lnTo>
                  <a:lnTo>
                    <a:pt x="9351057" y="0"/>
                  </a:lnTo>
                  <a:lnTo>
                    <a:pt x="9351057" y="1495234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120781" y="5001694"/>
            <a:ext cx="6844665" cy="1726564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520825" marR="5080" indent="-1508760">
              <a:lnSpc>
                <a:spcPts val="6680"/>
              </a:lnSpc>
              <a:spcBef>
                <a:spcPts val="234"/>
              </a:spcBef>
            </a:pPr>
            <a:r>
              <a:rPr dirty="0" sz="5600" spc="235" b="1">
                <a:latin typeface="Century Gothic"/>
                <a:cs typeface="Century Gothic"/>
              </a:rPr>
              <a:t>DATA</a:t>
            </a:r>
            <a:r>
              <a:rPr dirty="0" sz="5600" spc="-120" b="1">
                <a:latin typeface="Century Gothic"/>
                <a:cs typeface="Century Gothic"/>
              </a:rPr>
              <a:t> </a:t>
            </a:r>
            <a:r>
              <a:rPr dirty="0" sz="5600" spc="365" b="1">
                <a:latin typeface="Century Gothic"/>
                <a:cs typeface="Century Gothic"/>
              </a:rPr>
              <a:t>FOR</a:t>
            </a:r>
            <a:r>
              <a:rPr dirty="0" sz="5600" spc="-120" b="1">
                <a:latin typeface="Century Gothic"/>
                <a:cs typeface="Century Gothic"/>
              </a:rPr>
              <a:t> </a:t>
            </a:r>
            <a:r>
              <a:rPr dirty="0" sz="5600" b="1">
                <a:latin typeface="Century Gothic"/>
                <a:cs typeface="Century Gothic"/>
              </a:rPr>
              <a:t>A</a:t>
            </a:r>
            <a:r>
              <a:rPr dirty="0" sz="5600" spc="-120" b="1">
                <a:latin typeface="Century Gothic"/>
                <a:cs typeface="Century Gothic"/>
              </a:rPr>
              <a:t> </a:t>
            </a:r>
            <a:r>
              <a:rPr dirty="0" sz="5600" spc="665" b="1">
                <a:latin typeface="Century Gothic"/>
                <a:cs typeface="Century Gothic"/>
              </a:rPr>
              <a:t>NEWS </a:t>
            </a:r>
            <a:r>
              <a:rPr dirty="0" sz="5600" spc="100" b="1">
                <a:latin typeface="Century Gothic"/>
                <a:cs typeface="Century Gothic"/>
              </a:rPr>
              <a:t>COMPANY</a:t>
            </a:r>
            <a:endParaRPr sz="5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6157" y="3249258"/>
            <a:ext cx="8417560" cy="1495425"/>
          </a:xfrm>
          <a:prstGeom prst="rect"/>
          <a:solidFill>
            <a:srgbClr val="F9D152"/>
          </a:solidFill>
        </p:spPr>
        <p:txBody>
          <a:bodyPr wrap="square" lIns="0" tIns="30797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2425"/>
              </a:spcBef>
            </a:pPr>
            <a:r>
              <a:rPr dirty="0" sz="5600" spc="225"/>
              <a:t>VISUALIZING</a:t>
            </a:r>
            <a:r>
              <a:rPr dirty="0" sz="5600" spc="-30"/>
              <a:t> </a:t>
            </a:r>
            <a:r>
              <a:rPr dirty="0" sz="5600" spc="325"/>
              <a:t>ELECTION</a:t>
            </a:r>
            <a:endParaRPr sz="5600"/>
          </a:p>
        </p:txBody>
      </p:sp>
      <p:sp>
        <p:nvSpPr>
          <p:cNvPr id="9" name="object 9" descr=""/>
          <p:cNvSpPr txBox="1"/>
          <p:nvPr/>
        </p:nvSpPr>
        <p:spPr>
          <a:xfrm>
            <a:off x="4737973" y="6982806"/>
            <a:ext cx="3267710" cy="212090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 marR="728345">
              <a:lnSpc>
                <a:spcPts val="2700"/>
              </a:lnSpc>
              <a:spcBef>
                <a:spcPts val="439"/>
              </a:spcBef>
            </a:pPr>
            <a:r>
              <a:rPr dirty="0" sz="2500" spc="250" b="1">
                <a:latin typeface="Century Gothic"/>
                <a:cs typeface="Century Gothic"/>
              </a:rPr>
              <a:t>PRESENTED</a:t>
            </a:r>
            <a:r>
              <a:rPr dirty="0" sz="2500" spc="-15" b="1">
                <a:latin typeface="Century Gothic"/>
                <a:cs typeface="Century Gothic"/>
              </a:rPr>
              <a:t> </a:t>
            </a:r>
            <a:r>
              <a:rPr dirty="0" sz="2500" spc="95" b="1">
                <a:latin typeface="Century Gothic"/>
                <a:cs typeface="Century Gothic"/>
              </a:rPr>
              <a:t>BY: </a:t>
            </a:r>
            <a:r>
              <a:rPr dirty="0" sz="2500" spc="180" b="1">
                <a:latin typeface="Century Gothic"/>
                <a:cs typeface="Century Gothic"/>
              </a:rPr>
              <a:t>TEAM</a:t>
            </a:r>
            <a:r>
              <a:rPr dirty="0" sz="2500" spc="-20" b="1">
                <a:latin typeface="Century Gothic"/>
                <a:cs typeface="Century Gothic"/>
              </a:rPr>
              <a:t> </a:t>
            </a:r>
            <a:r>
              <a:rPr dirty="0" sz="2500" spc="160" b="1">
                <a:latin typeface="Century Gothic"/>
                <a:cs typeface="Century Gothic"/>
              </a:rPr>
              <a:t>4</a:t>
            </a:r>
            <a:endParaRPr sz="2500">
              <a:latin typeface="Century Gothic"/>
              <a:cs typeface="Century Gothic"/>
            </a:endParaRPr>
          </a:p>
          <a:p>
            <a:pPr marL="12700" marR="5080">
              <a:lnSpc>
                <a:spcPts val="2700"/>
              </a:lnSpc>
            </a:pPr>
            <a:r>
              <a:rPr dirty="0" sz="2500" spc="145" b="1">
                <a:latin typeface="Century Gothic"/>
                <a:cs typeface="Century Gothic"/>
              </a:rPr>
              <a:t>BHUMI</a:t>
            </a:r>
            <a:r>
              <a:rPr dirty="0" sz="2500" spc="-10" b="1">
                <a:latin typeface="Century Gothic"/>
                <a:cs typeface="Century Gothic"/>
              </a:rPr>
              <a:t> </a:t>
            </a:r>
            <a:r>
              <a:rPr dirty="0" sz="2500" spc="-20" b="1">
                <a:latin typeface="Century Gothic"/>
                <a:cs typeface="Century Gothic"/>
              </a:rPr>
              <a:t>KALA </a:t>
            </a:r>
            <a:r>
              <a:rPr dirty="0" sz="2500" spc="200" b="1">
                <a:latin typeface="Century Gothic"/>
                <a:cs typeface="Century Gothic"/>
              </a:rPr>
              <a:t>SANTOSH</a:t>
            </a:r>
            <a:r>
              <a:rPr dirty="0" sz="2500" spc="-30" b="1">
                <a:latin typeface="Century Gothic"/>
                <a:cs typeface="Century Gothic"/>
              </a:rPr>
              <a:t> </a:t>
            </a:r>
            <a:r>
              <a:rPr dirty="0" sz="2500" spc="245" b="1">
                <a:latin typeface="Century Gothic"/>
                <a:cs typeface="Century Gothic"/>
              </a:rPr>
              <a:t>SK </a:t>
            </a:r>
            <a:r>
              <a:rPr dirty="0" sz="2500" spc="165" b="1">
                <a:latin typeface="Century Gothic"/>
                <a:cs typeface="Century Gothic"/>
              </a:rPr>
              <a:t>SRINIBAS</a:t>
            </a:r>
            <a:r>
              <a:rPr dirty="0" sz="2500" spc="-25" b="1">
                <a:latin typeface="Century Gothic"/>
                <a:cs typeface="Century Gothic"/>
              </a:rPr>
              <a:t> </a:t>
            </a:r>
            <a:r>
              <a:rPr dirty="0" sz="2500" spc="95" b="1">
                <a:latin typeface="Century Gothic"/>
                <a:cs typeface="Century Gothic"/>
              </a:rPr>
              <a:t>MASANTA </a:t>
            </a:r>
            <a:r>
              <a:rPr dirty="0" sz="2500" b="1">
                <a:latin typeface="Century Gothic"/>
                <a:cs typeface="Century Gothic"/>
              </a:rPr>
              <a:t>VAIBHAV</a:t>
            </a:r>
            <a:r>
              <a:rPr dirty="0" sz="2500" spc="220" b="1">
                <a:latin typeface="Century Gothic"/>
                <a:cs typeface="Century Gothic"/>
              </a:rPr>
              <a:t> </a:t>
            </a:r>
            <a:r>
              <a:rPr dirty="0" sz="2500" spc="-20" b="1">
                <a:latin typeface="Century Gothic"/>
                <a:cs typeface="Century Gothic"/>
              </a:rPr>
              <a:t>YADAV</a:t>
            </a:r>
            <a:endParaRPr sz="2500">
              <a:latin typeface="Century Gothic"/>
              <a:cs typeface="Century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-7874" y="21366"/>
            <a:ext cx="3189605" cy="10266045"/>
            <a:chOff x="-7874" y="21366"/>
            <a:chExt cx="3189605" cy="10266045"/>
          </a:xfrm>
        </p:grpSpPr>
        <p:sp>
          <p:nvSpPr>
            <p:cNvPr id="11" name="object 11" descr=""/>
            <p:cNvSpPr/>
            <p:nvPr/>
          </p:nvSpPr>
          <p:spPr>
            <a:xfrm>
              <a:off x="0" y="8097867"/>
              <a:ext cx="1868805" cy="2189480"/>
            </a:xfrm>
            <a:custGeom>
              <a:avLst/>
              <a:gdLst/>
              <a:ahLst/>
              <a:cxnLst/>
              <a:rect l="l" t="t" r="r" b="b"/>
              <a:pathLst>
                <a:path w="1868805" h="2189479">
                  <a:moveTo>
                    <a:pt x="1174908" y="229597"/>
                  </a:moveTo>
                  <a:lnTo>
                    <a:pt x="227263" y="1123013"/>
                  </a:lnTo>
                  <a:lnTo>
                    <a:pt x="845035" y="38183"/>
                  </a:lnTo>
                  <a:lnTo>
                    <a:pt x="847841" y="27518"/>
                  </a:lnTo>
                  <a:lnTo>
                    <a:pt x="877097" y="226"/>
                  </a:lnTo>
                  <a:lnTo>
                    <a:pt x="893454" y="0"/>
                  </a:lnTo>
                  <a:lnTo>
                    <a:pt x="912564" y="4627"/>
                  </a:lnTo>
                  <a:lnTo>
                    <a:pt x="958387" y="27771"/>
                  </a:lnTo>
                  <a:lnTo>
                    <a:pt x="1013255" y="68305"/>
                  </a:lnTo>
                  <a:lnTo>
                    <a:pt x="1043672" y="94671"/>
                  </a:lnTo>
                  <a:lnTo>
                    <a:pt x="1075860" y="124876"/>
                  </a:lnTo>
                  <a:lnTo>
                    <a:pt x="1109654" y="158753"/>
                  </a:lnTo>
                  <a:lnTo>
                    <a:pt x="1144892" y="196133"/>
                  </a:lnTo>
                  <a:lnTo>
                    <a:pt x="1174908" y="229597"/>
                  </a:lnTo>
                  <a:close/>
                </a:path>
                <a:path w="1868805" h="2189479">
                  <a:moveTo>
                    <a:pt x="1518898" y="691640"/>
                  </a:moveTo>
                  <a:lnTo>
                    <a:pt x="371137" y="1773720"/>
                  </a:lnTo>
                  <a:lnTo>
                    <a:pt x="327089" y="1793032"/>
                  </a:lnTo>
                  <a:lnTo>
                    <a:pt x="281889" y="1809948"/>
                  </a:lnTo>
                  <a:lnTo>
                    <a:pt x="235493" y="1824044"/>
                  </a:lnTo>
                  <a:lnTo>
                    <a:pt x="187854" y="1834895"/>
                  </a:lnTo>
                  <a:lnTo>
                    <a:pt x="138926" y="1842077"/>
                  </a:lnTo>
                  <a:lnTo>
                    <a:pt x="88490" y="1844881"/>
                  </a:lnTo>
                  <a:lnTo>
                    <a:pt x="36164" y="1841636"/>
                  </a:lnTo>
                  <a:lnTo>
                    <a:pt x="0" y="1833944"/>
                  </a:lnTo>
                  <a:lnTo>
                    <a:pt x="0" y="1297276"/>
                  </a:lnTo>
                  <a:lnTo>
                    <a:pt x="34113" y="1265114"/>
                  </a:lnTo>
                  <a:lnTo>
                    <a:pt x="70802" y="1233752"/>
                  </a:lnTo>
                  <a:lnTo>
                    <a:pt x="108732" y="1204035"/>
                  </a:lnTo>
                  <a:lnTo>
                    <a:pt x="147632" y="1175789"/>
                  </a:lnTo>
                  <a:lnTo>
                    <a:pt x="187232" y="1148840"/>
                  </a:lnTo>
                  <a:lnTo>
                    <a:pt x="227263" y="1123013"/>
                  </a:lnTo>
                  <a:lnTo>
                    <a:pt x="1174908" y="229597"/>
                  </a:lnTo>
                  <a:lnTo>
                    <a:pt x="1219040" y="280721"/>
                  </a:lnTo>
                  <a:lnTo>
                    <a:pt x="1257625" y="327592"/>
                  </a:lnTo>
                  <a:lnTo>
                    <a:pt x="1296997" y="377289"/>
                  </a:lnTo>
                  <a:lnTo>
                    <a:pt x="1336994" y="429643"/>
                  </a:lnTo>
                  <a:lnTo>
                    <a:pt x="1377452" y="484484"/>
                  </a:lnTo>
                  <a:lnTo>
                    <a:pt x="1418206" y="541644"/>
                  </a:lnTo>
                  <a:lnTo>
                    <a:pt x="1459095" y="600954"/>
                  </a:lnTo>
                  <a:lnTo>
                    <a:pt x="1499685" y="661842"/>
                  </a:lnTo>
                  <a:lnTo>
                    <a:pt x="1518898" y="691640"/>
                  </a:lnTo>
                  <a:close/>
                </a:path>
                <a:path w="1868805" h="2189479">
                  <a:moveTo>
                    <a:pt x="922407" y="2189131"/>
                  </a:moveTo>
                  <a:lnTo>
                    <a:pt x="626199" y="2189131"/>
                  </a:lnTo>
                  <a:lnTo>
                    <a:pt x="360766" y="1780122"/>
                  </a:lnTo>
                  <a:lnTo>
                    <a:pt x="371137" y="1773720"/>
                  </a:lnTo>
                  <a:lnTo>
                    <a:pt x="1518898" y="691640"/>
                  </a:lnTo>
                  <a:lnTo>
                    <a:pt x="1539856" y="724159"/>
                  </a:lnTo>
                  <a:lnTo>
                    <a:pt x="1548327" y="737765"/>
                  </a:lnTo>
                  <a:lnTo>
                    <a:pt x="574792" y="1655589"/>
                  </a:lnTo>
                  <a:lnTo>
                    <a:pt x="922407" y="2189131"/>
                  </a:lnTo>
                  <a:close/>
                </a:path>
                <a:path w="1868805" h="2189479">
                  <a:moveTo>
                    <a:pt x="1848286" y="1507754"/>
                  </a:moveTo>
                  <a:lnTo>
                    <a:pt x="1840701" y="1511420"/>
                  </a:lnTo>
                  <a:lnTo>
                    <a:pt x="1832071" y="1513297"/>
                  </a:lnTo>
                  <a:lnTo>
                    <a:pt x="1822446" y="1513448"/>
                  </a:lnTo>
                  <a:lnTo>
                    <a:pt x="1811877" y="1511935"/>
                  </a:lnTo>
                  <a:lnTo>
                    <a:pt x="575651" y="1654779"/>
                  </a:lnTo>
                  <a:lnTo>
                    <a:pt x="1548327" y="737765"/>
                  </a:lnTo>
                  <a:lnTo>
                    <a:pt x="1577930" y="785313"/>
                  </a:lnTo>
                  <a:lnTo>
                    <a:pt x="1614085" y="845488"/>
                  </a:lnTo>
                  <a:lnTo>
                    <a:pt x="1648231" y="904466"/>
                  </a:lnTo>
                  <a:lnTo>
                    <a:pt x="1680280" y="962029"/>
                  </a:lnTo>
                  <a:lnTo>
                    <a:pt x="1710140" y="1017960"/>
                  </a:lnTo>
                  <a:lnTo>
                    <a:pt x="1737723" y="1072042"/>
                  </a:lnTo>
                  <a:lnTo>
                    <a:pt x="1762938" y="1124056"/>
                  </a:lnTo>
                  <a:lnTo>
                    <a:pt x="1785697" y="1173785"/>
                  </a:lnTo>
                  <a:lnTo>
                    <a:pt x="1805910" y="1221011"/>
                  </a:lnTo>
                  <a:lnTo>
                    <a:pt x="1823487" y="1265518"/>
                  </a:lnTo>
                  <a:lnTo>
                    <a:pt x="1838339" y="1307086"/>
                  </a:lnTo>
                  <a:lnTo>
                    <a:pt x="1850376" y="1345499"/>
                  </a:lnTo>
                  <a:lnTo>
                    <a:pt x="1865646" y="1411987"/>
                  </a:lnTo>
                  <a:lnTo>
                    <a:pt x="1868700" y="1439628"/>
                  </a:lnTo>
                  <a:lnTo>
                    <a:pt x="1868580" y="1463243"/>
                  </a:lnTo>
                  <a:lnTo>
                    <a:pt x="1865198" y="1482614"/>
                  </a:lnTo>
                  <a:lnTo>
                    <a:pt x="1858463" y="1497523"/>
                  </a:lnTo>
                  <a:lnTo>
                    <a:pt x="1848286" y="1507754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0588" y="8012016"/>
              <a:ext cx="1025525" cy="1513840"/>
            </a:xfrm>
            <a:custGeom>
              <a:avLst/>
              <a:gdLst/>
              <a:ahLst/>
              <a:cxnLst/>
              <a:rect l="l" t="t" r="r" b="b"/>
              <a:pathLst>
                <a:path w="1025525" h="1513840">
                  <a:moveTo>
                    <a:pt x="1005034" y="1507906"/>
                  </a:moveTo>
                  <a:lnTo>
                    <a:pt x="991593" y="1513156"/>
                  </a:lnTo>
                  <a:lnTo>
                    <a:pt x="975235" y="1513382"/>
                  </a:lnTo>
                  <a:lnTo>
                    <a:pt x="956124" y="1508753"/>
                  </a:lnTo>
                  <a:lnTo>
                    <a:pt x="910299" y="1485605"/>
                  </a:lnTo>
                  <a:lnTo>
                    <a:pt x="855426" y="1445065"/>
                  </a:lnTo>
                  <a:lnTo>
                    <a:pt x="825007" y="1418695"/>
                  </a:lnTo>
                  <a:lnTo>
                    <a:pt x="792818" y="1388485"/>
                  </a:lnTo>
                  <a:lnTo>
                    <a:pt x="759022" y="1354604"/>
                  </a:lnTo>
                  <a:lnTo>
                    <a:pt x="723784" y="1317220"/>
                  </a:lnTo>
                  <a:lnTo>
                    <a:pt x="687266" y="1276503"/>
                  </a:lnTo>
                  <a:lnTo>
                    <a:pt x="649634" y="1232622"/>
                  </a:lnTo>
                  <a:lnTo>
                    <a:pt x="611050" y="1185745"/>
                  </a:lnTo>
                  <a:lnTo>
                    <a:pt x="571678" y="1136042"/>
                  </a:lnTo>
                  <a:lnTo>
                    <a:pt x="531683" y="1083683"/>
                  </a:lnTo>
                  <a:lnTo>
                    <a:pt x="491228" y="1028836"/>
                  </a:lnTo>
                  <a:lnTo>
                    <a:pt x="450476" y="971670"/>
                  </a:lnTo>
                  <a:lnTo>
                    <a:pt x="409593" y="912355"/>
                  </a:lnTo>
                  <a:lnTo>
                    <a:pt x="368740" y="851059"/>
                  </a:lnTo>
                  <a:lnTo>
                    <a:pt x="328843" y="789137"/>
                  </a:lnTo>
                  <a:lnTo>
                    <a:pt x="290773" y="727977"/>
                  </a:lnTo>
                  <a:lnTo>
                    <a:pt x="254622" y="667797"/>
                  </a:lnTo>
                  <a:lnTo>
                    <a:pt x="220478" y="608813"/>
                  </a:lnTo>
                  <a:lnTo>
                    <a:pt x="188431" y="551244"/>
                  </a:lnTo>
                  <a:lnTo>
                    <a:pt x="158572" y="495307"/>
                  </a:lnTo>
                  <a:lnTo>
                    <a:pt x="130990" y="441220"/>
                  </a:lnTo>
                  <a:lnTo>
                    <a:pt x="105774" y="389201"/>
                  </a:lnTo>
                  <a:lnTo>
                    <a:pt x="83014" y="339467"/>
                  </a:lnTo>
                  <a:lnTo>
                    <a:pt x="62800" y="292236"/>
                  </a:lnTo>
                  <a:lnTo>
                    <a:pt x="45221" y="247725"/>
                  </a:lnTo>
                  <a:lnTo>
                    <a:pt x="30367" y="206153"/>
                  </a:lnTo>
                  <a:lnTo>
                    <a:pt x="18329" y="167736"/>
                  </a:lnTo>
                  <a:lnTo>
                    <a:pt x="3055" y="101241"/>
                  </a:lnTo>
                  <a:lnTo>
                    <a:pt x="0" y="73598"/>
                  </a:lnTo>
                  <a:lnTo>
                    <a:pt x="117" y="49982"/>
                  </a:lnTo>
                  <a:lnTo>
                    <a:pt x="20410" y="5467"/>
                  </a:lnTo>
                  <a:lnTo>
                    <a:pt x="50197" y="0"/>
                  </a:lnTo>
                  <a:lnTo>
                    <a:pt x="69304" y="4631"/>
                  </a:lnTo>
                  <a:lnTo>
                    <a:pt x="115122" y="27779"/>
                  </a:lnTo>
                  <a:lnTo>
                    <a:pt x="169989" y="68316"/>
                  </a:lnTo>
                  <a:lnTo>
                    <a:pt x="200407" y="94683"/>
                  </a:lnTo>
                  <a:lnTo>
                    <a:pt x="232596" y="124890"/>
                  </a:lnTo>
                  <a:lnTo>
                    <a:pt x="266391" y="158769"/>
                  </a:lnTo>
                  <a:lnTo>
                    <a:pt x="301630" y="196149"/>
                  </a:lnTo>
                  <a:lnTo>
                    <a:pt x="338149" y="236864"/>
                  </a:lnTo>
                  <a:lnTo>
                    <a:pt x="375783" y="280743"/>
                  </a:lnTo>
                  <a:lnTo>
                    <a:pt x="414369" y="327618"/>
                  </a:lnTo>
                  <a:lnTo>
                    <a:pt x="453743" y="377319"/>
                  </a:lnTo>
                  <a:lnTo>
                    <a:pt x="493742" y="429678"/>
                  </a:lnTo>
                  <a:lnTo>
                    <a:pt x="534201" y="484526"/>
                  </a:lnTo>
                  <a:lnTo>
                    <a:pt x="574957" y="541695"/>
                  </a:lnTo>
                  <a:lnTo>
                    <a:pt x="615845" y="601014"/>
                  </a:lnTo>
                  <a:lnTo>
                    <a:pt x="656703" y="662315"/>
                  </a:lnTo>
                  <a:lnTo>
                    <a:pt x="696601" y="724236"/>
                  </a:lnTo>
                  <a:lnTo>
                    <a:pt x="734671" y="785396"/>
                  </a:lnTo>
                  <a:lnTo>
                    <a:pt x="770822" y="845577"/>
                  </a:lnTo>
                  <a:lnTo>
                    <a:pt x="804966" y="904560"/>
                  </a:lnTo>
                  <a:lnTo>
                    <a:pt x="837012" y="962129"/>
                  </a:lnTo>
                  <a:lnTo>
                    <a:pt x="866872" y="1018066"/>
                  </a:lnTo>
                  <a:lnTo>
                    <a:pt x="894454" y="1072153"/>
                  </a:lnTo>
                  <a:lnTo>
                    <a:pt x="919670" y="1124172"/>
                  </a:lnTo>
                  <a:lnTo>
                    <a:pt x="942430" y="1173906"/>
                  </a:lnTo>
                  <a:lnTo>
                    <a:pt x="962644" y="1221138"/>
                  </a:lnTo>
                  <a:lnTo>
                    <a:pt x="980223" y="1265648"/>
                  </a:lnTo>
                  <a:lnTo>
                    <a:pt x="995076" y="1307221"/>
                  </a:lnTo>
                  <a:lnTo>
                    <a:pt x="1007115" y="1345637"/>
                  </a:lnTo>
                  <a:lnTo>
                    <a:pt x="1022388" y="1412132"/>
                  </a:lnTo>
                  <a:lnTo>
                    <a:pt x="1025444" y="1439775"/>
                  </a:lnTo>
                  <a:lnTo>
                    <a:pt x="1025326" y="1463392"/>
                  </a:lnTo>
                  <a:lnTo>
                    <a:pt x="1021945" y="1482764"/>
                  </a:lnTo>
                  <a:lnTo>
                    <a:pt x="1015211" y="1497675"/>
                  </a:lnTo>
                  <a:lnTo>
                    <a:pt x="1005034" y="1507906"/>
                  </a:lnTo>
                  <a:close/>
                </a:path>
              </a:pathLst>
            </a:custGeom>
            <a:solidFill>
              <a:srgbClr val="D0443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-7874" y="7665819"/>
              <a:ext cx="2538095" cy="2616835"/>
            </a:xfrm>
            <a:custGeom>
              <a:avLst/>
              <a:gdLst/>
              <a:ahLst/>
              <a:cxnLst/>
              <a:rect l="l" t="t" r="r" b="b"/>
              <a:pathLst>
                <a:path w="2538095" h="2616834">
                  <a:moveTo>
                    <a:pt x="944152" y="2616377"/>
                  </a:moveTo>
                  <a:lnTo>
                    <a:pt x="907215" y="2616291"/>
                  </a:lnTo>
                  <a:lnTo>
                    <a:pt x="576704" y="2107542"/>
                  </a:lnTo>
                  <a:lnTo>
                    <a:pt x="568406" y="2115365"/>
                  </a:lnTo>
                  <a:lnTo>
                    <a:pt x="549113" y="2116100"/>
                  </a:lnTo>
                  <a:lnTo>
                    <a:pt x="519823" y="2143714"/>
                  </a:lnTo>
                  <a:lnTo>
                    <a:pt x="486264" y="2157899"/>
                  </a:lnTo>
                  <a:lnTo>
                    <a:pt x="451555" y="2173167"/>
                  </a:lnTo>
                  <a:lnTo>
                    <a:pt x="555473" y="2075196"/>
                  </a:lnTo>
                  <a:lnTo>
                    <a:pt x="535200" y="2041946"/>
                  </a:lnTo>
                  <a:lnTo>
                    <a:pt x="223023" y="1568275"/>
                  </a:lnTo>
                  <a:lnTo>
                    <a:pt x="190222" y="1599199"/>
                  </a:lnTo>
                  <a:lnTo>
                    <a:pt x="146805" y="1622677"/>
                  </a:lnTo>
                  <a:lnTo>
                    <a:pt x="110502" y="1656903"/>
                  </a:lnTo>
                  <a:lnTo>
                    <a:pt x="64193" y="1683107"/>
                  </a:lnTo>
                  <a:lnTo>
                    <a:pt x="217943" y="1538156"/>
                  </a:lnTo>
                  <a:lnTo>
                    <a:pt x="829890" y="455057"/>
                  </a:lnTo>
                  <a:lnTo>
                    <a:pt x="878610" y="409125"/>
                  </a:lnTo>
                  <a:lnTo>
                    <a:pt x="909701" y="414721"/>
                  </a:lnTo>
                  <a:lnTo>
                    <a:pt x="878193" y="444426"/>
                  </a:lnTo>
                  <a:lnTo>
                    <a:pt x="865252" y="474081"/>
                  </a:lnTo>
                  <a:lnTo>
                    <a:pt x="859833" y="496644"/>
                  </a:lnTo>
                  <a:lnTo>
                    <a:pt x="832611" y="522308"/>
                  </a:lnTo>
                  <a:lnTo>
                    <a:pt x="245882" y="1546724"/>
                  </a:lnTo>
                  <a:lnTo>
                    <a:pt x="585547" y="2064297"/>
                  </a:lnTo>
                  <a:lnTo>
                    <a:pt x="648511" y="2057299"/>
                  </a:lnTo>
                  <a:lnTo>
                    <a:pt x="606405" y="2096996"/>
                  </a:lnTo>
                  <a:lnTo>
                    <a:pt x="944152" y="2616377"/>
                  </a:lnTo>
                  <a:close/>
                </a:path>
                <a:path w="2538095" h="2616834">
                  <a:moveTo>
                    <a:pt x="1890146" y="1881605"/>
                  </a:moveTo>
                  <a:lnTo>
                    <a:pt x="1847136" y="1922154"/>
                  </a:lnTo>
                  <a:lnTo>
                    <a:pt x="1850192" y="1901819"/>
                  </a:lnTo>
                  <a:lnTo>
                    <a:pt x="1855931" y="1878954"/>
                  </a:lnTo>
                  <a:lnTo>
                    <a:pt x="1855408" y="1844539"/>
                  </a:lnTo>
                  <a:lnTo>
                    <a:pt x="1839677" y="1789552"/>
                  </a:lnTo>
                  <a:lnTo>
                    <a:pt x="1825930" y="1732696"/>
                  </a:lnTo>
                  <a:lnTo>
                    <a:pt x="1796509" y="1655708"/>
                  </a:lnTo>
                  <a:lnTo>
                    <a:pt x="1780612" y="1618334"/>
                  </a:lnTo>
                  <a:lnTo>
                    <a:pt x="1764575" y="1581090"/>
                  </a:lnTo>
                  <a:lnTo>
                    <a:pt x="1739668" y="1534755"/>
                  </a:lnTo>
                  <a:lnTo>
                    <a:pt x="1723292" y="1497831"/>
                  </a:lnTo>
                  <a:lnTo>
                    <a:pt x="1698004" y="1451856"/>
                  </a:lnTo>
                  <a:lnTo>
                    <a:pt x="1681206" y="1415330"/>
                  </a:lnTo>
                  <a:lnTo>
                    <a:pt x="1655454" y="1369791"/>
                  </a:lnTo>
                  <a:lnTo>
                    <a:pt x="1629440" y="1324500"/>
                  </a:lnTo>
                  <a:lnTo>
                    <a:pt x="1603142" y="1279476"/>
                  </a:lnTo>
                  <a:lnTo>
                    <a:pt x="1576541" y="1234738"/>
                  </a:lnTo>
                  <a:lnTo>
                    <a:pt x="1549615" y="1190307"/>
                  </a:lnTo>
                  <a:lnTo>
                    <a:pt x="1522343" y="1146201"/>
                  </a:lnTo>
                  <a:lnTo>
                    <a:pt x="1494706" y="1102440"/>
                  </a:lnTo>
                  <a:lnTo>
                    <a:pt x="1457897" y="1049872"/>
                  </a:lnTo>
                  <a:lnTo>
                    <a:pt x="1429274" y="1007040"/>
                  </a:lnTo>
                  <a:lnTo>
                    <a:pt x="1400118" y="964711"/>
                  </a:lnTo>
                  <a:lnTo>
                    <a:pt x="1370420" y="922893"/>
                  </a:lnTo>
                  <a:lnTo>
                    <a:pt x="1340173" y="881592"/>
                  </a:lnTo>
                  <a:lnTo>
                    <a:pt x="1309369" y="840817"/>
                  </a:lnTo>
                  <a:lnTo>
                    <a:pt x="1278000" y="800574"/>
                  </a:lnTo>
                  <a:lnTo>
                    <a:pt x="1246058" y="760871"/>
                  </a:lnTo>
                  <a:lnTo>
                    <a:pt x="1189137" y="692356"/>
                  </a:lnTo>
                  <a:lnTo>
                    <a:pt x="1155430" y="654317"/>
                  </a:lnTo>
                  <a:lnTo>
                    <a:pt x="1129831" y="626089"/>
                  </a:lnTo>
                  <a:lnTo>
                    <a:pt x="1103620" y="598437"/>
                  </a:lnTo>
                  <a:lnTo>
                    <a:pt x="1040226" y="536024"/>
                  </a:lnTo>
                  <a:lnTo>
                    <a:pt x="991638" y="494560"/>
                  </a:lnTo>
                  <a:lnTo>
                    <a:pt x="949708" y="464274"/>
                  </a:lnTo>
                  <a:lnTo>
                    <a:pt x="896779" y="444358"/>
                  </a:lnTo>
                  <a:lnTo>
                    <a:pt x="878193" y="444426"/>
                  </a:lnTo>
                  <a:lnTo>
                    <a:pt x="909701" y="414721"/>
                  </a:lnTo>
                  <a:lnTo>
                    <a:pt x="982352" y="450953"/>
                  </a:lnTo>
                  <a:lnTo>
                    <a:pt x="1023886" y="481613"/>
                  </a:lnTo>
                  <a:lnTo>
                    <a:pt x="1071780" y="523730"/>
                  </a:lnTo>
                  <a:lnTo>
                    <a:pt x="1126021" y="577318"/>
                  </a:lnTo>
                  <a:lnTo>
                    <a:pt x="1152247" y="604955"/>
                  </a:lnTo>
                  <a:lnTo>
                    <a:pt x="1177852" y="633178"/>
                  </a:lnTo>
                  <a:lnTo>
                    <a:pt x="1211557" y="671218"/>
                  </a:lnTo>
                  <a:lnTo>
                    <a:pt x="1244659" y="709828"/>
                  </a:lnTo>
                  <a:lnTo>
                    <a:pt x="1268452" y="739759"/>
                  </a:lnTo>
                  <a:lnTo>
                    <a:pt x="1300369" y="779485"/>
                  </a:lnTo>
                  <a:lnTo>
                    <a:pt x="1331707" y="819757"/>
                  </a:lnTo>
                  <a:lnTo>
                    <a:pt x="1362473" y="860568"/>
                  </a:lnTo>
                  <a:lnTo>
                    <a:pt x="1392677" y="901910"/>
                  </a:lnTo>
                  <a:lnTo>
                    <a:pt x="1422325" y="943775"/>
                  </a:lnTo>
                  <a:lnTo>
                    <a:pt x="1451426" y="986155"/>
                  </a:lnTo>
                  <a:lnTo>
                    <a:pt x="1488701" y="1038285"/>
                  </a:lnTo>
                  <a:lnTo>
                    <a:pt x="1516733" y="1081673"/>
                  </a:lnTo>
                  <a:lnTo>
                    <a:pt x="1544319" y="1125483"/>
                  </a:lnTo>
                  <a:lnTo>
                    <a:pt x="1571532" y="1169644"/>
                  </a:lnTo>
                  <a:lnTo>
                    <a:pt x="1607105" y="1223378"/>
                  </a:lnTo>
                  <a:lnTo>
                    <a:pt x="1633635" y="1268183"/>
                  </a:lnTo>
                  <a:lnTo>
                    <a:pt x="1659854" y="1313280"/>
                  </a:lnTo>
                  <a:lnTo>
                    <a:pt x="1685785" y="1358650"/>
                  </a:lnTo>
                  <a:lnTo>
                    <a:pt x="1702736" y="1395032"/>
                  </a:lnTo>
                  <a:lnTo>
                    <a:pt x="1728152" y="1440887"/>
                  </a:lnTo>
                  <a:lnTo>
                    <a:pt x="1753342" y="1486955"/>
                  </a:lnTo>
                  <a:lnTo>
                    <a:pt x="1769615" y="1523976"/>
                  </a:lnTo>
                  <a:lnTo>
                    <a:pt x="1794416" y="1570411"/>
                  </a:lnTo>
                  <a:lnTo>
                    <a:pt x="1810342" y="1607759"/>
                  </a:lnTo>
                  <a:lnTo>
                    <a:pt x="1826126" y="1645240"/>
                  </a:lnTo>
                  <a:lnTo>
                    <a:pt x="1850239" y="1709779"/>
                  </a:lnTo>
                  <a:lnTo>
                    <a:pt x="1866051" y="1764688"/>
                  </a:lnTo>
                  <a:lnTo>
                    <a:pt x="1882294" y="1819191"/>
                  </a:lnTo>
                  <a:lnTo>
                    <a:pt x="1890276" y="1864029"/>
                  </a:lnTo>
                  <a:lnTo>
                    <a:pt x="1890146" y="1881605"/>
                  </a:lnTo>
                  <a:close/>
                </a:path>
                <a:path w="2538095" h="2616834">
                  <a:moveTo>
                    <a:pt x="1786012" y="1909963"/>
                  </a:moveTo>
                  <a:lnTo>
                    <a:pt x="1760877" y="1933660"/>
                  </a:lnTo>
                  <a:lnTo>
                    <a:pt x="1729355" y="1911016"/>
                  </a:lnTo>
                  <a:lnTo>
                    <a:pt x="1707572" y="1896643"/>
                  </a:lnTo>
                  <a:lnTo>
                    <a:pt x="1678076" y="1872089"/>
                  </a:lnTo>
                  <a:lnTo>
                    <a:pt x="1649546" y="1846624"/>
                  </a:lnTo>
                  <a:lnTo>
                    <a:pt x="1613241" y="1811035"/>
                  </a:lnTo>
                  <a:lnTo>
                    <a:pt x="1577839" y="1774594"/>
                  </a:lnTo>
                  <a:lnTo>
                    <a:pt x="1552024" y="1746569"/>
                  </a:lnTo>
                  <a:lnTo>
                    <a:pt x="1518340" y="1708509"/>
                  </a:lnTo>
                  <a:lnTo>
                    <a:pt x="1476755" y="1660443"/>
                  </a:lnTo>
                  <a:lnTo>
                    <a:pt x="1444664" y="1620882"/>
                  </a:lnTo>
                  <a:lnTo>
                    <a:pt x="1413322" y="1580613"/>
                  </a:lnTo>
                  <a:lnTo>
                    <a:pt x="1373987" y="1530426"/>
                  </a:lnTo>
                  <a:lnTo>
                    <a:pt x="1335341" y="1479590"/>
                  </a:lnTo>
                  <a:lnTo>
                    <a:pt x="1306063" y="1437375"/>
                  </a:lnTo>
                  <a:lnTo>
                    <a:pt x="1268700" y="1385329"/>
                  </a:lnTo>
                  <a:lnTo>
                    <a:pt x="1231932" y="1332723"/>
                  </a:lnTo>
                  <a:lnTo>
                    <a:pt x="1204440" y="1288825"/>
                  </a:lnTo>
                  <a:lnTo>
                    <a:pt x="1176854" y="1245015"/>
                  </a:lnTo>
                  <a:lnTo>
                    <a:pt x="1140930" y="1191613"/>
                  </a:lnTo>
                  <a:lnTo>
                    <a:pt x="1114069" y="1147120"/>
                  </a:lnTo>
                  <a:lnTo>
                    <a:pt x="1087539" y="1102315"/>
                  </a:lnTo>
                  <a:lnTo>
                    <a:pt x="1061319" y="1057218"/>
                  </a:lnTo>
                  <a:lnTo>
                    <a:pt x="1035388" y="1011848"/>
                  </a:lnTo>
                  <a:lnTo>
                    <a:pt x="1009725" y="966226"/>
                  </a:lnTo>
                  <a:lnTo>
                    <a:pt x="993021" y="929611"/>
                  </a:lnTo>
                  <a:lnTo>
                    <a:pt x="967831" y="883543"/>
                  </a:lnTo>
                  <a:lnTo>
                    <a:pt x="951558" y="846522"/>
                  </a:lnTo>
                  <a:lnTo>
                    <a:pt x="926757" y="800087"/>
                  </a:lnTo>
                  <a:lnTo>
                    <a:pt x="910831" y="762739"/>
                  </a:lnTo>
                  <a:lnTo>
                    <a:pt x="895047" y="725258"/>
                  </a:lnTo>
                  <a:lnTo>
                    <a:pt x="869064" y="662483"/>
                  </a:lnTo>
                  <a:lnTo>
                    <a:pt x="851462" y="609261"/>
                  </a:lnTo>
                  <a:lnTo>
                    <a:pt x="842222" y="565610"/>
                  </a:lnTo>
                  <a:lnTo>
                    <a:pt x="832611" y="522308"/>
                  </a:lnTo>
                  <a:lnTo>
                    <a:pt x="859833" y="496644"/>
                  </a:lnTo>
                  <a:lnTo>
                    <a:pt x="869871" y="539543"/>
                  </a:lnTo>
                  <a:lnTo>
                    <a:pt x="878109" y="584139"/>
                  </a:lnTo>
                  <a:lnTo>
                    <a:pt x="893428" y="639513"/>
                  </a:lnTo>
                  <a:lnTo>
                    <a:pt x="924706" y="714750"/>
                  </a:lnTo>
                  <a:lnTo>
                    <a:pt x="939607" y="753064"/>
                  </a:lnTo>
                  <a:lnTo>
                    <a:pt x="963390" y="800459"/>
                  </a:lnTo>
                  <a:lnTo>
                    <a:pt x="978659" y="838426"/>
                  </a:lnTo>
                  <a:lnTo>
                    <a:pt x="1002866" y="885422"/>
                  </a:lnTo>
                  <a:lnTo>
                    <a:pt x="1027325" y="932179"/>
                  </a:lnTo>
                  <a:lnTo>
                    <a:pt x="1052065" y="978671"/>
                  </a:lnTo>
                  <a:lnTo>
                    <a:pt x="1077113" y="1024873"/>
                  </a:lnTo>
                  <a:lnTo>
                    <a:pt x="1122794" y="1016715"/>
                  </a:lnTo>
                  <a:lnTo>
                    <a:pt x="1144309" y="1013885"/>
                  </a:lnTo>
                  <a:lnTo>
                    <a:pt x="1098013" y="1057532"/>
                  </a:lnTo>
                  <a:lnTo>
                    <a:pt x="1124868" y="1102030"/>
                  </a:lnTo>
                  <a:lnTo>
                    <a:pt x="1143298" y="1137018"/>
                  </a:lnTo>
                  <a:lnTo>
                    <a:pt x="1170740" y="1180963"/>
                  </a:lnTo>
                  <a:lnTo>
                    <a:pt x="1198499" y="1224609"/>
                  </a:lnTo>
                  <a:lnTo>
                    <a:pt x="1226592" y="1267940"/>
                  </a:lnTo>
                  <a:lnTo>
                    <a:pt x="1255062" y="1310916"/>
                  </a:lnTo>
                  <a:lnTo>
                    <a:pt x="1284000" y="1353451"/>
                  </a:lnTo>
                  <a:lnTo>
                    <a:pt x="1313412" y="1395539"/>
                  </a:lnTo>
                  <a:lnTo>
                    <a:pt x="1343306" y="1437172"/>
                  </a:lnTo>
                  <a:lnTo>
                    <a:pt x="1373692" y="1478342"/>
                  </a:lnTo>
                  <a:lnTo>
                    <a:pt x="1456511" y="1400262"/>
                  </a:lnTo>
                  <a:lnTo>
                    <a:pt x="1450930" y="1422978"/>
                  </a:lnTo>
                  <a:lnTo>
                    <a:pt x="1429152" y="1460964"/>
                  </a:lnTo>
                  <a:lnTo>
                    <a:pt x="1388497" y="1499292"/>
                  </a:lnTo>
                  <a:lnTo>
                    <a:pt x="1427835" y="1549476"/>
                  </a:lnTo>
                  <a:lnTo>
                    <a:pt x="1459144" y="1589775"/>
                  </a:lnTo>
                  <a:lnTo>
                    <a:pt x="1491149" y="1629419"/>
                  </a:lnTo>
                  <a:lnTo>
                    <a:pt x="1523860" y="1668397"/>
                  </a:lnTo>
                  <a:lnTo>
                    <a:pt x="1557289" y="1706697"/>
                  </a:lnTo>
                  <a:lnTo>
                    <a:pt x="1617637" y="1771982"/>
                  </a:lnTo>
                  <a:lnTo>
                    <a:pt x="1672014" y="1825442"/>
                  </a:lnTo>
                  <a:lnTo>
                    <a:pt x="1719950" y="1867520"/>
                  </a:lnTo>
                  <a:lnTo>
                    <a:pt x="1761001" y="1898635"/>
                  </a:lnTo>
                  <a:lnTo>
                    <a:pt x="1786012" y="1909963"/>
                  </a:lnTo>
                  <a:close/>
                </a:path>
                <a:path w="2538095" h="2616834">
                  <a:moveTo>
                    <a:pt x="1336106" y="431618"/>
                  </a:moveTo>
                  <a:lnTo>
                    <a:pt x="1314900" y="416702"/>
                  </a:lnTo>
                  <a:lnTo>
                    <a:pt x="1627301" y="0"/>
                  </a:lnTo>
                  <a:lnTo>
                    <a:pt x="1648506" y="14915"/>
                  </a:lnTo>
                  <a:lnTo>
                    <a:pt x="1336106" y="431618"/>
                  </a:lnTo>
                  <a:close/>
                </a:path>
                <a:path w="2538095" h="2616834">
                  <a:moveTo>
                    <a:pt x="187675" y="1566692"/>
                  </a:moveTo>
                  <a:lnTo>
                    <a:pt x="4487" y="1739397"/>
                  </a:lnTo>
                  <a:lnTo>
                    <a:pt x="4414" y="1704557"/>
                  </a:lnTo>
                  <a:lnTo>
                    <a:pt x="69872" y="1642845"/>
                  </a:lnTo>
                  <a:lnTo>
                    <a:pt x="113405" y="1619257"/>
                  </a:lnTo>
                  <a:lnTo>
                    <a:pt x="146943" y="1587639"/>
                  </a:lnTo>
                  <a:lnTo>
                    <a:pt x="187675" y="1566692"/>
                  </a:lnTo>
                  <a:close/>
                </a:path>
                <a:path w="2538095" h="2616834">
                  <a:moveTo>
                    <a:pt x="5541" y="2246458"/>
                  </a:moveTo>
                  <a:lnTo>
                    <a:pt x="3948" y="2246076"/>
                  </a:lnTo>
                  <a:lnTo>
                    <a:pt x="0" y="1743627"/>
                  </a:lnTo>
                  <a:lnTo>
                    <a:pt x="4487" y="1739397"/>
                  </a:lnTo>
                  <a:lnTo>
                    <a:pt x="5541" y="2246458"/>
                  </a:lnTo>
                  <a:close/>
                </a:path>
                <a:path w="2538095" h="2616834">
                  <a:moveTo>
                    <a:pt x="1456511" y="1400262"/>
                  </a:moveTo>
                  <a:lnTo>
                    <a:pt x="1406498" y="1447413"/>
                  </a:lnTo>
                  <a:lnTo>
                    <a:pt x="1420414" y="1399385"/>
                  </a:lnTo>
                  <a:lnTo>
                    <a:pt x="1440671" y="1362833"/>
                  </a:lnTo>
                  <a:lnTo>
                    <a:pt x="1440227" y="1310889"/>
                  </a:lnTo>
                  <a:lnTo>
                    <a:pt x="1435599" y="1262890"/>
                  </a:lnTo>
                  <a:lnTo>
                    <a:pt x="1417171" y="1210447"/>
                  </a:lnTo>
                  <a:lnTo>
                    <a:pt x="1392747" y="1163656"/>
                  </a:lnTo>
                  <a:lnTo>
                    <a:pt x="1361319" y="1123468"/>
                  </a:lnTo>
                  <a:lnTo>
                    <a:pt x="1323857" y="1088971"/>
                  </a:lnTo>
                  <a:lnTo>
                    <a:pt x="1280495" y="1060035"/>
                  </a:lnTo>
                  <a:lnTo>
                    <a:pt x="1240082" y="1045772"/>
                  </a:lnTo>
                  <a:lnTo>
                    <a:pt x="1206452" y="1042569"/>
                  </a:lnTo>
                  <a:lnTo>
                    <a:pt x="1161138" y="1032928"/>
                  </a:lnTo>
                  <a:lnTo>
                    <a:pt x="1130668" y="1044200"/>
                  </a:lnTo>
                  <a:lnTo>
                    <a:pt x="1098013" y="1057532"/>
                  </a:lnTo>
                  <a:lnTo>
                    <a:pt x="1144309" y="1013885"/>
                  </a:lnTo>
                  <a:lnTo>
                    <a:pt x="1165824" y="1011055"/>
                  </a:lnTo>
                  <a:lnTo>
                    <a:pt x="1205738" y="1008334"/>
                  </a:lnTo>
                  <a:lnTo>
                    <a:pt x="1250779" y="1018233"/>
                  </a:lnTo>
                  <a:lnTo>
                    <a:pt x="1301576" y="1040160"/>
                  </a:lnTo>
                  <a:lnTo>
                    <a:pt x="1345951" y="1068140"/>
                  </a:lnTo>
                  <a:lnTo>
                    <a:pt x="1383750" y="1102322"/>
                  </a:lnTo>
                  <a:lnTo>
                    <a:pt x="1414816" y="1142850"/>
                  </a:lnTo>
                  <a:lnTo>
                    <a:pt x="1440132" y="1188800"/>
                  </a:lnTo>
                  <a:lnTo>
                    <a:pt x="1460367" y="1239539"/>
                  </a:lnTo>
                  <a:lnTo>
                    <a:pt x="1467445" y="1285229"/>
                  </a:lnTo>
                  <a:lnTo>
                    <a:pt x="1470712" y="1334512"/>
                  </a:lnTo>
                  <a:lnTo>
                    <a:pt x="1462091" y="1377547"/>
                  </a:lnTo>
                  <a:lnTo>
                    <a:pt x="1456511" y="1400262"/>
                  </a:lnTo>
                  <a:close/>
                </a:path>
                <a:path w="2538095" h="2616834">
                  <a:moveTo>
                    <a:pt x="647867" y="2616255"/>
                  </a:moveTo>
                  <a:lnTo>
                    <a:pt x="611052" y="2616240"/>
                  </a:lnTo>
                  <a:lnTo>
                    <a:pt x="358214" y="2226258"/>
                  </a:lnTo>
                  <a:lnTo>
                    <a:pt x="304354" y="2242128"/>
                  </a:lnTo>
                  <a:lnTo>
                    <a:pt x="259373" y="2267081"/>
                  </a:lnTo>
                  <a:lnTo>
                    <a:pt x="197661" y="2272898"/>
                  </a:lnTo>
                  <a:lnTo>
                    <a:pt x="145881" y="2286807"/>
                  </a:lnTo>
                  <a:lnTo>
                    <a:pt x="86231" y="2290681"/>
                  </a:lnTo>
                  <a:lnTo>
                    <a:pt x="24037" y="2279499"/>
                  </a:lnTo>
                  <a:lnTo>
                    <a:pt x="5610" y="2279417"/>
                  </a:lnTo>
                  <a:lnTo>
                    <a:pt x="5541" y="2246458"/>
                  </a:lnTo>
                  <a:lnTo>
                    <a:pt x="33461" y="2253160"/>
                  </a:lnTo>
                  <a:lnTo>
                    <a:pt x="84871" y="2257055"/>
                  </a:lnTo>
                  <a:lnTo>
                    <a:pt x="142048" y="2255512"/>
                  </a:lnTo>
                  <a:lnTo>
                    <a:pt x="191100" y="2244175"/>
                  </a:lnTo>
                  <a:lnTo>
                    <a:pt x="241350" y="2231710"/>
                  </a:lnTo>
                  <a:lnTo>
                    <a:pt x="292328" y="2218557"/>
                  </a:lnTo>
                  <a:lnTo>
                    <a:pt x="334858" y="2195915"/>
                  </a:lnTo>
                  <a:lnTo>
                    <a:pt x="385895" y="2182707"/>
                  </a:lnTo>
                  <a:lnTo>
                    <a:pt x="427548" y="2160892"/>
                  </a:lnTo>
                  <a:lnTo>
                    <a:pt x="468062" y="2140150"/>
                  </a:lnTo>
                  <a:lnTo>
                    <a:pt x="388413" y="2215241"/>
                  </a:lnTo>
                  <a:lnTo>
                    <a:pt x="647867" y="2616255"/>
                  </a:lnTo>
                  <a:close/>
                </a:path>
                <a:path w="2538095" h="2616834">
                  <a:moveTo>
                    <a:pt x="2096205" y="413183"/>
                  </a:moveTo>
                  <a:lnTo>
                    <a:pt x="1642355" y="753791"/>
                  </a:lnTo>
                  <a:lnTo>
                    <a:pt x="1627300" y="733076"/>
                  </a:lnTo>
                  <a:lnTo>
                    <a:pt x="2072105" y="383541"/>
                  </a:lnTo>
                  <a:lnTo>
                    <a:pt x="2080817" y="392782"/>
                  </a:lnTo>
                  <a:lnTo>
                    <a:pt x="2096205" y="413183"/>
                  </a:lnTo>
                  <a:close/>
                </a:path>
                <a:path w="2538095" h="2616834">
                  <a:moveTo>
                    <a:pt x="527450" y="2101615"/>
                  </a:moveTo>
                  <a:lnTo>
                    <a:pt x="424661" y="2198522"/>
                  </a:lnTo>
                  <a:lnTo>
                    <a:pt x="388413" y="2215241"/>
                  </a:lnTo>
                  <a:lnTo>
                    <a:pt x="505884" y="2104493"/>
                  </a:lnTo>
                  <a:lnTo>
                    <a:pt x="527450" y="2101615"/>
                  </a:lnTo>
                  <a:close/>
                </a:path>
                <a:path w="2538095" h="2616834">
                  <a:moveTo>
                    <a:pt x="1881535" y="1924632"/>
                  </a:moveTo>
                  <a:lnTo>
                    <a:pt x="1844554" y="1959497"/>
                  </a:lnTo>
                  <a:lnTo>
                    <a:pt x="1829570" y="1956169"/>
                  </a:lnTo>
                  <a:lnTo>
                    <a:pt x="1815051" y="1952403"/>
                  </a:lnTo>
                  <a:lnTo>
                    <a:pt x="606405" y="2096996"/>
                  </a:lnTo>
                  <a:lnTo>
                    <a:pt x="648511" y="2057299"/>
                  </a:lnTo>
                  <a:lnTo>
                    <a:pt x="1760877" y="1933660"/>
                  </a:lnTo>
                  <a:lnTo>
                    <a:pt x="1786012" y="1909963"/>
                  </a:lnTo>
                  <a:lnTo>
                    <a:pt x="1811966" y="1920403"/>
                  </a:lnTo>
                  <a:lnTo>
                    <a:pt x="1847136" y="1922154"/>
                  </a:lnTo>
                  <a:lnTo>
                    <a:pt x="1890146" y="1881605"/>
                  </a:lnTo>
                  <a:lnTo>
                    <a:pt x="1890016" y="1899182"/>
                  </a:lnTo>
                  <a:lnTo>
                    <a:pt x="1881535" y="1924632"/>
                  </a:lnTo>
                  <a:close/>
                </a:path>
                <a:path w="2538095" h="2616834">
                  <a:moveTo>
                    <a:pt x="2381769" y="877036"/>
                  </a:moveTo>
                  <a:lnTo>
                    <a:pt x="1886719" y="1134307"/>
                  </a:lnTo>
                  <a:lnTo>
                    <a:pt x="1875404" y="1110065"/>
                  </a:lnTo>
                  <a:lnTo>
                    <a:pt x="2370455" y="852794"/>
                  </a:lnTo>
                  <a:lnTo>
                    <a:pt x="2381769" y="877036"/>
                  </a:lnTo>
                  <a:close/>
                </a:path>
                <a:path w="2538095" h="2616834">
                  <a:moveTo>
                    <a:pt x="722085" y="2616285"/>
                  </a:moveTo>
                  <a:lnTo>
                    <a:pt x="647941" y="2616369"/>
                  </a:lnTo>
                  <a:lnTo>
                    <a:pt x="722085" y="2616285"/>
                  </a:lnTo>
                  <a:close/>
                </a:path>
                <a:path w="2538095" h="2616834">
                  <a:moveTo>
                    <a:pt x="2537888" y="1445473"/>
                  </a:moveTo>
                  <a:lnTo>
                    <a:pt x="2032382" y="1555513"/>
                  </a:lnTo>
                  <a:lnTo>
                    <a:pt x="2026719" y="1525943"/>
                  </a:lnTo>
                  <a:lnTo>
                    <a:pt x="2532226" y="1415903"/>
                  </a:lnTo>
                  <a:lnTo>
                    <a:pt x="2537888" y="14454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366"/>
              <a:ext cx="3181349" cy="31813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688" y="789547"/>
            <a:ext cx="12696825" cy="1275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200" spc="245"/>
              <a:t>DEMOGRAPHIC</a:t>
            </a:r>
            <a:r>
              <a:rPr dirty="0" sz="8200" spc="-100"/>
              <a:t> </a:t>
            </a:r>
            <a:r>
              <a:rPr dirty="0" sz="8200" spc="840"/>
              <a:t>TRENDS</a:t>
            </a:r>
            <a:endParaRPr sz="8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038" y="2544656"/>
            <a:ext cx="104775" cy="10477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5038" y="2878031"/>
            <a:ext cx="104775" cy="104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151" y="3206643"/>
            <a:ext cx="114300" cy="1143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4151" y="3540018"/>
            <a:ext cx="114300" cy="1143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4151" y="3873393"/>
            <a:ext cx="114300" cy="1143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74688" y="2046181"/>
            <a:ext cx="16781145" cy="239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2750"/>
              </a:lnSpc>
              <a:spcBef>
                <a:spcPts val="100"/>
              </a:spcBef>
            </a:pPr>
            <a:r>
              <a:rPr dirty="0" sz="2400" spc="70">
                <a:latin typeface="Century Gothic"/>
                <a:cs typeface="Century Gothic"/>
              </a:rPr>
              <a:t>Lok</a:t>
            </a:r>
            <a:r>
              <a:rPr dirty="0" sz="2400" spc="35">
                <a:latin typeface="Century Gothic"/>
                <a:cs typeface="Century Gothic"/>
              </a:rPr>
              <a:t> </a:t>
            </a:r>
            <a:r>
              <a:rPr dirty="0" sz="2400" spc="-50">
                <a:latin typeface="Century Gothic"/>
                <a:cs typeface="Century Gothic"/>
              </a:rPr>
              <a:t>Sabha</a:t>
            </a:r>
            <a:r>
              <a:rPr dirty="0" sz="2400" spc="3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Election</a:t>
            </a:r>
            <a:r>
              <a:rPr dirty="0" sz="2400" spc="40">
                <a:latin typeface="Century Gothic"/>
                <a:cs typeface="Century Gothic"/>
              </a:rPr>
              <a:t> </a:t>
            </a:r>
            <a:r>
              <a:rPr dirty="0" sz="2400" spc="75">
                <a:latin typeface="Century Gothic"/>
                <a:cs typeface="Century Gothic"/>
              </a:rPr>
              <a:t>Insights</a:t>
            </a:r>
            <a:endParaRPr sz="2400">
              <a:latin typeface="Century Gothic"/>
              <a:cs typeface="Century Gothic"/>
            </a:endParaRPr>
          </a:p>
          <a:p>
            <a:pPr algn="just" marL="530225" marR="5128260">
              <a:lnSpc>
                <a:spcPts val="2630"/>
              </a:lnSpc>
              <a:spcBef>
                <a:spcPts val="165"/>
              </a:spcBef>
            </a:pPr>
            <a:r>
              <a:rPr dirty="0" sz="2400">
                <a:latin typeface="Century Gothic"/>
                <a:cs typeface="Century Gothic"/>
              </a:rPr>
              <a:t>Scale:</a:t>
            </a:r>
            <a:r>
              <a:rPr dirty="0" sz="2400" spc="45">
                <a:latin typeface="Century Gothic"/>
                <a:cs typeface="Century Gothic"/>
              </a:rPr>
              <a:t> </a:t>
            </a:r>
            <a:r>
              <a:rPr dirty="0" sz="2400" spc="170">
                <a:latin typeface="Century Gothic"/>
                <a:cs typeface="Century Gothic"/>
              </a:rPr>
              <a:t>834M</a:t>
            </a:r>
            <a:r>
              <a:rPr dirty="0" sz="2400" spc="45">
                <a:latin typeface="Century Gothic"/>
                <a:cs typeface="Century Gothic"/>
              </a:rPr>
              <a:t> </a:t>
            </a:r>
            <a:r>
              <a:rPr dirty="0" sz="2400" spc="50">
                <a:latin typeface="Century Gothic"/>
                <a:cs typeface="Century Gothic"/>
              </a:rPr>
              <a:t>electors, </a:t>
            </a:r>
            <a:r>
              <a:rPr dirty="0" sz="2400" spc="165">
                <a:latin typeface="Century Gothic"/>
                <a:cs typeface="Century Gothic"/>
              </a:rPr>
              <a:t>8,047</a:t>
            </a:r>
            <a:r>
              <a:rPr dirty="0" sz="2400" spc="45">
                <a:latin typeface="Century Gothic"/>
                <a:cs typeface="Century Gothic"/>
              </a:rPr>
              <a:t> </a:t>
            </a:r>
            <a:r>
              <a:rPr dirty="0" sz="2400" spc="-45">
                <a:latin typeface="Century Gothic"/>
                <a:cs typeface="Century Gothic"/>
              </a:rPr>
              <a:t>candidates,</a:t>
            </a:r>
            <a:r>
              <a:rPr dirty="0" sz="2400" spc="45">
                <a:latin typeface="Century Gothic"/>
                <a:cs typeface="Century Gothic"/>
              </a:rPr>
              <a:t> </a:t>
            </a:r>
            <a:r>
              <a:rPr dirty="0" sz="2400" spc="175">
                <a:latin typeface="Century Gothic"/>
                <a:cs typeface="Century Gothic"/>
              </a:rPr>
              <a:t>2,562</a:t>
            </a:r>
            <a:r>
              <a:rPr dirty="0" sz="2400" spc="5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constituencies,</a:t>
            </a:r>
            <a:r>
              <a:rPr dirty="0" sz="2400" spc="45">
                <a:latin typeface="Century Gothic"/>
                <a:cs typeface="Century Gothic"/>
              </a:rPr>
              <a:t> </a:t>
            </a:r>
            <a:r>
              <a:rPr dirty="0" sz="2400" spc="55">
                <a:latin typeface="Century Gothic"/>
                <a:cs typeface="Century Gothic"/>
              </a:rPr>
              <a:t>145</a:t>
            </a:r>
            <a:r>
              <a:rPr dirty="0" sz="2400" spc="4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parties. </a:t>
            </a:r>
            <a:r>
              <a:rPr dirty="0" sz="2400">
                <a:latin typeface="Century Gothic"/>
                <a:cs typeface="Century Gothic"/>
              </a:rPr>
              <a:t>Key</a:t>
            </a:r>
            <a:r>
              <a:rPr dirty="0" sz="2400" spc="6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Findings:</a:t>
            </a:r>
            <a:endParaRPr sz="2400">
              <a:latin typeface="Century Gothic"/>
              <a:cs typeface="Century Gothic"/>
            </a:endParaRPr>
          </a:p>
          <a:p>
            <a:pPr algn="just" marL="1048385">
              <a:lnSpc>
                <a:spcPts val="2445"/>
              </a:lnSpc>
            </a:pPr>
            <a:r>
              <a:rPr dirty="0" sz="2400" spc="-65">
                <a:latin typeface="Century Gothic"/>
                <a:cs typeface="Century Gothic"/>
              </a:rPr>
              <a:t>Mulayam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Singh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100">
                <a:latin typeface="Century Gothic"/>
                <a:cs typeface="Century Gothic"/>
              </a:rPr>
              <a:t>Yadav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70">
                <a:latin typeface="Century Gothic"/>
                <a:cs typeface="Century Gothic"/>
              </a:rPr>
              <a:t>represents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the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 spc="50">
                <a:latin typeface="Century Gothic"/>
                <a:cs typeface="Century Gothic"/>
              </a:rPr>
              <a:t>largest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electorate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50">
                <a:latin typeface="Century Gothic"/>
                <a:cs typeface="Century Gothic"/>
              </a:rPr>
              <a:t>(12M+),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followed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by</a:t>
            </a:r>
            <a:r>
              <a:rPr dirty="0" sz="2400" spc="-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other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political</a:t>
            </a:r>
            <a:r>
              <a:rPr dirty="0" sz="2400" spc="-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heavyweights.</a:t>
            </a:r>
            <a:endParaRPr sz="2400">
              <a:latin typeface="Century Gothic"/>
              <a:cs typeface="Century Gothic"/>
            </a:endParaRPr>
          </a:p>
          <a:p>
            <a:pPr algn="just" marL="1048385" marR="5080">
              <a:lnSpc>
                <a:spcPts val="2620"/>
              </a:lnSpc>
              <a:spcBef>
                <a:spcPts val="180"/>
              </a:spcBef>
            </a:pPr>
            <a:r>
              <a:rPr dirty="0" sz="2400" spc="-105">
                <a:latin typeface="Century Gothic"/>
                <a:cs typeface="Century Gothic"/>
              </a:rPr>
              <a:t>Candidate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30">
                <a:latin typeface="Century Gothic"/>
                <a:cs typeface="Century Gothic"/>
              </a:rPr>
              <a:t>gender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45">
                <a:latin typeface="Century Gothic"/>
                <a:cs typeface="Century Gothic"/>
              </a:rPr>
              <a:t>breakdown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reveals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30">
                <a:latin typeface="Century Gothic"/>
                <a:cs typeface="Century Gothic"/>
              </a:rPr>
              <a:t>male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90">
                <a:latin typeface="Century Gothic"/>
                <a:cs typeface="Century Gothic"/>
              </a:rPr>
              <a:t>dominance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85">
                <a:latin typeface="Century Gothic"/>
                <a:cs typeface="Century Gothic"/>
              </a:rPr>
              <a:t>across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parties;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20">
                <a:latin typeface="Century Gothic"/>
                <a:cs typeface="Century Gothic"/>
              </a:rPr>
              <a:t>female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representation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remains</a:t>
            </a:r>
            <a:r>
              <a:rPr dirty="0" sz="2400" spc="10">
                <a:latin typeface="Century Gothic"/>
                <a:cs typeface="Century Gothic"/>
              </a:rPr>
              <a:t> </a:t>
            </a:r>
            <a:r>
              <a:rPr dirty="0" sz="2400" spc="-20">
                <a:latin typeface="Century Gothic"/>
                <a:cs typeface="Century Gothic"/>
              </a:rPr>
              <a:t>low. </a:t>
            </a:r>
            <a:r>
              <a:rPr dirty="0" sz="2400" spc="105">
                <a:latin typeface="Century Gothic"/>
                <a:cs typeface="Century Gothic"/>
              </a:rPr>
              <a:t>Seats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won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10">
                <a:latin typeface="Century Gothic"/>
                <a:cs typeface="Century Gothic"/>
              </a:rPr>
              <a:t>are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distributed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85">
                <a:latin typeface="Century Gothic"/>
                <a:cs typeface="Century Gothic"/>
              </a:rPr>
              <a:t>across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key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constituencies,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allowing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20">
                <a:latin typeface="Century Gothic"/>
                <a:cs typeface="Century Gothic"/>
              </a:rPr>
              <a:t>identification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>
                <a:latin typeface="Century Gothic"/>
                <a:cs typeface="Century Gothic"/>
              </a:rPr>
              <a:t>of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20">
                <a:latin typeface="Century Gothic"/>
                <a:cs typeface="Century Gothic"/>
              </a:rPr>
              <a:t>major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60">
                <a:latin typeface="Century Gothic"/>
                <a:cs typeface="Century Gothic"/>
              </a:rPr>
              <a:t>strongholds</a:t>
            </a:r>
            <a:r>
              <a:rPr dirty="0" sz="2400" spc="20">
                <a:latin typeface="Century Gothic"/>
                <a:cs typeface="Century Gothic"/>
              </a:rPr>
              <a:t> </a:t>
            </a:r>
            <a:r>
              <a:rPr dirty="0" sz="2400" spc="-165">
                <a:latin typeface="Century Gothic"/>
                <a:cs typeface="Century Gothic"/>
              </a:rPr>
              <a:t>and</a:t>
            </a:r>
            <a:r>
              <a:rPr dirty="0" sz="2400" spc="15">
                <a:latin typeface="Century Gothic"/>
                <a:cs typeface="Century Gothic"/>
              </a:rPr>
              <a:t> </a:t>
            </a:r>
            <a:r>
              <a:rPr dirty="0" sz="2400" spc="-20">
                <a:latin typeface="Century Gothic"/>
                <a:cs typeface="Century Gothic"/>
              </a:rPr>
              <a:t>local </a:t>
            </a:r>
            <a:r>
              <a:rPr dirty="0" sz="2400" spc="-10">
                <a:latin typeface="Century Gothic"/>
                <a:cs typeface="Century Gothic"/>
              </a:rPr>
              <a:t>dynamics.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396680" y="0"/>
            <a:ext cx="3121025" cy="300990"/>
          </a:xfrm>
          <a:custGeom>
            <a:avLst/>
            <a:gdLst/>
            <a:ahLst/>
            <a:cxnLst/>
            <a:rect l="l" t="t" r="r" b="b"/>
            <a:pathLst>
              <a:path w="3121025" h="300990">
                <a:moveTo>
                  <a:pt x="880407" y="274898"/>
                </a:moveTo>
                <a:lnTo>
                  <a:pt x="825111" y="266931"/>
                </a:lnTo>
                <a:lnTo>
                  <a:pt x="770225" y="257922"/>
                </a:lnTo>
                <a:lnTo>
                  <a:pt x="716016" y="247904"/>
                </a:lnTo>
                <a:lnTo>
                  <a:pt x="662746" y="236913"/>
                </a:lnTo>
                <a:lnTo>
                  <a:pt x="610679" y="224985"/>
                </a:lnTo>
                <a:lnTo>
                  <a:pt x="560081" y="212155"/>
                </a:lnTo>
                <a:lnTo>
                  <a:pt x="511215" y="198459"/>
                </a:lnTo>
                <a:lnTo>
                  <a:pt x="464344" y="183932"/>
                </a:lnTo>
                <a:lnTo>
                  <a:pt x="419734" y="168610"/>
                </a:lnTo>
                <a:lnTo>
                  <a:pt x="377648" y="152527"/>
                </a:lnTo>
                <a:lnTo>
                  <a:pt x="0" y="0"/>
                </a:lnTo>
                <a:lnTo>
                  <a:pt x="160090" y="0"/>
                </a:lnTo>
                <a:lnTo>
                  <a:pt x="400125" y="96947"/>
                </a:lnTo>
                <a:lnTo>
                  <a:pt x="440998" y="112565"/>
                </a:lnTo>
                <a:lnTo>
                  <a:pt x="484324" y="127445"/>
                </a:lnTo>
                <a:lnTo>
                  <a:pt x="529847" y="141553"/>
                </a:lnTo>
                <a:lnTo>
                  <a:pt x="577308" y="154854"/>
                </a:lnTo>
                <a:lnTo>
                  <a:pt x="626452" y="167314"/>
                </a:lnTo>
                <a:lnTo>
                  <a:pt x="677021" y="178898"/>
                </a:lnTo>
                <a:lnTo>
                  <a:pt x="728758" y="189572"/>
                </a:lnTo>
                <a:lnTo>
                  <a:pt x="781407" y="199301"/>
                </a:lnTo>
                <a:lnTo>
                  <a:pt x="834710" y="208050"/>
                </a:lnTo>
                <a:lnTo>
                  <a:pt x="888410" y="215786"/>
                </a:lnTo>
                <a:lnTo>
                  <a:pt x="942251" y="222473"/>
                </a:lnTo>
                <a:lnTo>
                  <a:pt x="995976" y="228078"/>
                </a:lnTo>
                <a:lnTo>
                  <a:pt x="1049327" y="232566"/>
                </a:lnTo>
                <a:lnTo>
                  <a:pt x="1102048" y="235902"/>
                </a:lnTo>
                <a:lnTo>
                  <a:pt x="1153882" y="238052"/>
                </a:lnTo>
                <a:lnTo>
                  <a:pt x="1204571" y="238981"/>
                </a:lnTo>
                <a:lnTo>
                  <a:pt x="1253860" y="238655"/>
                </a:lnTo>
                <a:lnTo>
                  <a:pt x="1301490" y="237040"/>
                </a:lnTo>
                <a:lnTo>
                  <a:pt x="1347205" y="234101"/>
                </a:lnTo>
                <a:lnTo>
                  <a:pt x="1390749" y="229803"/>
                </a:lnTo>
                <a:lnTo>
                  <a:pt x="2170662" y="137978"/>
                </a:lnTo>
                <a:lnTo>
                  <a:pt x="2212495" y="133790"/>
                </a:lnTo>
                <a:lnTo>
                  <a:pt x="2256322" y="130813"/>
                </a:lnTo>
                <a:lnTo>
                  <a:pt x="2301931" y="129021"/>
                </a:lnTo>
                <a:lnTo>
                  <a:pt x="2349109" y="128392"/>
                </a:lnTo>
                <a:lnTo>
                  <a:pt x="2397644" y="128901"/>
                </a:lnTo>
                <a:lnTo>
                  <a:pt x="2447322" y="130525"/>
                </a:lnTo>
                <a:lnTo>
                  <a:pt x="2497930" y="133239"/>
                </a:lnTo>
                <a:lnTo>
                  <a:pt x="2549257" y="137021"/>
                </a:lnTo>
                <a:lnTo>
                  <a:pt x="2601089" y="141845"/>
                </a:lnTo>
                <a:lnTo>
                  <a:pt x="2653213" y="147689"/>
                </a:lnTo>
                <a:lnTo>
                  <a:pt x="2705417" y="154528"/>
                </a:lnTo>
                <a:lnTo>
                  <a:pt x="2757488" y="162339"/>
                </a:lnTo>
                <a:lnTo>
                  <a:pt x="2809213" y="171097"/>
                </a:lnTo>
                <a:lnTo>
                  <a:pt x="2860379" y="180779"/>
                </a:lnTo>
                <a:lnTo>
                  <a:pt x="2910774" y="191361"/>
                </a:lnTo>
                <a:lnTo>
                  <a:pt x="2960184" y="202819"/>
                </a:lnTo>
                <a:lnTo>
                  <a:pt x="3008398" y="215129"/>
                </a:lnTo>
                <a:lnTo>
                  <a:pt x="3055201" y="228267"/>
                </a:lnTo>
                <a:lnTo>
                  <a:pt x="3100382" y="242210"/>
                </a:lnTo>
                <a:lnTo>
                  <a:pt x="3121024" y="268127"/>
                </a:lnTo>
                <a:lnTo>
                  <a:pt x="3119664" y="279955"/>
                </a:lnTo>
                <a:lnTo>
                  <a:pt x="3113844" y="290344"/>
                </a:lnTo>
                <a:lnTo>
                  <a:pt x="3104818" y="297460"/>
                </a:lnTo>
                <a:lnTo>
                  <a:pt x="3093778" y="300644"/>
                </a:lnTo>
                <a:lnTo>
                  <a:pt x="3081919" y="299237"/>
                </a:lnTo>
                <a:lnTo>
                  <a:pt x="3036036" y="285140"/>
                </a:lnTo>
                <a:lnTo>
                  <a:pt x="2988202" y="271875"/>
                </a:lnTo>
                <a:lnTo>
                  <a:pt x="2938689" y="259473"/>
                </a:lnTo>
                <a:lnTo>
                  <a:pt x="2887765" y="247962"/>
                </a:lnTo>
                <a:lnTo>
                  <a:pt x="2835701" y="237375"/>
                </a:lnTo>
                <a:lnTo>
                  <a:pt x="2782764" y="227741"/>
                </a:lnTo>
                <a:lnTo>
                  <a:pt x="2729226" y="219090"/>
                </a:lnTo>
                <a:lnTo>
                  <a:pt x="2675355" y="211453"/>
                </a:lnTo>
                <a:lnTo>
                  <a:pt x="2621422" y="204861"/>
                </a:lnTo>
                <a:lnTo>
                  <a:pt x="2567695" y="199342"/>
                </a:lnTo>
                <a:lnTo>
                  <a:pt x="2514445" y="194929"/>
                </a:lnTo>
                <a:lnTo>
                  <a:pt x="2461941" y="191650"/>
                </a:lnTo>
                <a:lnTo>
                  <a:pt x="2410451" y="189537"/>
                </a:lnTo>
                <a:lnTo>
                  <a:pt x="2360247" y="188620"/>
                </a:lnTo>
                <a:lnTo>
                  <a:pt x="2311598" y="188929"/>
                </a:lnTo>
                <a:lnTo>
                  <a:pt x="2264772" y="190494"/>
                </a:lnTo>
                <a:lnTo>
                  <a:pt x="2220040" y="193345"/>
                </a:lnTo>
                <a:lnTo>
                  <a:pt x="2177672" y="197514"/>
                </a:lnTo>
                <a:lnTo>
                  <a:pt x="1397758" y="289338"/>
                </a:lnTo>
                <a:lnTo>
                  <a:pt x="1352909" y="293769"/>
                </a:lnTo>
                <a:lnTo>
                  <a:pt x="1305824" y="296799"/>
                </a:lnTo>
                <a:lnTo>
                  <a:pt x="1256767" y="298463"/>
                </a:lnTo>
                <a:lnTo>
                  <a:pt x="1206003" y="298798"/>
                </a:lnTo>
                <a:lnTo>
                  <a:pt x="1153797" y="297839"/>
                </a:lnTo>
                <a:lnTo>
                  <a:pt x="1100415" y="295622"/>
                </a:lnTo>
                <a:lnTo>
                  <a:pt x="1046119" y="292184"/>
                </a:lnTo>
                <a:lnTo>
                  <a:pt x="991177" y="287560"/>
                </a:lnTo>
                <a:lnTo>
                  <a:pt x="935851" y="281786"/>
                </a:lnTo>
                <a:lnTo>
                  <a:pt x="880407" y="274898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639934" y="0"/>
            <a:ext cx="648335" cy="245110"/>
          </a:xfrm>
          <a:custGeom>
            <a:avLst/>
            <a:gdLst/>
            <a:ahLst/>
            <a:cxnLst/>
            <a:rect l="l" t="t" r="r" b="b"/>
            <a:pathLst>
              <a:path w="648334" h="245110">
                <a:moveTo>
                  <a:pt x="648066" y="244807"/>
                </a:moveTo>
                <a:lnTo>
                  <a:pt x="580007" y="226242"/>
                </a:lnTo>
                <a:lnTo>
                  <a:pt x="533134" y="211711"/>
                </a:lnTo>
                <a:lnTo>
                  <a:pt x="488521" y="196385"/>
                </a:lnTo>
                <a:lnTo>
                  <a:pt x="446431" y="180297"/>
                </a:lnTo>
                <a:lnTo>
                  <a:pt x="0" y="0"/>
                </a:lnTo>
                <a:lnTo>
                  <a:pt x="160099" y="0"/>
                </a:lnTo>
                <a:lnTo>
                  <a:pt x="468908" y="124716"/>
                </a:lnTo>
                <a:lnTo>
                  <a:pt x="509785" y="140340"/>
                </a:lnTo>
                <a:lnTo>
                  <a:pt x="553115" y="155225"/>
                </a:lnTo>
                <a:lnTo>
                  <a:pt x="598640" y="169338"/>
                </a:lnTo>
                <a:lnTo>
                  <a:pt x="646105" y="182643"/>
                </a:lnTo>
                <a:lnTo>
                  <a:pt x="648066" y="183140"/>
                </a:lnTo>
                <a:lnTo>
                  <a:pt x="648066" y="244807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677227" y="442704"/>
            <a:ext cx="304165" cy="158750"/>
          </a:xfrm>
          <a:custGeom>
            <a:avLst/>
            <a:gdLst/>
            <a:ahLst/>
            <a:cxnLst/>
            <a:rect l="l" t="t" r="r" b="b"/>
            <a:pathLst>
              <a:path w="304165" h="158750">
                <a:moveTo>
                  <a:pt x="269745" y="158198"/>
                </a:moveTo>
                <a:lnTo>
                  <a:pt x="18742" y="57811"/>
                </a:lnTo>
                <a:lnTo>
                  <a:pt x="0" y="30492"/>
                </a:lnTo>
                <a:lnTo>
                  <a:pt x="2190" y="18783"/>
                </a:lnTo>
                <a:lnTo>
                  <a:pt x="8731" y="8839"/>
                </a:lnTo>
                <a:lnTo>
                  <a:pt x="18235" y="2390"/>
                </a:lnTo>
                <a:lnTo>
                  <a:pt x="29472" y="0"/>
                </a:lnTo>
                <a:lnTo>
                  <a:pt x="41218" y="2231"/>
                </a:lnTo>
                <a:lnTo>
                  <a:pt x="284965" y="100691"/>
                </a:lnTo>
                <a:lnTo>
                  <a:pt x="294899" y="107239"/>
                </a:lnTo>
                <a:lnTo>
                  <a:pt x="301324" y="116765"/>
                </a:lnTo>
                <a:lnTo>
                  <a:pt x="303707" y="128011"/>
                </a:lnTo>
                <a:lnTo>
                  <a:pt x="301517" y="139720"/>
                </a:lnTo>
                <a:lnTo>
                  <a:pt x="296203" y="148321"/>
                </a:lnTo>
                <a:lnTo>
                  <a:pt x="288635" y="154482"/>
                </a:lnTo>
                <a:lnTo>
                  <a:pt x="279565" y="157882"/>
                </a:lnTo>
                <a:lnTo>
                  <a:pt x="269745" y="158198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12665198" y="-320"/>
            <a:ext cx="5622925" cy="1644650"/>
            <a:chOff x="12665198" y="-320"/>
            <a:chExt cx="5622925" cy="1644650"/>
          </a:xfrm>
        </p:grpSpPr>
        <p:sp>
          <p:nvSpPr>
            <p:cNvPr id="13" name="object 13" descr=""/>
            <p:cNvSpPr/>
            <p:nvPr/>
          </p:nvSpPr>
          <p:spPr>
            <a:xfrm>
              <a:off x="12930171" y="0"/>
              <a:ext cx="465455" cy="173355"/>
            </a:xfrm>
            <a:custGeom>
              <a:avLst/>
              <a:gdLst/>
              <a:ahLst/>
              <a:cxnLst/>
              <a:rect l="l" t="t" r="r" b="b"/>
              <a:pathLst>
                <a:path w="465455" h="173355">
                  <a:moveTo>
                    <a:pt x="435461" y="173358"/>
                  </a:moveTo>
                  <a:lnTo>
                    <a:pt x="423723" y="171146"/>
                  </a:lnTo>
                  <a:lnTo>
                    <a:pt x="0" y="0"/>
                  </a:lnTo>
                  <a:lnTo>
                    <a:pt x="160082" y="0"/>
                  </a:lnTo>
                  <a:lnTo>
                    <a:pt x="446200" y="115566"/>
                  </a:lnTo>
                  <a:lnTo>
                    <a:pt x="456134" y="122114"/>
                  </a:lnTo>
                  <a:lnTo>
                    <a:pt x="462558" y="131639"/>
                  </a:lnTo>
                  <a:lnTo>
                    <a:pt x="464942" y="142885"/>
                  </a:lnTo>
                  <a:lnTo>
                    <a:pt x="462752" y="154594"/>
                  </a:lnTo>
                  <a:lnTo>
                    <a:pt x="456207" y="164531"/>
                  </a:lnTo>
                  <a:lnTo>
                    <a:pt x="446699" y="170969"/>
                  </a:lnTo>
                  <a:lnTo>
                    <a:pt x="435461" y="173358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54469" y="518248"/>
              <a:ext cx="179836" cy="10816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2665190" y="11"/>
              <a:ext cx="4878070" cy="876935"/>
            </a:xfrm>
            <a:custGeom>
              <a:avLst/>
              <a:gdLst/>
              <a:ahLst/>
              <a:cxnLst/>
              <a:rect l="l" t="t" r="r" b="b"/>
              <a:pathLst>
                <a:path w="4878069" h="876935">
                  <a:moveTo>
                    <a:pt x="408774" y="491083"/>
                  </a:moveTo>
                  <a:lnTo>
                    <a:pt x="41224" y="322859"/>
                  </a:lnTo>
                  <a:lnTo>
                    <a:pt x="29476" y="320624"/>
                  </a:lnTo>
                  <a:lnTo>
                    <a:pt x="18237" y="323011"/>
                  </a:lnTo>
                  <a:lnTo>
                    <a:pt x="8737" y="329463"/>
                  </a:lnTo>
                  <a:lnTo>
                    <a:pt x="2197" y="339407"/>
                  </a:lnTo>
                  <a:lnTo>
                    <a:pt x="0" y="351116"/>
                  </a:lnTo>
                  <a:lnTo>
                    <a:pt x="2387" y="362369"/>
                  </a:lnTo>
                  <a:lnTo>
                    <a:pt x="369951" y="520319"/>
                  </a:lnTo>
                  <a:lnTo>
                    <a:pt x="374815" y="521271"/>
                  </a:lnTo>
                  <a:lnTo>
                    <a:pt x="384632" y="520954"/>
                  </a:lnTo>
                  <a:lnTo>
                    <a:pt x="393700" y="517550"/>
                  </a:lnTo>
                  <a:lnTo>
                    <a:pt x="401269" y="511390"/>
                  </a:lnTo>
                  <a:lnTo>
                    <a:pt x="406590" y="502793"/>
                  </a:lnTo>
                  <a:lnTo>
                    <a:pt x="408774" y="491083"/>
                  </a:lnTo>
                  <a:close/>
                </a:path>
                <a:path w="4878069" h="876935">
                  <a:moveTo>
                    <a:pt x="3069082" y="0"/>
                  </a:moveTo>
                  <a:lnTo>
                    <a:pt x="2556446" y="0"/>
                  </a:lnTo>
                  <a:lnTo>
                    <a:pt x="2330958" y="26543"/>
                  </a:lnTo>
                  <a:lnTo>
                    <a:pt x="2290711" y="30543"/>
                  </a:lnTo>
                  <a:lnTo>
                    <a:pt x="2248217" y="33375"/>
                  </a:lnTo>
                  <a:lnTo>
                    <a:pt x="2203704" y="35039"/>
                  </a:lnTo>
                  <a:lnTo>
                    <a:pt x="2157399" y="35572"/>
                  </a:lnTo>
                  <a:lnTo>
                    <a:pt x="2109508" y="34963"/>
                  </a:lnTo>
                  <a:lnTo>
                    <a:pt x="2060282" y="33248"/>
                  </a:lnTo>
                  <a:lnTo>
                    <a:pt x="2009914" y="30429"/>
                  </a:lnTo>
                  <a:lnTo>
                    <a:pt x="1958657" y="26530"/>
                  </a:lnTo>
                  <a:lnTo>
                    <a:pt x="1909686" y="21844"/>
                  </a:lnTo>
                  <a:lnTo>
                    <a:pt x="1912658" y="22250"/>
                  </a:lnTo>
                  <a:lnTo>
                    <a:pt x="1854581" y="15582"/>
                  </a:lnTo>
                  <a:lnTo>
                    <a:pt x="1854441" y="15557"/>
                  </a:lnTo>
                  <a:lnTo>
                    <a:pt x="1801723" y="8483"/>
                  </a:lnTo>
                  <a:lnTo>
                    <a:pt x="1746504" y="0"/>
                  </a:lnTo>
                  <a:lnTo>
                    <a:pt x="1611299" y="0"/>
                  </a:lnTo>
                  <a:lnTo>
                    <a:pt x="1609369" y="4559"/>
                  </a:lnTo>
                  <a:lnTo>
                    <a:pt x="1609318" y="16471"/>
                  </a:lnTo>
                  <a:lnTo>
                    <a:pt x="1613700" y="27101"/>
                  </a:lnTo>
                  <a:lnTo>
                    <a:pt x="1679003" y="49009"/>
                  </a:lnTo>
                  <a:lnTo>
                    <a:pt x="1725688" y="57289"/>
                  </a:lnTo>
                  <a:lnTo>
                    <a:pt x="1772602" y="64795"/>
                  </a:lnTo>
                  <a:lnTo>
                    <a:pt x="1819617" y="71501"/>
                  </a:lnTo>
                  <a:lnTo>
                    <a:pt x="1876310" y="78524"/>
                  </a:lnTo>
                  <a:lnTo>
                    <a:pt x="1932647" y="84366"/>
                  </a:lnTo>
                  <a:lnTo>
                    <a:pt x="1988350" y="88988"/>
                  </a:lnTo>
                  <a:lnTo>
                    <a:pt x="2043150" y="92392"/>
                  </a:lnTo>
                  <a:lnTo>
                    <a:pt x="2096782" y="94551"/>
                  </a:lnTo>
                  <a:lnTo>
                    <a:pt x="2148967" y="95453"/>
                  </a:lnTo>
                  <a:lnTo>
                    <a:pt x="2199449" y="95072"/>
                  </a:lnTo>
                  <a:lnTo>
                    <a:pt x="2247950" y="93395"/>
                  </a:lnTo>
                  <a:lnTo>
                    <a:pt x="2294204" y="90398"/>
                  </a:lnTo>
                  <a:lnTo>
                    <a:pt x="2337943" y="86080"/>
                  </a:lnTo>
                  <a:lnTo>
                    <a:pt x="2360447" y="83426"/>
                  </a:lnTo>
                  <a:lnTo>
                    <a:pt x="3069082" y="0"/>
                  </a:lnTo>
                  <a:close/>
                </a:path>
                <a:path w="4878069" h="876935">
                  <a:moveTo>
                    <a:pt x="4817034" y="846328"/>
                  </a:moveTo>
                  <a:lnTo>
                    <a:pt x="4070159" y="524903"/>
                  </a:lnTo>
                  <a:lnTo>
                    <a:pt x="4030129" y="509562"/>
                  </a:lnTo>
                  <a:lnTo>
                    <a:pt x="3987800" y="494906"/>
                  </a:lnTo>
                  <a:lnTo>
                    <a:pt x="3943400" y="480974"/>
                  </a:lnTo>
                  <a:lnTo>
                    <a:pt x="3897160" y="467804"/>
                  </a:lnTo>
                  <a:lnTo>
                    <a:pt x="3849293" y="455396"/>
                  </a:lnTo>
                  <a:lnTo>
                    <a:pt x="3800043" y="443801"/>
                  </a:lnTo>
                  <a:lnTo>
                    <a:pt x="3749637" y="433057"/>
                  </a:lnTo>
                  <a:lnTo>
                    <a:pt x="3698290" y="423176"/>
                  </a:lnTo>
                  <a:lnTo>
                    <a:pt x="3646246" y="414197"/>
                  </a:lnTo>
                  <a:lnTo>
                    <a:pt x="3593731" y="406158"/>
                  </a:lnTo>
                  <a:lnTo>
                    <a:pt x="3540963" y="399084"/>
                  </a:lnTo>
                  <a:lnTo>
                    <a:pt x="3488182" y="393001"/>
                  </a:lnTo>
                  <a:lnTo>
                    <a:pt x="3435616" y="387946"/>
                  </a:lnTo>
                  <a:lnTo>
                    <a:pt x="3383483" y="383946"/>
                  </a:lnTo>
                  <a:lnTo>
                    <a:pt x="3332022" y="381025"/>
                  </a:lnTo>
                  <a:lnTo>
                    <a:pt x="3281451" y="379234"/>
                  </a:lnTo>
                  <a:lnTo>
                    <a:pt x="3232010" y="378587"/>
                  </a:lnTo>
                  <a:lnTo>
                    <a:pt x="3183928" y="379107"/>
                  </a:lnTo>
                  <a:lnTo>
                    <a:pt x="3137420" y="380847"/>
                  </a:lnTo>
                  <a:lnTo>
                    <a:pt x="3092729" y="383832"/>
                  </a:lnTo>
                  <a:lnTo>
                    <a:pt x="3050070" y="388073"/>
                  </a:lnTo>
                  <a:lnTo>
                    <a:pt x="2270150" y="479907"/>
                  </a:lnTo>
                  <a:lnTo>
                    <a:pt x="2226614" y="484212"/>
                  </a:lnTo>
                  <a:lnTo>
                    <a:pt x="2180894" y="487146"/>
                  </a:lnTo>
                  <a:lnTo>
                    <a:pt x="2133269" y="488759"/>
                  </a:lnTo>
                  <a:lnTo>
                    <a:pt x="2083981" y="489089"/>
                  </a:lnTo>
                  <a:lnTo>
                    <a:pt x="2033295" y="488162"/>
                  </a:lnTo>
                  <a:lnTo>
                    <a:pt x="1981466" y="486003"/>
                  </a:lnTo>
                  <a:lnTo>
                    <a:pt x="1928736" y="482676"/>
                  </a:lnTo>
                  <a:lnTo>
                    <a:pt x="1875396" y="478180"/>
                  </a:lnTo>
                  <a:lnTo>
                    <a:pt x="1821662" y="472579"/>
                  </a:lnTo>
                  <a:lnTo>
                    <a:pt x="1767827" y="465886"/>
                  </a:lnTo>
                  <a:lnTo>
                    <a:pt x="1714119" y="458152"/>
                  </a:lnTo>
                  <a:lnTo>
                    <a:pt x="1660817" y="449402"/>
                  </a:lnTo>
                  <a:lnTo>
                    <a:pt x="1608162" y="439674"/>
                  </a:lnTo>
                  <a:lnTo>
                    <a:pt x="1556423" y="428993"/>
                  </a:lnTo>
                  <a:lnTo>
                    <a:pt x="1505864" y="417410"/>
                  </a:lnTo>
                  <a:lnTo>
                    <a:pt x="1456715" y="404952"/>
                  </a:lnTo>
                  <a:lnTo>
                    <a:pt x="1409255" y="391655"/>
                  </a:lnTo>
                  <a:lnTo>
                    <a:pt x="1363726" y="377545"/>
                  </a:lnTo>
                  <a:lnTo>
                    <a:pt x="1320406" y="362661"/>
                  </a:lnTo>
                  <a:lnTo>
                    <a:pt x="1279525" y="347040"/>
                  </a:lnTo>
                  <a:lnTo>
                    <a:pt x="551230" y="52908"/>
                  </a:lnTo>
                  <a:lnTo>
                    <a:pt x="539496" y="50685"/>
                  </a:lnTo>
                  <a:lnTo>
                    <a:pt x="528256" y="53073"/>
                  </a:lnTo>
                  <a:lnTo>
                    <a:pt x="518744" y="59512"/>
                  </a:lnTo>
                  <a:lnTo>
                    <a:pt x="512203" y="69456"/>
                  </a:lnTo>
                  <a:lnTo>
                    <a:pt x="510019" y="81165"/>
                  </a:lnTo>
                  <a:lnTo>
                    <a:pt x="512406" y="92417"/>
                  </a:lnTo>
                  <a:lnTo>
                    <a:pt x="1257058" y="402615"/>
                  </a:lnTo>
                  <a:lnTo>
                    <a:pt x="1299146" y="418706"/>
                  </a:lnTo>
                  <a:lnTo>
                    <a:pt x="1343761" y="434035"/>
                  </a:lnTo>
                  <a:lnTo>
                    <a:pt x="1390637" y="448564"/>
                  </a:lnTo>
                  <a:lnTo>
                    <a:pt x="1439506" y="462267"/>
                  </a:lnTo>
                  <a:lnTo>
                    <a:pt x="1490116" y="475094"/>
                  </a:lnTo>
                  <a:lnTo>
                    <a:pt x="1542186" y="487019"/>
                  </a:lnTo>
                  <a:lnTo>
                    <a:pt x="1595462" y="498017"/>
                  </a:lnTo>
                  <a:lnTo>
                    <a:pt x="1649679" y="508038"/>
                  </a:lnTo>
                  <a:lnTo>
                    <a:pt x="1704568" y="517042"/>
                  </a:lnTo>
                  <a:lnTo>
                    <a:pt x="1759877" y="525018"/>
                  </a:lnTo>
                  <a:lnTo>
                    <a:pt x="1815312" y="531901"/>
                  </a:lnTo>
                  <a:lnTo>
                    <a:pt x="1870633" y="537667"/>
                  </a:lnTo>
                  <a:lnTo>
                    <a:pt x="1925574" y="542290"/>
                  </a:lnTo>
                  <a:lnTo>
                    <a:pt x="1979866" y="545731"/>
                  </a:lnTo>
                  <a:lnTo>
                    <a:pt x="2033231" y="547941"/>
                  </a:lnTo>
                  <a:lnTo>
                    <a:pt x="2085428" y="548894"/>
                  </a:lnTo>
                  <a:lnTo>
                    <a:pt x="2136190" y="548563"/>
                  </a:lnTo>
                  <a:lnTo>
                    <a:pt x="2185225" y="546900"/>
                  </a:lnTo>
                  <a:lnTo>
                    <a:pt x="2232304" y="543864"/>
                  </a:lnTo>
                  <a:lnTo>
                    <a:pt x="2277148" y="539445"/>
                  </a:lnTo>
                  <a:lnTo>
                    <a:pt x="3057055" y="447611"/>
                  </a:lnTo>
                  <a:lnTo>
                    <a:pt x="3100603" y="443306"/>
                  </a:lnTo>
                  <a:lnTo>
                    <a:pt x="3146323" y="440372"/>
                  </a:lnTo>
                  <a:lnTo>
                    <a:pt x="3193961" y="438759"/>
                  </a:lnTo>
                  <a:lnTo>
                    <a:pt x="3243249" y="438429"/>
                  </a:lnTo>
                  <a:lnTo>
                    <a:pt x="3293948" y="439369"/>
                  </a:lnTo>
                  <a:lnTo>
                    <a:pt x="3345777" y="441515"/>
                  </a:lnTo>
                  <a:lnTo>
                    <a:pt x="3398507" y="444855"/>
                  </a:lnTo>
                  <a:lnTo>
                    <a:pt x="3451860" y="449338"/>
                  </a:lnTo>
                  <a:lnTo>
                    <a:pt x="3505581" y="454952"/>
                  </a:lnTo>
                  <a:lnTo>
                    <a:pt x="3559416" y="461632"/>
                  </a:lnTo>
                  <a:lnTo>
                    <a:pt x="3613124" y="469379"/>
                  </a:lnTo>
                  <a:lnTo>
                    <a:pt x="3666426" y="478129"/>
                  </a:lnTo>
                  <a:lnTo>
                    <a:pt x="3719068" y="487857"/>
                  </a:lnTo>
                  <a:lnTo>
                    <a:pt x="3770807" y="498525"/>
                  </a:lnTo>
                  <a:lnTo>
                    <a:pt x="3821366" y="510120"/>
                  </a:lnTo>
                  <a:lnTo>
                    <a:pt x="3870515" y="522579"/>
                  </a:lnTo>
                  <a:lnTo>
                    <a:pt x="3917975" y="535876"/>
                  </a:lnTo>
                  <a:lnTo>
                    <a:pt x="3963492" y="549986"/>
                  </a:lnTo>
                  <a:lnTo>
                    <a:pt x="4006812" y="564870"/>
                  </a:lnTo>
                  <a:lnTo>
                    <a:pt x="4047680" y="580478"/>
                  </a:lnTo>
                  <a:lnTo>
                    <a:pt x="4775809" y="874585"/>
                  </a:lnTo>
                  <a:lnTo>
                    <a:pt x="4787544" y="876795"/>
                  </a:lnTo>
                  <a:lnTo>
                    <a:pt x="4798784" y="874407"/>
                  </a:lnTo>
                  <a:lnTo>
                    <a:pt x="4808296" y="867968"/>
                  </a:lnTo>
                  <a:lnTo>
                    <a:pt x="4814836" y="858024"/>
                  </a:lnTo>
                  <a:lnTo>
                    <a:pt x="4817034" y="846328"/>
                  </a:lnTo>
                  <a:close/>
                </a:path>
                <a:path w="4878069" h="876935">
                  <a:moveTo>
                    <a:pt x="4877828" y="392963"/>
                  </a:moveTo>
                  <a:lnTo>
                    <a:pt x="4875441" y="381723"/>
                  </a:lnTo>
                  <a:lnTo>
                    <a:pt x="4869027" y="372198"/>
                  </a:lnTo>
                  <a:lnTo>
                    <a:pt x="4859083" y="365645"/>
                  </a:lnTo>
                  <a:lnTo>
                    <a:pt x="4150360" y="79387"/>
                  </a:lnTo>
                  <a:lnTo>
                    <a:pt x="4130954" y="71539"/>
                  </a:lnTo>
                  <a:lnTo>
                    <a:pt x="4090924" y="56210"/>
                  </a:lnTo>
                  <a:lnTo>
                    <a:pt x="4048595" y="41554"/>
                  </a:lnTo>
                  <a:lnTo>
                    <a:pt x="4004183" y="27622"/>
                  </a:lnTo>
                  <a:lnTo>
                    <a:pt x="3957942" y="14439"/>
                  </a:lnTo>
                  <a:lnTo>
                    <a:pt x="3910076" y="2032"/>
                  </a:lnTo>
                  <a:lnTo>
                    <a:pt x="3901402" y="0"/>
                  </a:lnTo>
                  <a:lnTo>
                    <a:pt x="3551136" y="0"/>
                  </a:lnTo>
                  <a:lnTo>
                    <a:pt x="3566350" y="1587"/>
                  </a:lnTo>
                  <a:lnTo>
                    <a:pt x="3620185" y="8267"/>
                  </a:lnTo>
                  <a:lnTo>
                    <a:pt x="3673894" y="16002"/>
                  </a:lnTo>
                  <a:lnTo>
                    <a:pt x="3727196" y="24752"/>
                  </a:lnTo>
                  <a:lnTo>
                    <a:pt x="3779837" y="34480"/>
                  </a:lnTo>
                  <a:lnTo>
                    <a:pt x="3831577" y="45161"/>
                  </a:lnTo>
                  <a:lnTo>
                    <a:pt x="3882148" y="56743"/>
                  </a:lnTo>
                  <a:lnTo>
                    <a:pt x="3931297" y="69202"/>
                  </a:lnTo>
                  <a:lnTo>
                    <a:pt x="3978757" y="82511"/>
                  </a:lnTo>
                  <a:lnTo>
                    <a:pt x="4024274" y="96621"/>
                  </a:lnTo>
                  <a:lnTo>
                    <a:pt x="4067606" y="111506"/>
                  </a:lnTo>
                  <a:lnTo>
                    <a:pt x="4108475" y="127127"/>
                  </a:lnTo>
                  <a:lnTo>
                    <a:pt x="4836617" y="421220"/>
                  </a:lnTo>
                  <a:lnTo>
                    <a:pt x="4848339" y="423430"/>
                  </a:lnTo>
                  <a:lnTo>
                    <a:pt x="4859579" y="421043"/>
                  </a:lnTo>
                  <a:lnTo>
                    <a:pt x="4869091" y="414604"/>
                  </a:lnTo>
                  <a:lnTo>
                    <a:pt x="4875644" y="404672"/>
                  </a:lnTo>
                  <a:lnTo>
                    <a:pt x="4877828" y="392963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41581" y="1221690"/>
              <a:ext cx="179836" cy="10816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3114401" y="504011"/>
              <a:ext cx="4046854" cy="720725"/>
            </a:xfrm>
            <a:custGeom>
              <a:avLst/>
              <a:gdLst/>
              <a:ahLst/>
              <a:cxnLst/>
              <a:rect l="l" t="t" r="r" b="b"/>
              <a:pathLst>
                <a:path w="4046855" h="720725">
                  <a:moveTo>
                    <a:pt x="3490404" y="467563"/>
                  </a:moveTo>
                  <a:lnTo>
                    <a:pt x="3424580" y="427697"/>
                  </a:lnTo>
                  <a:lnTo>
                    <a:pt x="3377781" y="414566"/>
                  </a:lnTo>
                  <a:lnTo>
                    <a:pt x="3329571" y="402259"/>
                  </a:lnTo>
                  <a:lnTo>
                    <a:pt x="3280156" y="390791"/>
                  </a:lnTo>
                  <a:lnTo>
                    <a:pt x="3229762" y="380212"/>
                  </a:lnTo>
                  <a:lnTo>
                    <a:pt x="3178594" y="370535"/>
                  </a:lnTo>
                  <a:lnTo>
                    <a:pt x="3126867" y="361772"/>
                  </a:lnTo>
                  <a:lnTo>
                    <a:pt x="3074797" y="353961"/>
                  </a:lnTo>
                  <a:lnTo>
                    <a:pt x="3022600" y="347129"/>
                  </a:lnTo>
                  <a:lnTo>
                    <a:pt x="2970479" y="341287"/>
                  </a:lnTo>
                  <a:lnTo>
                    <a:pt x="2918637" y="336461"/>
                  </a:lnTo>
                  <a:lnTo>
                    <a:pt x="2867317" y="332676"/>
                  </a:lnTo>
                  <a:lnTo>
                    <a:pt x="2816707" y="329958"/>
                  </a:lnTo>
                  <a:lnTo>
                    <a:pt x="2767025" y="328333"/>
                  </a:lnTo>
                  <a:lnTo>
                    <a:pt x="2718498" y="327825"/>
                  </a:lnTo>
                  <a:lnTo>
                    <a:pt x="2671318" y="328460"/>
                  </a:lnTo>
                  <a:lnTo>
                    <a:pt x="2625712" y="330250"/>
                  </a:lnTo>
                  <a:lnTo>
                    <a:pt x="2581884" y="333222"/>
                  </a:lnTo>
                  <a:lnTo>
                    <a:pt x="2540050" y="337413"/>
                  </a:lnTo>
                  <a:lnTo>
                    <a:pt x="1760131" y="429234"/>
                  </a:lnTo>
                  <a:lnTo>
                    <a:pt x="1716595" y="433539"/>
                  </a:lnTo>
                  <a:lnTo>
                    <a:pt x="1670875" y="436473"/>
                  </a:lnTo>
                  <a:lnTo>
                    <a:pt x="1623250" y="438086"/>
                  </a:lnTo>
                  <a:lnTo>
                    <a:pt x="1573961" y="438416"/>
                  </a:lnTo>
                  <a:lnTo>
                    <a:pt x="1523263" y="437489"/>
                  </a:lnTo>
                  <a:lnTo>
                    <a:pt x="1471434" y="435343"/>
                  </a:lnTo>
                  <a:lnTo>
                    <a:pt x="1418717" y="432003"/>
                  </a:lnTo>
                  <a:lnTo>
                    <a:pt x="1365364" y="427520"/>
                  </a:lnTo>
                  <a:lnTo>
                    <a:pt x="1311630" y="421906"/>
                  </a:lnTo>
                  <a:lnTo>
                    <a:pt x="1257795" y="415226"/>
                  </a:lnTo>
                  <a:lnTo>
                    <a:pt x="1204099" y="407492"/>
                  </a:lnTo>
                  <a:lnTo>
                    <a:pt x="1150797" y="398741"/>
                  </a:lnTo>
                  <a:lnTo>
                    <a:pt x="1098143" y="389013"/>
                  </a:lnTo>
                  <a:lnTo>
                    <a:pt x="1046403" y="378333"/>
                  </a:lnTo>
                  <a:lnTo>
                    <a:pt x="995832" y="366750"/>
                  </a:lnTo>
                  <a:lnTo>
                    <a:pt x="946696" y="354291"/>
                  </a:lnTo>
                  <a:lnTo>
                    <a:pt x="899236" y="340995"/>
                  </a:lnTo>
                  <a:lnTo>
                    <a:pt x="853706" y="326885"/>
                  </a:lnTo>
                  <a:lnTo>
                    <a:pt x="810387" y="312000"/>
                  </a:lnTo>
                  <a:lnTo>
                    <a:pt x="769505" y="296379"/>
                  </a:lnTo>
                  <a:lnTo>
                    <a:pt x="41211" y="2235"/>
                  </a:lnTo>
                  <a:lnTo>
                    <a:pt x="29476" y="0"/>
                  </a:lnTo>
                  <a:lnTo>
                    <a:pt x="18237" y="2400"/>
                  </a:lnTo>
                  <a:lnTo>
                    <a:pt x="8724" y="8839"/>
                  </a:lnTo>
                  <a:lnTo>
                    <a:pt x="2184" y="18783"/>
                  </a:lnTo>
                  <a:lnTo>
                    <a:pt x="0" y="30492"/>
                  </a:lnTo>
                  <a:lnTo>
                    <a:pt x="2387" y="41744"/>
                  </a:lnTo>
                  <a:lnTo>
                    <a:pt x="747039" y="351967"/>
                  </a:lnTo>
                  <a:lnTo>
                    <a:pt x="789114" y="368046"/>
                  </a:lnTo>
                  <a:lnTo>
                    <a:pt x="833729" y="383374"/>
                  </a:lnTo>
                  <a:lnTo>
                    <a:pt x="880605" y="397891"/>
                  </a:lnTo>
                  <a:lnTo>
                    <a:pt x="929462" y="411594"/>
                  </a:lnTo>
                  <a:lnTo>
                    <a:pt x="980059" y="424421"/>
                  </a:lnTo>
                  <a:lnTo>
                    <a:pt x="1032129" y="436346"/>
                  </a:lnTo>
                  <a:lnTo>
                    <a:pt x="1085405" y="447344"/>
                  </a:lnTo>
                  <a:lnTo>
                    <a:pt x="1139609" y="457352"/>
                  </a:lnTo>
                  <a:lnTo>
                    <a:pt x="1194498" y="466369"/>
                  </a:lnTo>
                  <a:lnTo>
                    <a:pt x="1249794" y="474332"/>
                  </a:lnTo>
                  <a:lnTo>
                    <a:pt x="1305242" y="481228"/>
                  </a:lnTo>
                  <a:lnTo>
                    <a:pt x="1360563" y="486994"/>
                  </a:lnTo>
                  <a:lnTo>
                    <a:pt x="1415503" y="491617"/>
                  </a:lnTo>
                  <a:lnTo>
                    <a:pt x="1469796" y="495058"/>
                  </a:lnTo>
                  <a:lnTo>
                    <a:pt x="1523187" y="497281"/>
                  </a:lnTo>
                  <a:lnTo>
                    <a:pt x="1575384" y="498233"/>
                  </a:lnTo>
                  <a:lnTo>
                    <a:pt x="1626146" y="497903"/>
                  </a:lnTo>
                  <a:lnTo>
                    <a:pt x="1675206" y="496239"/>
                  </a:lnTo>
                  <a:lnTo>
                    <a:pt x="1722297" y="493204"/>
                  </a:lnTo>
                  <a:lnTo>
                    <a:pt x="1767141" y="488772"/>
                  </a:lnTo>
                  <a:lnTo>
                    <a:pt x="2547061" y="396951"/>
                  </a:lnTo>
                  <a:lnTo>
                    <a:pt x="2589428" y="392785"/>
                  </a:lnTo>
                  <a:lnTo>
                    <a:pt x="2634157" y="389928"/>
                  </a:lnTo>
                  <a:lnTo>
                    <a:pt x="2680982" y="388366"/>
                  </a:lnTo>
                  <a:lnTo>
                    <a:pt x="2729636" y="388061"/>
                  </a:lnTo>
                  <a:lnTo>
                    <a:pt x="2779839" y="388975"/>
                  </a:lnTo>
                  <a:lnTo>
                    <a:pt x="2831325" y="391083"/>
                  </a:lnTo>
                  <a:lnTo>
                    <a:pt x="2883827" y="394360"/>
                  </a:lnTo>
                  <a:lnTo>
                    <a:pt x="2937078" y="398780"/>
                  </a:lnTo>
                  <a:lnTo>
                    <a:pt x="2990812" y="404291"/>
                  </a:lnTo>
                  <a:lnTo>
                    <a:pt x="3044736" y="410895"/>
                  </a:lnTo>
                  <a:lnTo>
                    <a:pt x="3098609" y="418528"/>
                  </a:lnTo>
                  <a:lnTo>
                    <a:pt x="3152152" y="427177"/>
                  </a:lnTo>
                  <a:lnTo>
                    <a:pt x="3205086" y="436816"/>
                  </a:lnTo>
                  <a:lnTo>
                    <a:pt x="3257156" y="447395"/>
                  </a:lnTo>
                  <a:lnTo>
                    <a:pt x="3308070" y="458914"/>
                  </a:lnTo>
                  <a:lnTo>
                    <a:pt x="3357588" y="471309"/>
                  </a:lnTo>
                  <a:lnTo>
                    <a:pt x="3405416" y="484581"/>
                  </a:lnTo>
                  <a:lnTo>
                    <a:pt x="3451301" y="498678"/>
                  </a:lnTo>
                  <a:lnTo>
                    <a:pt x="3463163" y="500075"/>
                  </a:lnTo>
                  <a:lnTo>
                    <a:pt x="3474199" y="496900"/>
                  </a:lnTo>
                  <a:lnTo>
                    <a:pt x="3483229" y="489775"/>
                  </a:lnTo>
                  <a:lnTo>
                    <a:pt x="3489045" y="479386"/>
                  </a:lnTo>
                  <a:lnTo>
                    <a:pt x="3490404" y="467563"/>
                  </a:lnTo>
                  <a:close/>
                </a:path>
                <a:path w="4046855" h="720725">
                  <a:moveTo>
                    <a:pt x="4046677" y="690524"/>
                  </a:moveTo>
                  <a:lnTo>
                    <a:pt x="3679126" y="522300"/>
                  </a:lnTo>
                  <a:lnTo>
                    <a:pt x="3667379" y="520065"/>
                  </a:lnTo>
                  <a:lnTo>
                    <a:pt x="3656139" y="522452"/>
                  </a:lnTo>
                  <a:lnTo>
                    <a:pt x="3646640" y="528904"/>
                  </a:lnTo>
                  <a:lnTo>
                    <a:pt x="3640086" y="538848"/>
                  </a:lnTo>
                  <a:lnTo>
                    <a:pt x="3637902" y="550557"/>
                  </a:lnTo>
                  <a:lnTo>
                    <a:pt x="3640290" y="561809"/>
                  </a:lnTo>
                  <a:lnTo>
                    <a:pt x="4007853" y="719759"/>
                  </a:lnTo>
                  <a:lnTo>
                    <a:pt x="4012717" y="720712"/>
                  </a:lnTo>
                  <a:lnTo>
                    <a:pt x="4022534" y="720394"/>
                  </a:lnTo>
                  <a:lnTo>
                    <a:pt x="4031602" y="716991"/>
                  </a:lnTo>
                  <a:lnTo>
                    <a:pt x="4039171" y="710831"/>
                  </a:lnTo>
                  <a:lnTo>
                    <a:pt x="4044492" y="702233"/>
                  </a:lnTo>
                  <a:lnTo>
                    <a:pt x="4046677" y="690524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78524" y="281684"/>
              <a:ext cx="201343" cy="11683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7156900" y="735062"/>
              <a:ext cx="1131570" cy="909319"/>
            </a:xfrm>
            <a:custGeom>
              <a:avLst/>
              <a:gdLst/>
              <a:ahLst/>
              <a:cxnLst/>
              <a:rect l="l" t="t" r="r" b="b"/>
              <a:pathLst>
                <a:path w="1131569" h="909319">
                  <a:moveTo>
                    <a:pt x="1131100" y="848410"/>
                  </a:moveTo>
                  <a:lnTo>
                    <a:pt x="1046403" y="831646"/>
                  </a:lnTo>
                  <a:lnTo>
                    <a:pt x="995845" y="820064"/>
                  </a:lnTo>
                  <a:lnTo>
                    <a:pt x="946696" y="807605"/>
                  </a:lnTo>
                  <a:lnTo>
                    <a:pt x="899236" y="794296"/>
                  </a:lnTo>
                  <a:lnTo>
                    <a:pt x="853706" y="780186"/>
                  </a:lnTo>
                  <a:lnTo>
                    <a:pt x="810387" y="765314"/>
                  </a:lnTo>
                  <a:lnTo>
                    <a:pt x="769518" y="749693"/>
                  </a:lnTo>
                  <a:lnTo>
                    <a:pt x="41224" y="455549"/>
                  </a:lnTo>
                  <a:lnTo>
                    <a:pt x="29489" y="453313"/>
                  </a:lnTo>
                  <a:lnTo>
                    <a:pt x="18237" y="455701"/>
                  </a:lnTo>
                  <a:lnTo>
                    <a:pt x="8724" y="462153"/>
                  </a:lnTo>
                  <a:lnTo>
                    <a:pt x="2197" y="472097"/>
                  </a:lnTo>
                  <a:lnTo>
                    <a:pt x="0" y="483806"/>
                  </a:lnTo>
                  <a:lnTo>
                    <a:pt x="2387" y="495058"/>
                  </a:lnTo>
                  <a:lnTo>
                    <a:pt x="747039" y="805268"/>
                  </a:lnTo>
                  <a:lnTo>
                    <a:pt x="789127" y="821359"/>
                  </a:lnTo>
                  <a:lnTo>
                    <a:pt x="833729" y="836676"/>
                  </a:lnTo>
                  <a:lnTo>
                    <a:pt x="880605" y="851204"/>
                  </a:lnTo>
                  <a:lnTo>
                    <a:pt x="929474" y="864908"/>
                  </a:lnTo>
                  <a:lnTo>
                    <a:pt x="980071" y="877735"/>
                  </a:lnTo>
                  <a:lnTo>
                    <a:pt x="1032129" y="889660"/>
                  </a:lnTo>
                  <a:lnTo>
                    <a:pt x="1085405" y="900645"/>
                  </a:lnTo>
                  <a:lnTo>
                    <a:pt x="1131100" y="909091"/>
                  </a:lnTo>
                  <a:lnTo>
                    <a:pt x="1131100" y="848410"/>
                  </a:lnTo>
                  <a:close/>
                </a:path>
                <a:path w="1131569" h="909319">
                  <a:moveTo>
                    <a:pt x="1131100" y="383235"/>
                  </a:moveTo>
                  <a:lnTo>
                    <a:pt x="1056652" y="366725"/>
                  </a:lnTo>
                  <a:lnTo>
                    <a:pt x="1007503" y="354266"/>
                  </a:lnTo>
                  <a:lnTo>
                    <a:pt x="960043" y="340956"/>
                  </a:lnTo>
                  <a:lnTo>
                    <a:pt x="914527" y="326847"/>
                  </a:lnTo>
                  <a:lnTo>
                    <a:pt x="871194" y="311962"/>
                  </a:lnTo>
                  <a:lnTo>
                    <a:pt x="830326" y="296341"/>
                  </a:lnTo>
                  <a:lnTo>
                    <a:pt x="102031" y="2209"/>
                  </a:lnTo>
                  <a:lnTo>
                    <a:pt x="90284" y="0"/>
                  </a:lnTo>
                  <a:lnTo>
                    <a:pt x="79044" y="2387"/>
                  </a:lnTo>
                  <a:lnTo>
                    <a:pt x="69532" y="8826"/>
                  </a:lnTo>
                  <a:lnTo>
                    <a:pt x="62992" y="18770"/>
                  </a:lnTo>
                  <a:lnTo>
                    <a:pt x="60807" y="30480"/>
                  </a:lnTo>
                  <a:lnTo>
                    <a:pt x="63195" y="41719"/>
                  </a:lnTo>
                  <a:lnTo>
                    <a:pt x="807847" y="351929"/>
                  </a:lnTo>
                  <a:lnTo>
                    <a:pt x="849934" y="368020"/>
                  </a:lnTo>
                  <a:lnTo>
                    <a:pt x="894549" y="383336"/>
                  </a:lnTo>
                  <a:lnTo>
                    <a:pt x="941425" y="397878"/>
                  </a:lnTo>
                  <a:lnTo>
                    <a:pt x="990295" y="411568"/>
                  </a:lnTo>
                  <a:lnTo>
                    <a:pt x="1040904" y="424408"/>
                  </a:lnTo>
                  <a:lnTo>
                    <a:pt x="1092974" y="436333"/>
                  </a:lnTo>
                  <a:lnTo>
                    <a:pt x="1131100" y="444195"/>
                  </a:lnTo>
                  <a:lnTo>
                    <a:pt x="1131100" y="383235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17090837" y="9305909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4">
                <a:moveTo>
                  <a:pt x="317601" y="635264"/>
                </a:moveTo>
                <a:lnTo>
                  <a:pt x="270667" y="631819"/>
                </a:lnTo>
                <a:lnTo>
                  <a:pt x="225871" y="621815"/>
                </a:lnTo>
                <a:lnTo>
                  <a:pt x="183706" y="605740"/>
                </a:lnTo>
                <a:lnTo>
                  <a:pt x="144661" y="584088"/>
                </a:lnTo>
                <a:lnTo>
                  <a:pt x="109229" y="557350"/>
                </a:lnTo>
                <a:lnTo>
                  <a:pt x="77900" y="526017"/>
                </a:lnTo>
                <a:lnTo>
                  <a:pt x="51166" y="490581"/>
                </a:lnTo>
                <a:lnTo>
                  <a:pt x="29517" y="451533"/>
                </a:lnTo>
                <a:lnTo>
                  <a:pt x="13446" y="409364"/>
                </a:lnTo>
                <a:lnTo>
                  <a:pt x="3443" y="364566"/>
                </a:lnTo>
                <a:lnTo>
                  <a:pt x="0" y="317632"/>
                </a:lnTo>
                <a:lnTo>
                  <a:pt x="3443" y="270697"/>
                </a:lnTo>
                <a:lnTo>
                  <a:pt x="13446" y="225899"/>
                </a:lnTo>
                <a:lnTo>
                  <a:pt x="29517" y="183731"/>
                </a:lnTo>
                <a:lnTo>
                  <a:pt x="51166" y="144682"/>
                </a:lnTo>
                <a:lnTo>
                  <a:pt x="77900" y="109246"/>
                </a:lnTo>
                <a:lnTo>
                  <a:pt x="109229" y="77913"/>
                </a:lnTo>
                <a:lnTo>
                  <a:pt x="144661" y="51175"/>
                </a:lnTo>
                <a:lnTo>
                  <a:pt x="183706" y="29523"/>
                </a:lnTo>
                <a:lnTo>
                  <a:pt x="225871" y="13449"/>
                </a:lnTo>
                <a:lnTo>
                  <a:pt x="270667" y="3444"/>
                </a:lnTo>
                <a:lnTo>
                  <a:pt x="317601" y="0"/>
                </a:lnTo>
                <a:lnTo>
                  <a:pt x="364543" y="3444"/>
                </a:lnTo>
                <a:lnTo>
                  <a:pt x="409345" y="13449"/>
                </a:lnTo>
                <a:lnTo>
                  <a:pt x="451515" y="29523"/>
                </a:lnTo>
                <a:lnTo>
                  <a:pt x="490564" y="51175"/>
                </a:lnTo>
                <a:lnTo>
                  <a:pt x="525999" y="77913"/>
                </a:lnTo>
                <a:lnTo>
                  <a:pt x="557330" y="109246"/>
                </a:lnTo>
                <a:lnTo>
                  <a:pt x="584066" y="144682"/>
                </a:lnTo>
                <a:lnTo>
                  <a:pt x="605715" y="183731"/>
                </a:lnTo>
                <a:lnTo>
                  <a:pt x="621787" y="225899"/>
                </a:lnTo>
                <a:lnTo>
                  <a:pt x="631790" y="270697"/>
                </a:lnTo>
                <a:lnTo>
                  <a:pt x="635233" y="317632"/>
                </a:lnTo>
                <a:lnTo>
                  <a:pt x="631790" y="364566"/>
                </a:lnTo>
                <a:lnTo>
                  <a:pt x="621787" y="409364"/>
                </a:lnTo>
                <a:lnTo>
                  <a:pt x="605715" y="451533"/>
                </a:lnTo>
                <a:lnTo>
                  <a:pt x="584066" y="490581"/>
                </a:lnTo>
                <a:lnTo>
                  <a:pt x="557330" y="526017"/>
                </a:lnTo>
                <a:lnTo>
                  <a:pt x="525999" y="557350"/>
                </a:lnTo>
                <a:lnTo>
                  <a:pt x="490564" y="584088"/>
                </a:lnTo>
                <a:lnTo>
                  <a:pt x="451515" y="605740"/>
                </a:lnTo>
                <a:lnTo>
                  <a:pt x="409345" y="621815"/>
                </a:lnTo>
                <a:lnTo>
                  <a:pt x="364543" y="631819"/>
                </a:lnTo>
                <a:lnTo>
                  <a:pt x="317601" y="635264"/>
                </a:lnTo>
                <a:close/>
              </a:path>
            </a:pathLst>
          </a:custGeom>
          <a:solidFill>
            <a:srgbClr val="D0443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388" y="4769692"/>
            <a:ext cx="8315309" cy="445769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33442" y="4815443"/>
            <a:ext cx="8191499" cy="443864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7257028" y="9448848"/>
            <a:ext cx="30289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AFAFA"/>
                </a:solidFill>
                <a:latin typeface="Century Gothic"/>
                <a:cs typeface="Century Gothic"/>
              </a:rPr>
              <a:t>10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050309" y="8976593"/>
            <a:ext cx="12187555" cy="1310640"/>
          </a:xfrm>
          <a:custGeom>
            <a:avLst/>
            <a:gdLst/>
            <a:ahLst/>
            <a:cxnLst/>
            <a:rect l="l" t="t" r="r" b="b"/>
            <a:pathLst>
              <a:path w="12187555" h="1310640">
                <a:moveTo>
                  <a:pt x="7630791" y="127000"/>
                </a:moveTo>
                <a:lnTo>
                  <a:pt x="4556589" y="127000"/>
                </a:lnTo>
                <a:lnTo>
                  <a:pt x="4640315" y="0"/>
                </a:lnTo>
                <a:lnTo>
                  <a:pt x="7547065" y="0"/>
                </a:lnTo>
                <a:lnTo>
                  <a:pt x="7630791" y="127000"/>
                </a:lnTo>
                <a:close/>
              </a:path>
              <a:path w="12187555" h="1310640">
                <a:moveTo>
                  <a:pt x="8618079" y="254000"/>
                </a:moveTo>
                <a:lnTo>
                  <a:pt x="3569300" y="254000"/>
                </a:lnTo>
                <a:lnTo>
                  <a:pt x="3650286" y="127000"/>
                </a:lnTo>
                <a:lnTo>
                  <a:pt x="8537093" y="127000"/>
                </a:lnTo>
                <a:lnTo>
                  <a:pt x="8618079" y="254000"/>
                </a:lnTo>
                <a:close/>
              </a:path>
              <a:path w="12187555" h="1310640">
                <a:moveTo>
                  <a:pt x="9256890" y="381000"/>
                </a:moveTo>
                <a:lnTo>
                  <a:pt x="2930489" y="381000"/>
                </a:lnTo>
                <a:lnTo>
                  <a:pt x="3009433" y="254000"/>
                </a:lnTo>
                <a:lnTo>
                  <a:pt x="9177947" y="254000"/>
                </a:lnTo>
                <a:lnTo>
                  <a:pt x="9256890" y="381000"/>
                </a:lnTo>
                <a:close/>
              </a:path>
              <a:path w="12187555" h="1310640">
                <a:moveTo>
                  <a:pt x="9801852" y="508000"/>
                </a:moveTo>
                <a:lnTo>
                  <a:pt x="2385526" y="508000"/>
                </a:lnTo>
                <a:lnTo>
                  <a:pt x="2462541" y="381000"/>
                </a:lnTo>
                <a:lnTo>
                  <a:pt x="9724838" y="381000"/>
                </a:lnTo>
                <a:lnTo>
                  <a:pt x="9801852" y="508000"/>
                </a:lnTo>
                <a:close/>
              </a:path>
              <a:path w="12187555" h="1310640">
                <a:moveTo>
                  <a:pt x="10257828" y="635000"/>
                </a:moveTo>
                <a:lnTo>
                  <a:pt x="1929551" y="635000"/>
                </a:lnTo>
                <a:lnTo>
                  <a:pt x="2004806" y="508000"/>
                </a:lnTo>
                <a:lnTo>
                  <a:pt x="10182573" y="508000"/>
                </a:lnTo>
                <a:lnTo>
                  <a:pt x="10257828" y="635000"/>
                </a:lnTo>
                <a:close/>
              </a:path>
              <a:path w="12187555" h="1310640">
                <a:moveTo>
                  <a:pt x="10702907" y="762000"/>
                </a:moveTo>
                <a:lnTo>
                  <a:pt x="1484471" y="762000"/>
                </a:lnTo>
                <a:lnTo>
                  <a:pt x="1557869" y="635000"/>
                </a:lnTo>
                <a:lnTo>
                  <a:pt x="10629509" y="635000"/>
                </a:lnTo>
                <a:lnTo>
                  <a:pt x="10702907" y="762000"/>
                </a:lnTo>
                <a:close/>
              </a:path>
              <a:path w="12187555" h="1310640">
                <a:moveTo>
                  <a:pt x="11065063" y="889000"/>
                </a:moveTo>
                <a:lnTo>
                  <a:pt x="1122315" y="889000"/>
                </a:lnTo>
                <a:lnTo>
                  <a:pt x="1194092" y="762000"/>
                </a:lnTo>
                <a:lnTo>
                  <a:pt x="10993286" y="762000"/>
                </a:lnTo>
                <a:lnTo>
                  <a:pt x="11065063" y="889000"/>
                </a:lnTo>
                <a:close/>
              </a:path>
              <a:path w="12187555" h="1310640">
                <a:moveTo>
                  <a:pt x="11348821" y="1016000"/>
                </a:moveTo>
                <a:lnTo>
                  <a:pt x="838557" y="1016000"/>
                </a:lnTo>
                <a:lnTo>
                  <a:pt x="908988" y="889000"/>
                </a:lnTo>
                <a:lnTo>
                  <a:pt x="11278389" y="889000"/>
                </a:lnTo>
                <a:lnTo>
                  <a:pt x="11348821" y="1016000"/>
                </a:lnTo>
                <a:close/>
              </a:path>
              <a:path w="12187555" h="1310640">
                <a:moveTo>
                  <a:pt x="11695776" y="1143000"/>
                </a:moveTo>
                <a:lnTo>
                  <a:pt x="491601" y="1143000"/>
                </a:lnTo>
                <a:lnTo>
                  <a:pt x="560290" y="1016000"/>
                </a:lnTo>
                <a:lnTo>
                  <a:pt x="11627087" y="1016000"/>
                </a:lnTo>
                <a:lnTo>
                  <a:pt x="11695776" y="1143000"/>
                </a:lnTo>
                <a:close/>
              </a:path>
              <a:path w="12187555" h="1310640">
                <a:moveTo>
                  <a:pt x="11966935" y="1270000"/>
                </a:moveTo>
                <a:lnTo>
                  <a:pt x="220442" y="1270000"/>
                </a:lnTo>
                <a:lnTo>
                  <a:pt x="287687" y="1143000"/>
                </a:lnTo>
                <a:lnTo>
                  <a:pt x="11899690" y="1143000"/>
                </a:lnTo>
                <a:lnTo>
                  <a:pt x="11966935" y="1270000"/>
                </a:lnTo>
                <a:close/>
              </a:path>
              <a:path w="12187555" h="1310640">
                <a:moveTo>
                  <a:pt x="12187377" y="1310406"/>
                </a:moveTo>
                <a:lnTo>
                  <a:pt x="0" y="1310406"/>
                </a:lnTo>
                <a:lnTo>
                  <a:pt x="20922" y="1270000"/>
                </a:lnTo>
                <a:lnTo>
                  <a:pt x="12166455" y="1270000"/>
                </a:lnTo>
                <a:lnTo>
                  <a:pt x="12187377" y="1310406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7470" y="6899183"/>
            <a:ext cx="2850515" cy="3388360"/>
            <a:chOff x="-7470" y="6899183"/>
            <a:chExt cx="2850515" cy="3388360"/>
          </a:xfrm>
        </p:grpSpPr>
        <p:sp>
          <p:nvSpPr>
            <p:cNvPr id="4" name="object 4" descr=""/>
            <p:cNvSpPr/>
            <p:nvPr/>
          </p:nvSpPr>
          <p:spPr>
            <a:xfrm>
              <a:off x="0" y="7391504"/>
              <a:ext cx="2077085" cy="2895600"/>
            </a:xfrm>
            <a:custGeom>
              <a:avLst/>
              <a:gdLst/>
              <a:ahLst/>
              <a:cxnLst/>
              <a:rect l="l" t="t" r="r" b="b"/>
              <a:pathLst>
                <a:path w="2077085" h="2895600">
                  <a:moveTo>
                    <a:pt x="1278475" y="264573"/>
                  </a:moveTo>
                  <a:lnTo>
                    <a:pt x="188537" y="1292137"/>
                  </a:lnTo>
                  <a:lnTo>
                    <a:pt x="899084" y="44396"/>
                  </a:lnTo>
                  <a:lnTo>
                    <a:pt x="902312" y="32129"/>
                  </a:lnTo>
                  <a:lnTo>
                    <a:pt x="933750" y="1194"/>
                  </a:lnTo>
                  <a:lnTo>
                    <a:pt x="949554" y="0"/>
                  </a:lnTo>
                  <a:lnTo>
                    <a:pt x="967788" y="3065"/>
                  </a:lnTo>
                  <a:lnTo>
                    <a:pt x="1011055" y="21466"/>
                  </a:lnTo>
                  <a:lnTo>
                    <a:pt x="1062561" y="55375"/>
                  </a:lnTo>
                  <a:lnTo>
                    <a:pt x="1121315" y="103769"/>
                  </a:lnTo>
                  <a:lnTo>
                    <a:pt x="1153101" y="133078"/>
                  </a:lnTo>
                  <a:lnTo>
                    <a:pt x="1186327" y="165625"/>
                  </a:lnTo>
                  <a:lnTo>
                    <a:pt x="1220870" y="201281"/>
                  </a:lnTo>
                  <a:lnTo>
                    <a:pt x="1256606" y="239919"/>
                  </a:lnTo>
                  <a:lnTo>
                    <a:pt x="1278475" y="264573"/>
                  </a:lnTo>
                  <a:close/>
                </a:path>
                <a:path w="2077085" h="2895600">
                  <a:moveTo>
                    <a:pt x="1674173" y="795957"/>
                  </a:moveTo>
                  <a:lnTo>
                    <a:pt x="354018" y="2040564"/>
                  </a:lnTo>
                  <a:lnTo>
                    <a:pt x="311889" y="2059252"/>
                  </a:lnTo>
                  <a:lnTo>
                    <a:pt x="268847" y="2076083"/>
                  </a:lnTo>
                  <a:lnTo>
                    <a:pt x="224860" y="2090775"/>
                  </a:lnTo>
                  <a:lnTo>
                    <a:pt x="179900" y="2103044"/>
                  </a:lnTo>
                  <a:lnTo>
                    <a:pt x="133935" y="2112608"/>
                  </a:lnTo>
                  <a:lnTo>
                    <a:pt x="86934" y="2119186"/>
                  </a:lnTo>
                  <a:lnTo>
                    <a:pt x="40741" y="2122249"/>
                  </a:lnTo>
                  <a:lnTo>
                    <a:pt x="0" y="2121315"/>
                  </a:lnTo>
                  <a:lnTo>
                    <a:pt x="0" y="1426857"/>
                  </a:lnTo>
                  <a:lnTo>
                    <a:pt x="65526" y="1375412"/>
                  </a:lnTo>
                  <a:lnTo>
                    <a:pt x="106003" y="1346527"/>
                  </a:lnTo>
                  <a:lnTo>
                    <a:pt x="147082" y="1318817"/>
                  </a:lnTo>
                  <a:lnTo>
                    <a:pt x="188537" y="1292137"/>
                  </a:lnTo>
                  <a:lnTo>
                    <a:pt x="1278475" y="264573"/>
                  </a:lnTo>
                  <a:lnTo>
                    <a:pt x="1331163" y="325630"/>
                  </a:lnTo>
                  <a:lnTo>
                    <a:pt x="1369735" y="372447"/>
                  </a:lnTo>
                  <a:lnTo>
                    <a:pt x="1409006" y="421734"/>
                  </a:lnTo>
                  <a:lnTo>
                    <a:pt x="1448851" y="473363"/>
                  </a:lnTo>
                  <a:lnTo>
                    <a:pt x="1489146" y="527207"/>
                  </a:lnTo>
                  <a:lnTo>
                    <a:pt x="1529767" y="583139"/>
                  </a:lnTo>
                  <a:lnTo>
                    <a:pt x="1570411" y="640773"/>
                  </a:lnTo>
                  <a:lnTo>
                    <a:pt x="1611494" y="700750"/>
                  </a:lnTo>
                  <a:lnTo>
                    <a:pt x="1652352" y="762174"/>
                  </a:lnTo>
                  <a:lnTo>
                    <a:pt x="1674173" y="795957"/>
                  </a:lnTo>
                  <a:close/>
                </a:path>
                <a:path w="2077085" h="2895600">
                  <a:moveTo>
                    <a:pt x="1233786" y="2895495"/>
                  </a:moveTo>
                  <a:lnTo>
                    <a:pt x="892130" y="2895495"/>
                  </a:lnTo>
                  <a:lnTo>
                    <a:pt x="342089" y="2047927"/>
                  </a:lnTo>
                  <a:lnTo>
                    <a:pt x="354018" y="2040564"/>
                  </a:lnTo>
                  <a:lnTo>
                    <a:pt x="1674173" y="795957"/>
                  </a:lnTo>
                  <a:lnTo>
                    <a:pt x="1692379" y="824143"/>
                  </a:lnTo>
                  <a:lnTo>
                    <a:pt x="1707986" y="849041"/>
                  </a:lnTo>
                  <a:lnTo>
                    <a:pt x="588257" y="1904693"/>
                  </a:lnTo>
                  <a:lnTo>
                    <a:pt x="1233786" y="2895495"/>
                  </a:lnTo>
                  <a:close/>
                </a:path>
                <a:path w="2077085" h="2895600">
                  <a:moveTo>
                    <a:pt x="2063400" y="1724736"/>
                  </a:moveTo>
                  <a:lnTo>
                    <a:pt x="2052751" y="1734776"/>
                  </a:lnTo>
                  <a:lnTo>
                    <a:pt x="2044272" y="1738874"/>
                  </a:lnTo>
                  <a:lnTo>
                    <a:pt x="2034345" y="1741033"/>
                  </a:lnTo>
                  <a:lnTo>
                    <a:pt x="2023275" y="1741207"/>
                  </a:lnTo>
                  <a:lnTo>
                    <a:pt x="2011119" y="1739466"/>
                  </a:lnTo>
                  <a:lnTo>
                    <a:pt x="589244" y="1903761"/>
                  </a:lnTo>
                  <a:lnTo>
                    <a:pt x="1707986" y="849041"/>
                  </a:lnTo>
                  <a:lnTo>
                    <a:pt x="1730824" y="885475"/>
                  </a:lnTo>
                  <a:lnTo>
                    <a:pt x="1767621" y="946004"/>
                  </a:lnTo>
                  <a:lnTo>
                    <a:pt x="1802702" y="1005567"/>
                  </a:lnTo>
                  <a:lnTo>
                    <a:pt x="1835998" y="1063998"/>
                  </a:lnTo>
                  <a:lnTo>
                    <a:pt x="1867443" y="1121133"/>
                  </a:lnTo>
                  <a:lnTo>
                    <a:pt x="1896968" y="1176807"/>
                  </a:lnTo>
                  <a:lnTo>
                    <a:pt x="1924505" y="1230856"/>
                  </a:lnTo>
                  <a:lnTo>
                    <a:pt x="1949987" y="1283116"/>
                  </a:lnTo>
                  <a:lnTo>
                    <a:pt x="1973346" y="1333421"/>
                  </a:lnTo>
                  <a:lnTo>
                    <a:pt x="1994515" y="1381607"/>
                  </a:lnTo>
                  <a:lnTo>
                    <a:pt x="2013425" y="1427510"/>
                  </a:lnTo>
                  <a:lnTo>
                    <a:pt x="2030008" y="1470964"/>
                  </a:lnTo>
                  <a:lnTo>
                    <a:pt x="2044198" y="1511806"/>
                  </a:lnTo>
                  <a:lnTo>
                    <a:pt x="2055926" y="1549871"/>
                  </a:lnTo>
                  <a:lnTo>
                    <a:pt x="2071725" y="1617010"/>
                  </a:lnTo>
                  <a:lnTo>
                    <a:pt x="2076865" y="1671065"/>
                  </a:lnTo>
                  <a:lnTo>
                    <a:pt x="2075268" y="1692775"/>
                  </a:lnTo>
                  <a:lnTo>
                    <a:pt x="2070802" y="1710720"/>
                  </a:lnTo>
                  <a:lnTo>
                    <a:pt x="2063400" y="172473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74090" y="7292759"/>
              <a:ext cx="1180465" cy="1741805"/>
            </a:xfrm>
            <a:custGeom>
              <a:avLst/>
              <a:gdLst/>
              <a:ahLst/>
              <a:cxnLst/>
              <a:rect l="l" t="t" r="r" b="b"/>
              <a:pathLst>
                <a:path w="1180464" h="1741804">
                  <a:moveTo>
                    <a:pt x="1156354" y="1734834"/>
                  </a:moveTo>
                  <a:lnTo>
                    <a:pt x="1143105" y="1740417"/>
                  </a:lnTo>
                  <a:lnTo>
                    <a:pt x="1127301" y="1741611"/>
                  </a:lnTo>
                  <a:lnTo>
                    <a:pt x="1109065" y="1738544"/>
                  </a:lnTo>
                  <a:lnTo>
                    <a:pt x="1065795" y="1720139"/>
                  </a:lnTo>
                  <a:lnTo>
                    <a:pt x="1014286" y="1686224"/>
                  </a:lnTo>
                  <a:lnTo>
                    <a:pt x="955528" y="1637823"/>
                  </a:lnTo>
                  <a:lnTo>
                    <a:pt x="923741" y="1608510"/>
                  </a:lnTo>
                  <a:lnTo>
                    <a:pt x="890513" y="1575959"/>
                  </a:lnTo>
                  <a:lnTo>
                    <a:pt x="855968" y="1540298"/>
                  </a:lnTo>
                  <a:lnTo>
                    <a:pt x="820231" y="1501655"/>
                  </a:lnTo>
                  <a:lnTo>
                    <a:pt x="783425" y="1460158"/>
                  </a:lnTo>
                  <a:lnTo>
                    <a:pt x="745674" y="1415935"/>
                  </a:lnTo>
                  <a:lnTo>
                    <a:pt x="707101" y="1369113"/>
                  </a:lnTo>
                  <a:lnTo>
                    <a:pt x="667831" y="1319820"/>
                  </a:lnTo>
                  <a:lnTo>
                    <a:pt x="627988" y="1268185"/>
                  </a:lnTo>
                  <a:lnTo>
                    <a:pt x="587696" y="1214335"/>
                  </a:lnTo>
                  <a:lnTo>
                    <a:pt x="547077" y="1158398"/>
                  </a:lnTo>
                  <a:lnTo>
                    <a:pt x="506257" y="1100502"/>
                  </a:lnTo>
                  <a:lnTo>
                    <a:pt x="465358" y="1040775"/>
                  </a:lnTo>
                  <a:lnTo>
                    <a:pt x="424506" y="979345"/>
                  </a:lnTo>
                  <a:lnTo>
                    <a:pt x="384485" y="917370"/>
                  </a:lnTo>
                  <a:lnTo>
                    <a:pt x="346044" y="856032"/>
                  </a:lnTo>
                  <a:lnTo>
                    <a:pt x="309251" y="795497"/>
                  </a:lnTo>
                  <a:lnTo>
                    <a:pt x="274174" y="735929"/>
                  </a:lnTo>
                  <a:lnTo>
                    <a:pt x="240879" y="677492"/>
                  </a:lnTo>
                  <a:lnTo>
                    <a:pt x="209436" y="620351"/>
                  </a:lnTo>
                  <a:lnTo>
                    <a:pt x="179912" y="564671"/>
                  </a:lnTo>
                  <a:lnTo>
                    <a:pt x="152375" y="510617"/>
                  </a:lnTo>
                  <a:lnTo>
                    <a:pt x="126893" y="458352"/>
                  </a:lnTo>
                  <a:lnTo>
                    <a:pt x="103533" y="408042"/>
                  </a:lnTo>
                  <a:lnTo>
                    <a:pt x="82364" y="359851"/>
                  </a:lnTo>
                  <a:lnTo>
                    <a:pt x="63452" y="313944"/>
                  </a:lnTo>
                  <a:lnTo>
                    <a:pt x="46867" y="270485"/>
                  </a:lnTo>
                  <a:lnTo>
                    <a:pt x="32676" y="229639"/>
                  </a:lnTo>
                  <a:lnTo>
                    <a:pt x="20946" y="191570"/>
                  </a:lnTo>
                  <a:lnTo>
                    <a:pt x="5142" y="124425"/>
                  </a:lnTo>
                  <a:lnTo>
                    <a:pt x="0" y="70364"/>
                  </a:lnTo>
                  <a:lnTo>
                    <a:pt x="1595" y="48653"/>
                  </a:lnTo>
                  <a:lnTo>
                    <a:pt x="23866" y="6768"/>
                  </a:lnTo>
                  <a:lnTo>
                    <a:pt x="52908" y="0"/>
                  </a:lnTo>
                  <a:lnTo>
                    <a:pt x="71138" y="3069"/>
                  </a:lnTo>
                  <a:lnTo>
                    <a:pt x="114400" y="21476"/>
                  </a:lnTo>
                  <a:lnTo>
                    <a:pt x="165904" y="55388"/>
                  </a:lnTo>
                  <a:lnTo>
                    <a:pt x="224658" y="103785"/>
                  </a:lnTo>
                  <a:lnTo>
                    <a:pt x="256445" y="133095"/>
                  </a:lnTo>
                  <a:lnTo>
                    <a:pt x="289672" y="165643"/>
                  </a:lnTo>
                  <a:lnTo>
                    <a:pt x="324217" y="201301"/>
                  </a:lnTo>
                  <a:lnTo>
                    <a:pt x="359955" y="239941"/>
                  </a:lnTo>
                  <a:lnTo>
                    <a:pt x="396762" y="281435"/>
                  </a:lnTo>
                  <a:lnTo>
                    <a:pt x="434515" y="325657"/>
                  </a:lnTo>
                  <a:lnTo>
                    <a:pt x="473089" y="372477"/>
                  </a:lnTo>
                  <a:lnTo>
                    <a:pt x="512362" y="421768"/>
                  </a:lnTo>
                  <a:lnTo>
                    <a:pt x="552208" y="473403"/>
                  </a:lnTo>
                  <a:lnTo>
                    <a:pt x="592505" y="527253"/>
                  </a:lnTo>
                  <a:lnTo>
                    <a:pt x="633127" y="583192"/>
                  </a:lnTo>
                  <a:lnTo>
                    <a:pt x="673952" y="641090"/>
                  </a:lnTo>
                  <a:lnTo>
                    <a:pt x="714856" y="700821"/>
                  </a:lnTo>
                  <a:lnTo>
                    <a:pt x="755714" y="762257"/>
                  </a:lnTo>
                  <a:lnTo>
                    <a:pt x="795735" y="824232"/>
                  </a:lnTo>
                  <a:lnTo>
                    <a:pt x="834175" y="885570"/>
                  </a:lnTo>
                  <a:lnTo>
                    <a:pt x="870969" y="946105"/>
                  </a:lnTo>
                  <a:lnTo>
                    <a:pt x="906046" y="1005673"/>
                  </a:lnTo>
                  <a:lnTo>
                    <a:pt x="939340" y="1064110"/>
                  </a:lnTo>
                  <a:lnTo>
                    <a:pt x="970783" y="1121251"/>
                  </a:lnTo>
                  <a:lnTo>
                    <a:pt x="1000307" y="1176930"/>
                  </a:lnTo>
                  <a:lnTo>
                    <a:pt x="1027844" y="1230985"/>
                  </a:lnTo>
                  <a:lnTo>
                    <a:pt x="1053327" y="1283250"/>
                  </a:lnTo>
                  <a:lnTo>
                    <a:pt x="1076687" y="1333560"/>
                  </a:lnTo>
                  <a:lnTo>
                    <a:pt x="1097856" y="1381751"/>
                  </a:lnTo>
                  <a:lnTo>
                    <a:pt x="1116767" y="1427658"/>
                  </a:lnTo>
                  <a:lnTo>
                    <a:pt x="1133353" y="1471117"/>
                  </a:lnTo>
                  <a:lnTo>
                    <a:pt x="1147544" y="1511963"/>
                  </a:lnTo>
                  <a:lnTo>
                    <a:pt x="1159274" y="1550031"/>
                  </a:lnTo>
                  <a:lnTo>
                    <a:pt x="1175077" y="1617177"/>
                  </a:lnTo>
                  <a:lnTo>
                    <a:pt x="1180220" y="1671237"/>
                  </a:lnTo>
                  <a:lnTo>
                    <a:pt x="1178624" y="1692949"/>
                  </a:lnTo>
                  <a:lnTo>
                    <a:pt x="1174160" y="1710895"/>
                  </a:lnTo>
                  <a:lnTo>
                    <a:pt x="1166759" y="1724912"/>
                  </a:lnTo>
                  <a:lnTo>
                    <a:pt x="1156354" y="1734834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-7470" y="6899183"/>
              <a:ext cx="2850515" cy="3385820"/>
            </a:xfrm>
            <a:custGeom>
              <a:avLst/>
              <a:gdLst/>
              <a:ahLst/>
              <a:cxnLst/>
              <a:rect l="l" t="t" r="r" b="b"/>
              <a:pathLst>
                <a:path w="2850515" h="3385820">
                  <a:moveTo>
                    <a:pt x="593157" y="2360639"/>
                  </a:moveTo>
                  <a:lnTo>
                    <a:pt x="566945" y="2385351"/>
                  </a:lnTo>
                  <a:lnTo>
                    <a:pt x="546217" y="2352530"/>
                  </a:lnTo>
                  <a:lnTo>
                    <a:pt x="185078" y="1802840"/>
                  </a:lnTo>
                  <a:lnTo>
                    <a:pt x="151657" y="1834348"/>
                  </a:lnTo>
                  <a:lnTo>
                    <a:pt x="107763" y="1858276"/>
                  </a:lnTo>
                  <a:lnTo>
                    <a:pt x="62356" y="1883631"/>
                  </a:lnTo>
                  <a:lnTo>
                    <a:pt x="181851" y="1770974"/>
                  </a:lnTo>
                  <a:lnTo>
                    <a:pt x="888790" y="528504"/>
                  </a:lnTo>
                  <a:lnTo>
                    <a:pt x="889721" y="510171"/>
                  </a:lnTo>
                  <a:lnTo>
                    <a:pt x="933963" y="468461"/>
                  </a:lnTo>
                  <a:lnTo>
                    <a:pt x="965578" y="473564"/>
                  </a:lnTo>
                  <a:lnTo>
                    <a:pt x="933019" y="504260"/>
                  </a:lnTo>
                  <a:lnTo>
                    <a:pt x="916826" y="536980"/>
                  </a:lnTo>
                  <a:lnTo>
                    <a:pt x="920868" y="568078"/>
                  </a:lnTo>
                  <a:lnTo>
                    <a:pt x="886686" y="600303"/>
                  </a:lnTo>
                  <a:lnTo>
                    <a:pt x="211369" y="1778054"/>
                  </a:lnTo>
                  <a:lnTo>
                    <a:pt x="593157" y="2360639"/>
                  </a:lnTo>
                  <a:close/>
                </a:path>
                <a:path w="2850515" h="3385820">
                  <a:moveTo>
                    <a:pt x="2097262" y="2164401"/>
                  </a:moveTo>
                  <a:lnTo>
                    <a:pt x="2051183" y="2207843"/>
                  </a:lnTo>
                  <a:lnTo>
                    <a:pt x="2053878" y="2187849"/>
                  </a:lnTo>
                  <a:lnTo>
                    <a:pt x="2058867" y="2165690"/>
                  </a:lnTo>
                  <a:lnTo>
                    <a:pt x="2057272" y="2132286"/>
                  </a:lnTo>
                  <a:lnTo>
                    <a:pt x="2042360" y="2041620"/>
                  </a:lnTo>
                  <a:lnTo>
                    <a:pt x="2019994" y="1975435"/>
                  </a:lnTo>
                  <a:lnTo>
                    <a:pt x="1990367" y="1898641"/>
                  </a:lnTo>
                  <a:lnTo>
                    <a:pt x="1975171" y="1860605"/>
                  </a:lnTo>
                  <a:lnTo>
                    <a:pt x="1959839" y="1822697"/>
                  </a:lnTo>
                  <a:lnTo>
                    <a:pt x="1935640" y="1775695"/>
                  </a:lnTo>
                  <a:lnTo>
                    <a:pt x="1911266" y="1728857"/>
                  </a:lnTo>
                  <a:lnTo>
                    <a:pt x="1895411" y="1691442"/>
                  </a:lnTo>
                  <a:lnTo>
                    <a:pt x="1870633" y="1644986"/>
                  </a:lnTo>
                  <a:lnTo>
                    <a:pt x="1845623" y="1598748"/>
                  </a:lnTo>
                  <a:lnTo>
                    <a:pt x="1820362" y="1552746"/>
                  </a:lnTo>
                  <a:lnTo>
                    <a:pt x="1794833" y="1506998"/>
                  </a:lnTo>
                  <a:lnTo>
                    <a:pt x="1760303" y="1452281"/>
                  </a:lnTo>
                  <a:lnTo>
                    <a:pt x="1734178" y="1407094"/>
                  </a:lnTo>
                  <a:lnTo>
                    <a:pt x="1707727" y="1362216"/>
                  </a:lnTo>
                  <a:lnTo>
                    <a:pt x="1672218" y="1308421"/>
                  </a:lnTo>
                  <a:lnTo>
                    <a:pt x="1636345" y="1254971"/>
                  </a:lnTo>
                  <a:lnTo>
                    <a:pt x="1608727" y="1211191"/>
                  </a:lnTo>
                  <a:lnTo>
                    <a:pt x="1571876" y="1158662"/>
                  </a:lnTo>
                  <a:lnTo>
                    <a:pt x="1543209" y="1115872"/>
                  </a:lnTo>
                  <a:lnTo>
                    <a:pt x="1514007" y="1073586"/>
                  </a:lnTo>
                  <a:lnTo>
                    <a:pt x="1475551" y="1022571"/>
                  </a:lnTo>
                  <a:lnTo>
                    <a:pt x="1445256" y="981315"/>
                  </a:lnTo>
                  <a:lnTo>
                    <a:pt x="1414405" y="940584"/>
                  </a:lnTo>
                  <a:lnTo>
                    <a:pt x="1382990" y="900385"/>
                  </a:lnTo>
                  <a:lnTo>
                    <a:pt x="1351003" y="860725"/>
                  </a:lnTo>
                  <a:lnTo>
                    <a:pt x="1318438" y="821609"/>
                  </a:lnTo>
                  <a:lnTo>
                    <a:pt x="1285287" y="783047"/>
                  </a:lnTo>
                  <a:lnTo>
                    <a:pt x="1251543" y="745043"/>
                  </a:lnTo>
                  <a:lnTo>
                    <a:pt x="1225911" y="716845"/>
                  </a:lnTo>
                  <a:lnTo>
                    <a:pt x="1208436" y="698413"/>
                  </a:lnTo>
                  <a:lnTo>
                    <a:pt x="1190960" y="679980"/>
                  </a:lnTo>
                  <a:lnTo>
                    <a:pt x="1136511" y="626588"/>
                  </a:lnTo>
                  <a:lnTo>
                    <a:pt x="1088495" y="584585"/>
                  </a:lnTo>
                  <a:lnTo>
                    <a:pt x="1038607" y="544348"/>
                  </a:lnTo>
                  <a:lnTo>
                    <a:pt x="1004677" y="523973"/>
                  </a:lnTo>
                  <a:lnTo>
                    <a:pt x="951476" y="504313"/>
                  </a:lnTo>
                  <a:lnTo>
                    <a:pt x="933019" y="504260"/>
                  </a:lnTo>
                  <a:lnTo>
                    <a:pt x="965578" y="473564"/>
                  </a:lnTo>
                  <a:lnTo>
                    <a:pt x="1031402" y="498778"/>
                  </a:lnTo>
                  <a:lnTo>
                    <a:pt x="1074305" y="528147"/>
                  </a:lnTo>
                  <a:lnTo>
                    <a:pt x="1115143" y="559462"/>
                  </a:lnTo>
                  <a:lnTo>
                    <a:pt x="1162620" y="601973"/>
                  </a:lnTo>
                  <a:lnTo>
                    <a:pt x="1216725" y="655689"/>
                  </a:lnTo>
                  <a:lnTo>
                    <a:pt x="1251704" y="692529"/>
                  </a:lnTo>
                  <a:lnTo>
                    <a:pt x="1277434" y="720634"/>
                  </a:lnTo>
                  <a:lnTo>
                    <a:pt x="1302633" y="749239"/>
                  </a:lnTo>
                  <a:lnTo>
                    <a:pt x="1336020" y="787580"/>
                  </a:lnTo>
                  <a:lnTo>
                    <a:pt x="1360176" y="817169"/>
                  </a:lnTo>
                  <a:lnTo>
                    <a:pt x="1392531" y="856481"/>
                  </a:lnTo>
                  <a:lnTo>
                    <a:pt x="1424380" y="896272"/>
                  </a:lnTo>
                  <a:lnTo>
                    <a:pt x="1455729" y="936533"/>
                  </a:lnTo>
                  <a:lnTo>
                    <a:pt x="1486584" y="977261"/>
                  </a:lnTo>
                  <a:lnTo>
                    <a:pt x="1516951" y="1018449"/>
                  </a:lnTo>
                  <a:lnTo>
                    <a:pt x="1546836" y="1060090"/>
                  </a:lnTo>
                  <a:lnTo>
                    <a:pt x="1576245" y="1102181"/>
                  </a:lnTo>
                  <a:lnTo>
                    <a:pt x="1605185" y="1144714"/>
                  </a:lnTo>
                  <a:lnTo>
                    <a:pt x="1642373" y="1196925"/>
                  </a:lnTo>
                  <a:lnTo>
                    <a:pt x="1670392" y="1240326"/>
                  </a:lnTo>
                  <a:lnTo>
                    <a:pt x="1698026" y="1284090"/>
                  </a:lnTo>
                  <a:lnTo>
                    <a:pt x="1725336" y="1328160"/>
                  </a:lnTo>
                  <a:lnTo>
                    <a:pt x="1761048" y="1381762"/>
                  </a:lnTo>
                  <a:lnTo>
                    <a:pt x="1787756" y="1426399"/>
                  </a:lnTo>
                  <a:lnTo>
                    <a:pt x="1814186" y="1471299"/>
                  </a:lnTo>
                  <a:lnTo>
                    <a:pt x="1840354" y="1516445"/>
                  </a:lnTo>
                  <a:lnTo>
                    <a:pt x="1866276" y="1561823"/>
                  </a:lnTo>
                  <a:lnTo>
                    <a:pt x="1883256" y="1598177"/>
                  </a:lnTo>
                  <a:lnTo>
                    <a:pt x="1908733" y="1643974"/>
                  </a:lnTo>
                  <a:lnTo>
                    <a:pt x="1934012" y="1689959"/>
                  </a:lnTo>
                  <a:lnTo>
                    <a:pt x="1950395" y="1726876"/>
                  </a:lnTo>
                  <a:lnTo>
                    <a:pt x="1975323" y="1773191"/>
                  </a:lnTo>
                  <a:lnTo>
                    <a:pt x="1991388" y="1810408"/>
                  </a:lnTo>
                  <a:lnTo>
                    <a:pt x="2007316" y="1847754"/>
                  </a:lnTo>
                  <a:lnTo>
                    <a:pt x="2023124" y="1885213"/>
                  </a:lnTo>
                  <a:lnTo>
                    <a:pt x="2053028" y="1961746"/>
                  </a:lnTo>
                  <a:lnTo>
                    <a:pt x="2074693" y="2028591"/>
                  </a:lnTo>
                  <a:lnTo>
                    <a:pt x="2088142" y="2085728"/>
                  </a:lnTo>
                  <a:lnTo>
                    <a:pt x="2093398" y="2133136"/>
                  </a:lnTo>
                  <a:lnTo>
                    <a:pt x="2097262" y="2164401"/>
                  </a:lnTo>
                  <a:close/>
                </a:path>
                <a:path w="2850515" h="3385820">
                  <a:moveTo>
                    <a:pt x="1975203" y="2192204"/>
                  </a:moveTo>
                  <a:lnTo>
                    <a:pt x="1948492" y="2217387"/>
                  </a:lnTo>
                  <a:lnTo>
                    <a:pt x="1925725" y="2203942"/>
                  </a:lnTo>
                  <a:lnTo>
                    <a:pt x="1895105" y="2180447"/>
                  </a:lnTo>
                  <a:lnTo>
                    <a:pt x="1865322" y="2156164"/>
                  </a:lnTo>
                  <a:lnTo>
                    <a:pt x="1836354" y="2131111"/>
                  </a:lnTo>
                  <a:lnTo>
                    <a:pt x="1808179" y="2105312"/>
                  </a:lnTo>
                  <a:lnTo>
                    <a:pt x="1780775" y="2078785"/>
                  </a:lnTo>
                  <a:lnTo>
                    <a:pt x="1745408" y="2042311"/>
                  </a:lnTo>
                  <a:lnTo>
                    <a:pt x="1728089" y="2023731"/>
                  </a:lnTo>
                  <a:lnTo>
                    <a:pt x="1719429" y="2014441"/>
                  </a:lnTo>
                  <a:lnTo>
                    <a:pt x="1685547" y="1976567"/>
                  </a:lnTo>
                  <a:lnTo>
                    <a:pt x="1643585" y="1928857"/>
                  </a:lnTo>
                  <a:lnTo>
                    <a:pt x="1610997" y="1889763"/>
                  </a:lnTo>
                  <a:lnTo>
                    <a:pt x="1579049" y="1850067"/>
                  </a:lnTo>
                  <a:lnTo>
                    <a:pt x="1547719" y="1809787"/>
                  </a:lnTo>
                  <a:lnTo>
                    <a:pt x="1508273" y="1759705"/>
                  </a:lnTo>
                  <a:lnTo>
                    <a:pt x="1478114" y="1718322"/>
                  </a:lnTo>
                  <a:lnTo>
                    <a:pt x="1439795" y="1667177"/>
                  </a:lnTo>
                  <a:lnTo>
                    <a:pt x="1410718" y="1624773"/>
                  </a:lnTo>
                  <a:lnTo>
                    <a:pt x="1373439" y="1572648"/>
                  </a:lnTo>
                  <a:lnTo>
                    <a:pt x="1345358" y="1529305"/>
                  </a:lnTo>
                  <a:lnTo>
                    <a:pt x="1309030" y="1476283"/>
                  </a:lnTo>
                  <a:lnTo>
                    <a:pt x="1281396" y="1432520"/>
                  </a:lnTo>
                  <a:lnTo>
                    <a:pt x="1254086" y="1388450"/>
                  </a:lnTo>
                  <a:lnTo>
                    <a:pt x="1218374" y="1334848"/>
                  </a:lnTo>
                  <a:lnTo>
                    <a:pt x="1191666" y="1290210"/>
                  </a:lnTo>
                  <a:lnTo>
                    <a:pt x="1165236" y="1245311"/>
                  </a:lnTo>
                  <a:lnTo>
                    <a:pt x="1139068" y="1200165"/>
                  </a:lnTo>
                  <a:lnTo>
                    <a:pt x="1113146" y="1154787"/>
                  </a:lnTo>
                  <a:lnTo>
                    <a:pt x="1096166" y="1118433"/>
                  </a:lnTo>
                  <a:lnTo>
                    <a:pt x="1070688" y="1072635"/>
                  </a:lnTo>
                  <a:lnTo>
                    <a:pt x="1045410" y="1026651"/>
                  </a:lnTo>
                  <a:lnTo>
                    <a:pt x="1029027" y="989734"/>
                  </a:lnTo>
                  <a:lnTo>
                    <a:pt x="1004099" y="943419"/>
                  </a:lnTo>
                  <a:lnTo>
                    <a:pt x="988034" y="906201"/>
                  </a:lnTo>
                  <a:lnTo>
                    <a:pt x="972106" y="868855"/>
                  </a:lnTo>
                  <a:lnTo>
                    <a:pt x="956298" y="831396"/>
                  </a:lnTo>
                  <a:lnTo>
                    <a:pt x="937653" y="779157"/>
                  </a:lnTo>
                  <a:lnTo>
                    <a:pt x="918768" y="727145"/>
                  </a:lnTo>
                  <a:lnTo>
                    <a:pt x="899630" y="675372"/>
                  </a:lnTo>
                  <a:lnTo>
                    <a:pt x="888940" y="633087"/>
                  </a:lnTo>
                  <a:lnTo>
                    <a:pt x="886686" y="600303"/>
                  </a:lnTo>
                  <a:lnTo>
                    <a:pt x="920868" y="568078"/>
                  </a:lnTo>
                  <a:lnTo>
                    <a:pt x="923316" y="600678"/>
                  </a:lnTo>
                  <a:lnTo>
                    <a:pt x="924283" y="634675"/>
                  </a:lnTo>
                  <a:lnTo>
                    <a:pt x="941303" y="688446"/>
                  </a:lnTo>
                  <a:lnTo>
                    <a:pt x="965776" y="752644"/>
                  </a:lnTo>
                  <a:lnTo>
                    <a:pt x="989102" y="817923"/>
                  </a:lnTo>
                  <a:lnTo>
                    <a:pt x="1003922" y="856315"/>
                  </a:lnTo>
                  <a:lnTo>
                    <a:pt x="1027599" y="903808"/>
                  </a:lnTo>
                  <a:lnTo>
                    <a:pt x="1042733" y="941903"/>
                  </a:lnTo>
                  <a:lnTo>
                    <a:pt x="1066769" y="989060"/>
                  </a:lnTo>
                  <a:lnTo>
                    <a:pt x="1091015" y="1036018"/>
                  </a:lnTo>
                  <a:lnTo>
                    <a:pt x="1115493" y="1082758"/>
                  </a:lnTo>
                  <a:lnTo>
                    <a:pt x="1140224" y="1129259"/>
                  </a:lnTo>
                  <a:lnTo>
                    <a:pt x="1165229" y="1175501"/>
                  </a:lnTo>
                  <a:lnTo>
                    <a:pt x="1215153" y="1163342"/>
                  </a:lnTo>
                  <a:lnTo>
                    <a:pt x="1238591" y="1158700"/>
                  </a:lnTo>
                  <a:lnTo>
                    <a:pt x="1185342" y="1208901"/>
                  </a:lnTo>
                  <a:lnTo>
                    <a:pt x="1212507" y="1253107"/>
                  </a:lnTo>
                  <a:lnTo>
                    <a:pt x="1231186" y="1287860"/>
                  </a:lnTo>
                  <a:lnTo>
                    <a:pt x="1258814" y="1331630"/>
                  </a:lnTo>
                  <a:lnTo>
                    <a:pt x="1286688" y="1375167"/>
                  </a:lnTo>
                  <a:lnTo>
                    <a:pt x="1314820" y="1418462"/>
                  </a:lnTo>
                  <a:lnTo>
                    <a:pt x="1343221" y="1461504"/>
                  </a:lnTo>
                  <a:lnTo>
                    <a:pt x="1363207" y="1495024"/>
                  </a:lnTo>
                  <a:lnTo>
                    <a:pt x="1392277" y="1537434"/>
                  </a:lnTo>
                  <a:lnTo>
                    <a:pt x="1421724" y="1579489"/>
                  </a:lnTo>
                  <a:lnTo>
                    <a:pt x="1451553" y="1621183"/>
                  </a:lnTo>
                  <a:lnTo>
                    <a:pt x="1473058" y="1653271"/>
                  </a:lnTo>
                  <a:lnTo>
                    <a:pt x="1503669" y="1694229"/>
                  </a:lnTo>
                  <a:lnTo>
                    <a:pt x="1604693" y="1598986"/>
                  </a:lnTo>
                  <a:lnTo>
                    <a:pt x="1592280" y="1645597"/>
                  </a:lnTo>
                  <a:lnTo>
                    <a:pt x="1569552" y="1684478"/>
                  </a:lnTo>
                  <a:lnTo>
                    <a:pt x="1526793" y="1724791"/>
                  </a:lnTo>
                  <a:lnTo>
                    <a:pt x="1557349" y="1765800"/>
                  </a:lnTo>
                  <a:lnTo>
                    <a:pt x="1597217" y="1815484"/>
                  </a:lnTo>
                  <a:lnTo>
                    <a:pt x="1628983" y="1855352"/>
                  </a:lnTo>
                  <a:lnTo>
                    <a:pt x="1661368" y="1894638"/>
                  </a:lnTo>
                  <a:lnTo>
                    <a:pt x="1694380" y="1933332"/>
                  </a:lnTo>
                  <a:lnTo>
                    <a:pt x="1719316" y="1962185"/>
                  </a:lnTo>
                  <a:lnTo>
                    <a:pt x="1753610" y="1999671"/>
                  </a:lnTo>
                  <a:lnTo>
                    <a:pt x="1771084" y="2018105"/>
                  </a:lnTo>
                  <a:lnTo>
                    <a:pt x="1788558" y="2036539"/>
                  </a:lnTo>
                  <a:lnTo>
                    <a:pt x="1842653" y="2090265"/>
                  </a:lnTo>
                  <a:lnTo>
                    <a:pt x="1881196" y="2123744"/>
                  </a:lnTo>
                  <a:lnTo>
                    <a:pt x="1930028" y="2164977"/>
                  </a:lnTo>
                  <a:lnTo>
                    <a:pt x="1962720" y="2186519"/>
                  </a:lnTo>
                  <a:lnTo>
                    <a:pt x="1975203" y="2192204"/>
                  </a:lnTo>
                  <a:close/>
                </a:path>
                <a:path w="2850515" h="3385820">
                  <a:moveTo>
                    <a:pt x="1463147" y="493186"/>
                  </a:moveTo>
                  <a:lnTo>
                    <a:pt x="1441373" y="478806"/>
                  </a:lnTo>
                  <a:lnTo>
                    <a:pt x="1801134" y="0"/>
                  </a:lnTo>
                  <a:lnTo>
                    <a:pt x="1822908" y="14380"/>
                  </a:lnTo>
                  <a:lnTo>
                    <a:pt x="1463147" y="493186"/>
                  </a:lnTo>
                  <a:close/>
                </a:path>
                <a:path w="2850515" h="3385820">
                  <a:moveTo>
                    <a:pt x="1064488" y="3381999"/>
                  </a:moveTo>
                  <a:lnTo>
                    <a:pt x="876201" y="3385402"/>
                  </a:lnTo>
                  <a:lnTo>
                    <a:pt x="333968" y="2552633"/>
                  </a:lnTo>
                  <a:lnTo>
                    <a:pt x="291733" y="2574996"/>
                  </a:lnTo>
                  <a:lnTo>
                    <a:pt x="240833" y="2588076"/>
                  </a:lnTo>
                  <a:lnTo>
                    <a:pt x="198999" y="2610061"/>
                  </a:lnTo>
                  <a:lnTo>
                    <a:pt x="140408" y="2612938"/>
                  </a:lnTo>
                  <a:lnTo>
                    <a:pt x="91503" y="2624135"/>
                  </a:lnTo>
                  <a:lnTo>
                    <a:pt x="33955" y="2626027"/>
                  </a:lnTo>
                  <a:lnTo>
                    <a:pt x="0" y="2623131"/>
                  </a:lnTo>
                  <a:lnTo>
                    <a:pt x="800" y="1889301"/>
                  </a:lnTo>
                  <a:lnTo>
                    <a:pt x="21628" y="1869665"/>
                  </a:lnTo>
                  <a:lnTo>
                    <a:pt x="65950" y="1845334"/>
                  </a:lnTo>
                  <a:lnTo>
                    <a:pt x="100299" y="1812951"/>
                  </a:lnTo>
                  <a:lnTo>
                    <a:pt x="141902" y="1791183"/>
                  </a:lnTo>
                  <a:lnTo>
                    <a:pt x="181851" y="1770974"/>
                  </a:lnTo>
                  <a:lnTo>
                    <a:pt x="3828" y="1938809"/>
                  </a:lnTo>
                  <a:lnTo>
                    <a:pt x="233" y="2588003"/>
                  </a:lnTo>
                  <a:lnTo>
                    <a:pt x="34476" y="2590628"/>
                  </a:lnTo>
                  <a:lnTo>
                    <a:pt x="89710" y="2590917"/>
                  </a:lnTo>
                  <a:lnTo>
                    <a:pt x="139393" y="2578986"/>
                  </a:lnTo>
                  <a:lnTo>
                    <a:pt x="190210" y="2565985"/>
                  </a:lnTo>
                  <a:lnTo>
                    <a:pt x="293739" y="2538197"/>
                  </a:lnTo>
                  <a:lnTo>
                    <a:pt x="421975" y="2469663"/>
                  </a:lnTo>
                  <a:lnTo>
                    <a:pt x="462964" y="2448473"/>
                  </a:lnTo>
                  <a:lnTo>
                    <a:pt x="367394" y="2538574"/>
                  </a:lnTo>
                  <a:lnTo>
                    <a:pt x="916006" y="3382782"/>
                  </a:lnTo>
                  <a:lnTo>
                    <a:pt x="1064488" y="3381999"/>
                  </a:lnTo>
                  <a:close/>
                </a:path>
                <a:path w="2850515" h="3385820">
                  <a:moveTo>
                    <a:pt x="1604693" y="1598986"/>
                  </a:moveTo>
                  <a:lnTo>
                    <a:pt x="1536755" y="1663036"/>
                  </a:lnTo>
                  <a:lnTo>
                    <a:pt x="1559939" y="1623724"/>
                  </a:lnTo>
                  <a:lnTo>
                    <a:pt x="1572523" y="1576953"/>
                  </a:lnTo>
                  <a:lnTo>
                    <a:pt x="1582519" y="1532621"/>
                  </a:lnTo>
                  <a:lnTo>
                    <a:pt x="1580518" y="1482144"/>
                  </a:lnTo>
                  <a:lnTo>
                    <a:pt x="1574534" y="1435423"/>
                  </a:lnTo>
                  <a:lnTo>
                    <a:pt x="1555158" y="1383874"/>
                  </a:lnTo>
                  <a:lnTo>
                    <a:pt x="1530403" y="1337396"/>
                  </a:lnTo>
                  <a:lnTo>
                    <a:pt x="1490777" y="1287483"/>
                  </a:lnTo>
                  <a:lnTo>
                    <a:pt x="1452921" y="1253356"/>
                  </a:lnTo>
                  <a:lnTo>
                    <a:pt x="1399569" y="1216384"/>
                  </a:lnTo>
                  <a:lnTo>
                    <a:pt x="1357012" y="1204143"/>
                  </a:lnTo>
                  <a:lnTo>
                    <a:pt x="1312237" y="1193993"/>
                  </a:lnTo>
                  <a:lnTo>
                    <a:pt x="1264043" y="1187067"/>
                  </a:lnTo>
                  <a:lnTo>
                    <a:pt x="1221593" y="1192179"/>
                  </a:lnTo>
                  <a:lnTo>
                    <a:pt x="1185342" y="1208901"/>
                  </a:lnTo>
                  <a:lnTo>
                    <a:pt x="1238591" y="1158700"/>
                  </a:lnTo>
                  <a:lnTo>
                    <a:pt x="1262029" y="1154057"/>
                  </a:lnTo>
                  <a:lnTo>
                    <a:pt x="1314032" y="1157393"/>
                  </a:lnTo>
                  <a:lnTo>
                    <a:pt x="1361912" y="1164615"/>
                  </a:lnTo>
                  <a:lnTo>
                    <a:pt x="1412020" y="1187191"/>
                  </a:lnTo>
                  <a:lnTo>
                    <a:pt x="1448713" y="1204961"/>
                  </a:lnTo>
                  <a:lnTo>
                    <a:pt x="1489322" y="1236493"/>
                  </a:lnTo>
                  <a:lnTo>
                    <a:pt x="1525043" y="1272632"/>
                  </a:lnTo>
                  <a:lnTo>
                    <a:pt x="1555786" y="1313465"/>
                  </a:lnTo>
                  <a:lnTo>
                    <a:pt x="1581190" y="1359331"/>
                  </a:lnTo>
                  <a:lnTo>
                    <a:pt x="1601914" y="1409610"/>
                  </a:lnTo>
                  <a:lnTo>
                    <a:pt x="1609757" y="1454579"/>
                  </a:lnTo>
                  <a:lnTo>
                    <a:pt x="1613944" y="1502994"/>
                  </a:lnTo>
                  <a:lnTo>
                    <a:pt x="1614989" y="1554371"/>
                  </a:lnTo>
                  <a:lnTo>
                    <a:pt x="1604693" y="1598986"/>
                  </a:lnTo>
                  <a:close/>
                </a:path>
                <a:path w="2850515" h="3385820">
                  <a:moveTo>
                    <a:pt x="2337331" y="471920"/>
                  </a:moveTo>
                  <a:lnTo>
                    <a:pt x="1813154" y="861375"/>
                  </a:lnTo>
                  <a:lnTo>
                    <a:pt x="1789743" y="831084"/>
                  </a:lnTo>
                  <a:lnTo>
                    <a:pt x="2313170" y="442336"/>
                  </a:lnTo>
                  <a:lnTo>
                    <a:pt x="2321882" y="451577"/>
                  </a:lnTo>
                  <a:lnTo>
                    <a:pt x="2337331" y="471920"/>
                  </a:lnTo>
                  <a:close/>
                </a:path>
                <a:path w="2850515" h="3385820">
                  <a:moveTo>
                    <a:pt x="1253709" y="3378580"/>
                  </a:moveTo>
                  <a:lnTo>
                    <a:pt x="1212661" y="3379322"/>
                  </a:lnTo>
                  <a:lnTo>
                    <a:pt x="587440" y="2418391"/>
                  </a:lnTo>
                  <a:lnTo>
                    <a:pt x="577896" y="2427389"/>
                  </a:lnTo>
                  <a:lnTo>
                    <a:pt x="557014" y="2429622"/>
                  </a:lnTo>
                  <a:lnTo>
                    <a:pt x="523325" y="2461383"/>
                  </a:lnTo>
                  <a:lnTo>
                    <a:pt x="486034" y="2479086"/>
                  </a:lnTo>
                  <a:lnTo>
                    <a:pt x="447421" y="2498035"/>
                  </a:lnTo>
                  <a:lnTo>
                    <a:pt x="367394" y="2538574"/>
                  </a:lnTo>
                  <a:lnTo>
                    <a:pt x="462964" y="2448473"/>
                  </a:lnTo>
                  <a:lnTo>
                    <a:pt x="502448" y="2428703"/>
                  </a:lnTo>
                  <a:lnTo>
                    <a:pt x="511218" y="2420435"/>
                  </a:lnTo>
                  <a:lnTo>
                    <a:pt x="534714" y="2415737"/>
                  </a:lnTo>
                  <a:lnTo>
                    <a:pt x="593157" y="2360639"/>
                  </a:lnTo>
                  <a:lnTo>
                    <a:pt x="600228" y="2371427"/>
                  </a:lnTo>
                  <a:lnTo>
                    <a:pt x="663427" y="2364207"/>
                  </a:lnTo>
                  <a:lnTo>
                    <a:pt x="620292" y="2404873"/>
                  </a:lnTo>
                  <a:lnTo>
                    <a:pt x="1253709" y="3378580"/>
                  </a:lnTo>
                  <a:close/>
                </a:path>
                <a:path w="2850515" h="3385820">
                  <a:moveTo>
                    <a:pt x="2077654" y="2235250"/>
                  </a:moveTo>
                  <a:lnTo>
                    <a:pt x="2072826" y="2239802"/>
                  </a:lnTo>
                  <a:lnTo>
                    <a:pt x="2061676" y="2232859"/>
                  </a:lnTo>
                  <a:lnTo>
                    <a:pt x="2045596" y="2248019"/>
                  </a:lnTo>
                  <a:lnTo>
                    <a:pt x="2029671" y="2245578"/>
                  </a:lnTo>
                  <a:lnTo>
                    <a:pt x="2014280" y="2242635"/>
                  </a:lnTo>
                  <a:lnTo>
                    <a:pt x="620292" y="2404873"/>
                  </a:lnTo>
                  <a:lnTo>
                    <a:pt x="663427" y="2364207"/>
                  </a:lnTo>
                  <a:lnTo>
                    <a:pt x="1948492" y="2217387"/>
                  </a:lnTo>
                  <a:lnTo>
                    <a:pt x="1975203" y="2192204"/>
                  </a:lnTo>
                  <a:lnTo>
                    <a:pt x="1987687" y="2197889"/>
                  </a:lnTo>
                  <a:lnTo>
                    <a:pt x="2013348" y="2208605"/>
                  </a:lnTo>
                  <a:lnTo>
                    <a:pt x="2051183" y="2207843"/>
                  </a:lnTo>
                  <a:lnTo>
                    <a:pt x="2097262" y="2164401"/>
                  </a:lnTo>
                  <a:lnTo>
                    <a:pt x="2099195" y="2180033"/>
                  </a:lnTo>
                  <a:lnTo>
                    <a:pt x="2088131" y="2207918"/>
                  </a:lnTo>
                  <a:lnTo>
                    <a:pt x="2077654" y="2235250"/>
                  </a:lnTo>
                  <a:close/>
                </a:path>
                <a:path w="2850515" h="3385820">
                  <a:moveTo>
                    <a:pt x="2663103" y="1002592"/>
                  </a:moveTo>
                  <a:lnTo>
                    <a:pt x="2091984" y="1296668"/>
                  </a:lnTo>
                  <a:lnTo>
                    <a:pt x="2081587" y="1271562"/>
                  </a:lnTo>
                  <a:lnTo>
                    <a:pt x="2652706" y="977485"/>
                  </a:lnTo>
                  <a:lnTo>
                    <a:pt x="2663103" y="1002592"/>
                  </a:lnTo>
                  <a:close/>
                </a:path>
                <a:path w="2850515" h="3385820">
                  <a:moveTo>
                    <a:pt x="2850009" y="1664182"/>
                  </a:moveTo>
                  <a:lnTo>
                    <a:pt x="2261215" y="1782926"/>
                  </a:lnTo>
                  <a:lnTo>
                    <a:pt x="2248608" y="1742450"/>
                  </a:lnTo>
                  <a:lnTo>
                    <a:pt x="2837401" y="1623706"/>
                  </a:lnTo>
                  <a:lnTo>
                    <a:pt x="2850009" y="1664182"/>
                  </a:lnTo>
                  <a:close/>
                </a:path>
                <a:path w="2850515" h="3385820">
                  <a:moveTo>
                    <a:pt x="1213891" y="3381211"/>
                  </a:moveTo>
                  <a:lnTo>
                    <a:pt x="1064488" y="3381999"/>
                  </a:lnTo>
                  <a:lnTo>
                    <a:pt x="1212661" y="3379322"/>
                  </a:lnTo>
                  <a:lnTo>
                    <a:pt x="1213891" y="3381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6857806" y="3986945"/>
            <a:ext cx="1430655" cy="389890"/>
          </a:xfrm>
          <a:custGeom>
            <a:avLst/>
            <a:gdLst/>
            <a:ahLst/>
            <a:cxnLst/>
            <a:rect l="l" t="t" r="r" b="b"/>
            <a:pathLst>
              <a:path w="1430655" h="389889">
                <a:moveTo>
                  <a:pt x="195851" y="379874"/>
                </a:moveTo>
                <a:lnTo>
                  <a:pt x="146158" y="370042"/>
                </a:lnTo>
                <a:lnTo>
                  <a:pt x="99041" y="355207"/>
                </a:lnTo>
                <a:lnTo>
                  <a:pt x="57827" y="334319"/>
                </a:lnTo>
                <a:lnTo>
                  <a:pt x="25842" y="306325"/>
                </a:lnTo>
                <a:lnTo>
                  <a:pt x="6413" y="270176"/>
                </a:lnTo>
                <a:lnTo>
                  <a:pt x="0" y="219018"/>
                </a:lnTo>
                <a:lnTo>
                  <a:pt x="9629" y="172209"/>
                </a:lnTo>
                <a:lnTo>
                  <a:pt x="31937" y="133128"/>
                </a:lnTo>
                <a:lnTo>
                  <a:pt x="63559" y="105157"/>
                </a:lnTo>
                <a:lnTo>
                  <a:pt x="101132" y="91675"/>
                </a:lnTo>
                <a:lnTo>
                  <a:pt x="141291" y="96065"/>
                </a:lnTo>
                <a:lnTo>
                  <a:pt x="169428" y="113519"/>
                </a:lnTo>
                <a:lnTo>
                  <a:pt x="188025" y="138774"/>
                </a:lnTo>
                <a:lnTo>
                  <a:pt x="216593" y="198326"/>
                </a:lnTo>
                <a:lnTo>
                  <a:pt x="236561" y="225437"/>
                </a:lnTo>
                <a:lnTo>
                  <a:pt x="266984" y="245984"/>
                </a:lnTo>
                <a:lnTo>
                  <a:pt x="312860" y="256374"/>
                </a:lnTo>
                <a:lnTo>
                  <a:pt x="331766" y="255915"/>
                </a:lnTo>
                <a:lnTo>
                  <a:pt x="385210" y="246020"/>
                </a:lnTo>
                <a:lnTo>
                  <a:pt x="456980" y="226184"/>
                </a:lnTo>
                <a:lnTo>
                  <a:pt x="498794" y="213297"/>
                </a:lnTo>
                <a:lnTo>
                  <a:pt x="544059" y="198838"/>
                </a:lnTo>
                <a:lnTo>
                  <a:pt x="696779" y="149062"/>
                </a:lnTo>
                <a:lnTo>
                  <a:pt x="752070" y="131352"/>
                </a:lnTo>
                <a:lnTo>
                  <a:pt x="808925" y="113590"/>
                </a:lnTo>
                <a:lnTo>
                  <a:pt x="866967" y="96079"/>
                </a:lnTo>
                <a:lnTo>
                  <a:pt x="925817" y="79124"/>
                </a:lnTo>
                <a:lnTo>
                  <a:pt x="985100" y="63030"/>
                </a:lnTo>
                <a:lnTo>
                  <a:pt x="1044437" y="48099"/>
                </a:lnTo>
                <a:lnTo>
                  <a:pt x="1103451" y="34637"/>
                </a:lnTo>
                <a:lnTo>
                  <a:pt x="1161766" y="22948"/>
                </a:lnTo>
                <a:lnTo>
                  <a:pt x="1219003" y="13335"/>
                </a:lnTo>
                <a:lnTo>
                  <a:pt x="1274786" y="6104"/>
                </a:lnTo>
                <a:lnTo>
                  <a:pt x="1328737" y="1557"/>
                </a:lnTo>
                <a:lnTo>
                  <a:pt x="1380479" y="0"/>
                </a:lnTo>
                <a:lnTo>
                  <a:pt x="1430195" y="1800"/>
                </a:lnTo>
                <a:lnTo>
                  <a:pt x="1430195" y="272932"/>
                </a:lnTo>
                <a:lnTo>
                  <a:pt x="1390300" y="268185"/>
                </a:lnTo>
                <a:lnTo>
                  <a:pt x="1341641" y="264324"/>
                </a:lnTo>
                <a:lnTo>
                  <a:pt x="1292828" y="262374"/>
                </a:lnTo>
                <a:lnTo>
                  <a:pt x="1243918" y="262343"/>
                </a:lnTo>
                <a:lnTo>
                  <a:pt x="1194964" y="264239"/>
                </a:lnTo>
                <a:lnTo>
                  <a:pt x="1146023" y="268069"/>
                </a:lnTo>
                <a:lnTo>
                  <a:pt x="1094486" y="273240"/>
                </a:lnTo>
                <a:lnTo>
                  <a:pt x="1042968" y="278735"/>
                </a:lnTo>
                <a:lnTo>
                  <a:pt x="991499" y="284695"/>
                </a:lnTo>
                <a:lnTo>
                  <a:pt x="940112" y="291260"/>
                </a:lnTo>
                <a:lnTo>
                  <a:pt x="888835" y="298570"/>
                </a:lnTo>
                <a:lnTo>
                  <a:pt x="837700" y="306765"/>
                </a:lnTo>
                <a:lnTo>
                  <a:pt x="786737" y="315985"/>
                </a:lnTo>
                <a:lnTo>
                  <a:pt x="735978" y="326370"/>
                </a:lnTo>
                <a:lnTo>
                  <a:pt x="634800" y="348983"/>
                </a:lnTo>
                <a:lnTo>
                  <a:pt x="584058" y="359970"/>
                </a:lnTo>
                <a:lnTo>
                  <a:pt x="533156" y="370015"/>
                </a:lnTo>
                <a:lnTo>
                  <a:pt x="482053" y="378574"/>
                </a:lnTo>
                <a:lnTo>
                  <a:pt x="430707" y="385100"/>
                </a:lnTo>
                <a:lnTo>
                  <a:pt x="379076" y="389047"/>
                </a:lnTo>
                <a:lnTo>
                  <a:pt x="327117" y="389870"/>
                </a:lnTo>
                <a:lnTo>
                  <a:pt x="289657" y="388737"/>
                </a:lnTo>
                <a:lnTo>
                  <a:pt x="244793" y="385756"/>
                </a:lnTo>
                <a:lnTo>
                  <a:pt x="195851" y="37987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902524" y="6249317"/>
            <a:ext cx="1385570" cy="616585"/>
          </a:xfrm>
          <a:custGeom>
            <a:avLst/>
            <a:gdLst/>
            <a:ahLst/>
            <a:cxnLst/>
            <a:rect l="l" t="t" r="r" b="b"/>
            <a:pathLst>
              <a:path w="1385569" h="616584">
                <a:moveTo>
                  <a:pt x="1385476" y="616286"/>
                </a:moveTo>
                <a:lnTo>
                  <a:pt x="0" y="423808"/>
                </a:lnTo>
                <a:lnTo>
                  <a:pt x="10254" y="379497"/>
                </a:lnTo>
                <a:lnTo>
                  <a:pt x="27715" y="338873"/>
                </a:lnTo>
                <a:lnTo>
                  <a:pt x="51581" y="302544"/>
                </a:lnTo>
                <a:lnTo>
                  <a:pt x="81050" y="271119"/>
                </a:lnTo>
                <a:lnTo>
                  <a:pt x="115318" y="245205"/>
                </a:lnTo>
                <a:lnTo>
                  <a:pt x="153585" y="225411"/>
                </a:lnTo>
                <a:lnTo>
                  <a:pt x="195048" y="212344"/>
                </a:lnTo>
                <a:lnTo>
                  <a:pt x="238904" y="206613"/>
                </a:lnTo>
                <a:lnTo>
                  <a:pt x="284353" y="208825"/>
                </a:lnTo>
                <a:lnTo>
                  <a:pt x="344600" y="217195"/>
                </a:lnTo>
                <a:lnTo>
                  <a:pt x="354854" y="172884"/>
                </a:lnTo>
                <a:lnTo>
                  <a:pt x="372316" y="132260"/>
                </a:lnTo>
                <a:lnTo>
                  <a:pt x="396181" y="95931"/>
                </a:lnTo>
                <a:lnTo>
                  <a:pt x="425650" y="64506"/>
                </a:lnTo>
                <a:lnTo>
                  <a:pt x="459918" y="38592"/>
                </a:lnTo>
                <a:lnTo>
                  <a:pt x="498185" y="18797"/>
                </a:lnTo>
                <a:lnTo>
                  <a:pt x="539648" y="5731"/>
                </a:lnTo>
                <a:lnTo>
                  <a:pt x="583504" y="0"/>
                </a:lnTo>
                <a:lnTo>
                  <a:pt x="628953" y="2212"/>
                </a:lnTo>
                <a:lnTo>
                  <a:pt x="899801" y="39840"/>
                </a:lnTo>
                <a:lnTo>
                  <a:pt x="944112" y="50095"/>
                </a:lnTo>
                <a:lnTo>
                  <a:pt x="984736" y="67556"/>
                </a:lnTo>
                <a:lnTo>
                  <a:pt x="1021065" y="91422"/>
                </a:lnTo>
                <a:lnTo>
                  <a:pt x="1052491" y="120890"/>
                </a:lnTo>
                <a:lnTo>
                  <a:pt x="1078405" y="155159"/>
                </a:lnTo>
                <a:lnTo>
                  <a:pt x="1098199" y="193425"/>
                </a:lnTo>
                <a:lnTo>
                  <a:pt x="1111266" y="234888"/>
                </a:lnTo>
                <a:lnTo>
                  <a:pt x="1116997" y="278745"/>
                </a:lnTo>
                <a:lnTo>
                  <a:pt x="1114784" y="324193"/>
                </a:lnTo>
                <a:lnTo>
                  <a:pt x="1175031" y="332563"/>
                </a:lnTo>
                <a:lnTo>
                  <a:pt x="1219362" y="342820"/>
                </a:lnTo>
                <a:lnTo>
                  <a:pt x="1259997" y="360283"/>
                </a:lnTo>
                <a:lnTo>
                  <a:pt x="1296331" y="384150"/>
                </a:lnTo>
                <a:lnTo>
                  <a:pt x="1327758" y="413618"/>
                </a:lnTo>
                <a:lnTo>
                  <a:pt x="1353672" y="447887"/>
                </a:lnTo>
                <a:lnTo>
                  <a:pt x="1373468" y="486154"/>
                </a:lnTo>
                <a:lnTo>
                  <a:pt x="1385476" y="524243"/>
                </a:lnTo>
                <a:lnTo>
                  <a:pt x="1385476" y="616286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6044133" y="3959871"/>
            <a:ext cx="2245995" cy="2910840"/>
            <a:chOff x="16044133" y="3959871"/>
            <a:chExt cx="2245995" cy="2910840"/>
          </a:xfrm>
        </p:grpSpPr>
        <p:sp>
          <p:nvSpPr>
            <p:cNvPr id="10" name="object 10" descr=""/>
            <p:cNvSpPr/>
            <p:nvPr/>
          </p:nvSpPr>
          <p:spPr>
            <a:xfrm>
              <a:off x="16059611" y="5196069"/>
              <a:ext cx="1064260" cy="578485"/>
            </a:xfrm>
            <a:custGeom>
              <a:avLst/>
              <a:gdLst/>
              <a:ahLst/>
              <a:cxnLst/>
              <a:rect l="l" t="t" r="r" b="b"/>
              <a:pathLst>
                <a:path w="1064259" h="578485">
                  <a:moveTo>
                    <a:pt x="472625" y="572137"/>
                  </a:moveTo>
                  <a:lnTo>
                    <a:pt x="421826" y="563026"/>
                  </a:lnTo>
                  <a:lnTo>
                    <a:pt x="372944" y="550197"/>
                  </a:lnTo>
                  <a:lnTo>
                    <a:pt x="326177" y="533866"/>
                  </a:lnTo>
                  <a:lnTo>
                    <a:pt x="281721" y="514250"/>
                  </a:lnTo>
                  <a:lnTo>
                    <a:pt x="239772" y="491563"/>
                  </a:lnTo>
                  <a:lnTo>
                    <a:pt x="200527" y="466021"/>
                  </a:lnTo>
                  <a:lnTo>
                    <a:pt x="164182" y="437839"/>
                  </a:lnTo>
                  <a:lnTo>
                    <a:pt x="130933" y="407234"/>
                  </a:lnTo>
                  <a:lnTo>
                    <a:pt x="100978" y="374419"/>
                  </a:lnTo>
                  <a:lnTo>
                    <a:pt x="74512" y="339612"/>
                  </a:lnTo>
                  <a:lnTo>
                    <a:pt x="51733" y="303026"/>
                  </a:lnTo>
                  <a:lnTo>
                    <a:pt x="32835" y="264879"/>
                  </a:lnTo>
                  <a:lnTo>
                    <a:pt x="18017" y="225385"/>
                  </a:lnTo>
                  <a:lnTo>
                    <a:pt x="7474" y="184759"/>
                  </a:lnTo>
                  <a:lnTo>
                    <a:pt x="1403" y="143218"/>
                  </a:lnTo>
                  <a:lnTo>
                    <a:pt x="0" y="100976"/>
                  </a:lnTo>
                  <a:lnTo>
                    <a:pt x="3461" y="58250"/>
                  </a:lnTo>
                  <a:lnTo>
                    <a:pt x="51076" y="21323"/>
                  </a:lnTo>
                  <a:lnTo>
                    <a:pt x="123287" y="6547"/>
                  </a:lnTo>
                  <a:lnTo>
                    <a:pt x="169581" y="2240"/>
                  </a:lnTo>
                  <a:lnTo>
                    <a:pt x="221802" y="43"/>
                  </a:lnTo>
                  <a:lnTo>
                    <a:pt x="279297" y="0"/>
                  </a:lnTo>
                  <a:lnTo>
                    <a:pt x="341417" y="2152"/>
                  </a:lnTo>
                  <a:lnTo>
                    <a:pt x="407512" y="6542"/>
                  </a:lnTo>
                  <a:lnTo>
                    <a:pt x="476931" y="13214"/>
                  </a:lnTo>
                  <a:lnTo>
                    <a:pt x="549024" y="22209"/>
                  </a:lnTo>
                  <a:lnTo>
                    <a:pt x="620838" y="33206"/>
                  </a:lnTo>
                  <a:lnTo>
                    <a:pt x="689447" y="45710"/>
                  </a:lnTo>
                  <a:lnTo>
                    <a:pt x="754236" y="59503"/>
                  </a:lnTo>
                  <a:lnTo>
                    <a:pt x="814590" y="74365"/>
                  </a:lnTo>
                  <a:lnTo>
                    <a:pt x="869897" y="90080"/>
                  </a:lnTo>
                  <a:lnTo>
                    <a:pt x="919540" y="106428"/>
                  </a:lnTo>
                  <a:lnTo>
                    <a:pt x="962908" y="123192"/>
                  </a:lnTo>
                  <a:lnTo>
                    <a:pt x="999384" y="140152"/>
                  </a:lnTo>
                  <a:lnTo>
                    <a:pt x="1049209" y="173792"/>
                  </a:lnTo>
                  <a:lnTo>
                    <a:pt x="1064102" y="205600"/>
                  </a:lnTo>
                  <a:lnTo>
                    <a:pt x="1055784" y="247663"/>
                  </a:lnTo>
                  <a:lnTo>
                    <a:pt x="1042918" y="287932"/>
                  </a:lnTo>
                  <a:lnTo>
                    <a:pt x="1025752" y="326251"/>
                  </a:lnTo>
                  <a:lnTo>
                    <a:pt x="1004534" y="362468"/>
                  </a:lnTo>
                  <a:lnTo>
                    <a:pt x="979511" y="396429"/>
                  </a:lnTo>
                  <a:lnTo>
                    <a:pt x="950930" y="427981"/>
                  </a:lnTo>
                  <a:lnTo>
                    <a:pt x="919041" y="456970"/>
                  </a:lnTo>
                  <a:lnTo>
                    <a:pt x="884089" y="483243"/>
                  </a:lnTo>
                  <a:lnTo>
                    <a:pt x="846324" y="506646"/>
                  </a:lnTo>
                  <a:lnTo>
                    <a:pt x="805993" y="527026"/>
                  </a:lnTo>
                  <a:lnTo>
                    <a:pt x="763343" y="544229"/>
                  </a:lnTo>
                  <a:lnTo>
                    <a:pt x="718622" y="558101"/>
                  </a:lnTo>
                  <a:lnTo>
                    <a:pt x="672078" y="568490"/>
                  </a:lnTo>
                  <a:lnTo>
                    <a:pt x="623958" y="575242"/>
                  </a:lnTo>
                  <a:lnTo>
                    <a:pt x="574511" y="578202"/>
                  </a:lnTo>
                  <a:lnTo>
                    <a:pt x="523984" y="577219"/>
                  </a:lnTo>
                  <a:lnTo>
                    <a:pt x="472625" y="572137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123455" y="5112100"/>
              <a:ext cx="1064260" cy="578485"/>
            </a:xfrm>
            <a:custGeom>
              <a:avLst/>
              <a:gdLst/>
              <a:ahLst/>
              <a:cxnLst/>
              <a:rect l="l" t="t" r="r" b="b"/>
              <a:pathLst>
                <a:path w="1064259" h="578485">
                  <a:moveTo>
                    <a:pt x="472625" y="572137"/>
                  </a:moveTo>
                  <a:lnTo>
                    <a:pt x="421826" y="563026"/>
                  </a:lnTo>
                  <a:lnTo>
                    <a:pt x="372944" y="550197"/>
                  </a:lnTo>
                  <a:lnTo>
                    <a:pt x="326177" y="533866"/>
                  </a:lnTo>
                  <a:lnTo>
                    <a:pt x="281721" y="514250"/>
                  </a:lnTo>
                  <a:lnTo>
                    <a:pt x="239772" y="491563"/>
                  </a:lnTo>
                  <a:lnTo>
                    <a:pt x="200527" y="466021"/>
                  </a:lnTo>
                  <a:lnTo>
                    <a:pt x="164182" y="437839"/>
                  </a:lnTo>
                  <a:lnTo>
                    <a:pt x="130934" y="407234"/>
                  </a:lnTo>
                  <a:lnTo>
                    <a:pt x="100978" y="374419"/>
                  </a:lnTo>
                  <a:lnTo>
                    <a:pt x="74512" y="339612"/>
                  </a:lnTo>
                  <a:lnTo>
                    <a:pt x="51733" y="303026"/>
                  </a:lnTo>
                  <a:lnTo>
                    <a:pt x="32835" y="264879"/>
                  </a:lnTo>
                  <a:lnTo>
                    <a:pt x="18017" y="225385"/>
                  </a:lnTo>
                  <a:lnTo>
                    <a:pt x="7474" y="184759"/>
                  </a:lnTo>
                  <a:lnTo>
                    <a:pt x="1403" y="143218"/>
                  </a:lnTo>
                  <a:lnTo>
                    <a:pt x="0" y="100976"/>
                  </a:lnTo>
                  <a:lnTo>
                    <a:pt x="3461" y="58250"/>
                  </a:lnTo>
                  <a:lnTo>
                    <a:pt x="51076" y="21323"/>
                  </a:lnTo>
                  <a:lnTo>
                    <a:pt x="123287" y="6547"/>
                  </a:lnTo>
                  <a:lnTo>
                    <a:pt x="169582" y="2240"/>
                  </a:lnTo>
                  <a:lnTo>
                    <a:pt x="221802" y="43"/>
                  </a:lnTo>
                  <a:lnTo>
                    <a:pt x="279297" y="0"/>
                  </a:lnTo>
                  <a:lnTo>
                    <a:pt x="341417" y="2152"/>
                  </a:lnTo>
                  <a:lnTo>
                    <a:pt x="407512" y="6542"/>
                  </a:lnTo>
                  <a:lnTo>
                    <a:pt x="476931" y="13214"/>
                  </a:lnTo>
                  <a:lnTo>
                    <a:pt x="549024" y="22209"/>
                  </a:lnTo>
                  <a:lnTo>
                    <a:pt x="620839" y="33206"/>
                  </a:lnTo>
                  <a:lnTo>
                    <a:pt x="689447" y="45710"/>
                  </a:lnTo>
                  <a:lnTo>
                    <a:pt x="754236" y="59503"/>
                  </a:lnTo>
                  <a:lnTo>
                    <a:pt x="814590" y="74365"/>
                  </a:lnTo>
                  <a:lnTo>
                    <a:pt x="869897" y="90080"/>
                  </a:lnTo>
                  <a:lnTo>
                    <a:pt x="919540" y="106428"/>
                  </a:lnTo>
                  <a:lnTo>
                    <a:pt x="962908" y="123192"/>
                  </a:lnTo>
                  <a:lnTo>
                    <a:pt x="999384" y="140152"/>
                  </a:lnTo>
                  <a:lnTo>
                    <a:pt x="1049209" y="173792"/>
                  </a:lnTo>
                  <a:lnTo>
                    <a:pt x="1064102" y="205600"/>
                  </a:lnTo>
                  <a:lnTo>
                    <a:pt x="1055784" y="247663"/>
                  </a:lnTo>
                  <a:lnTo>
                    <a:pt x="1042919" y="287932"/>
                  </a:lnTo>
                  <a:lnTo>
                    <a:pt x="1025753" y="326251"/>
                  </a:lnTo>
                  <a:lnTo>
                    <a:pt x="1004534" y="362468"/>
                  </a:lnTo>
                  <a:lnTo>
                    <a:pt x="979511" y="396429"/>
                  </a:lnTo>
                  <a:lnTo>
                    <a:pt x="950931" y="427981"/>
                  </a:lnTo>
                  <a:lnTo>
                    <a:pt x="919041" y="456970"/>
                  </a:lnTo>
                  <a:lnTo>
                    <a:pt x="884089" y="483243"/>
                  </a:lnTo>
                  <a:lnTo>
                    <a:pt x="846324" y="506646"/>
                  </a:lnTo>
                  <a:lnTo>
                    <a:pt x="805993" y="527026"/>
                  </a:lnTo>
                  <a:lnTo>
                    <a:pt x="763343" y="544229"/>
                  </a:lnTo>
                  <a:lnTo>
                    <a:pt x="718622" y="558101"/>
                  </a:lnTo>
                  <a:lnTo>
                    <a:pt x="672078" y="568490"/>
                  </a:lnTo>
                  <a:lnTo>
                    <a:pt x="623958" y="575242"/>
                  </a:lnTo>
                  <a:lnTo>
                    <a:pt x="574511" y="578202"/>
                  </a:lnTo>
                  <a:lnTo>
                    <a:pt x="523984" y="577219"/>
                  </a:lnTo>
                  <a:lnTo>
                    <a:pt x="472625" y="572137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044133" y="3959871"/>
              <a:ext cx="2245995" cy="2910840"/>
            </a:xfrm>
            <a:custGeom>
              <a:avLst/>
              <a:gdLst/>
              <a:ahLst/>
              <a:cxnLst/>
              <a:rect l="l" t="t" r="r" b="b"/>
              <a:pathLst>
                <a:path w="2245994" h="2910840">
                  <a:moveTo>
                    <a:pt x="1242569" y="270635"/>
                  </a:moveTo>
                  <a:lnTo>
                    <a:pt x="1155742" y="258572"/>
                  </a:lnTo>
                  <a:lnTo>
                    <a:pt x="1193871" y="251047"/>
                  </a:lnTo>
                  <a:lnTo>
                    <a:pt x="1242321" y="232134"/>
                  </a:lnTo>
                  <a:lnTo>
                    <a:pt x="1296176" y="226794"/>
                  </a:lnTo>
                  <a:lnTo>
                    <a:pt x="1359261" y="197092"/>
                  </a:lnTo>
                  <a:lnTo>
                    <a:pt x="1424911" y="180569"/>
                  </a:lnTo>
                  <a:lnTo>
                    <a:pt x="1470253" y="161224"/>
                  </a:lnTo>
                  <a:lnTo>
                    <a:pt x="1515309" y="154661"/>
                  </a:lnTo>
                  <a:lnTo>
                    <a:pt x="1563379" y="135696"/>
                  </a:lnTo>
                  <a:lnTo>
                    <a:pt x="1612520" y="116879"/>
                  </a:lnTo>
                  <a:lnTo>
                    <a:pt x="1660789" y="110762"/>
                  </a:lnTo>
                  <a:lnTo>
                    <a:pt x="1762668" y="73628"/>
                  </a:lnTo>
                  <a:lnTo>
                    <a:pt x="1812391" y="67714"/>
                  </a:lnTo>
                  <a:lnTo>
                    <a:pt x="1863955" y="49233"/>
                  </a:lnTo>
                  <a:lnTo>
                    <a:pt x="1913670" y="43318"/>
                  </a:lnTo>
                  <a:lnTo>
                    <a:pt x="1964835" y="24782"/>
                  </a:lnTo>
                  <a:lnTo>
                    <a:pt x="2155621" y="0"/>
                  </a:lnTo>
                  <a:lnTo>
                    <a:pt x="2243867" y="12259"/>
                  </a:lnTo>
                  <a:lnTo>
                    <a:pt x="2243945" y="37914"/>
                  </a:lnTo>
                  <a:lnTo>
                    <a:pt x="2203604" y="32309"/>
                  </a:lnTo>
                  <a:lnTo>
                    <a:pt x="2108095" y="44685"/>
                  </a:lnTo>
                  <a:lnTo>
                    <a:pt x="1955654" y="61973"/>
                  </a:lnTo>
                  <a:lnTo>
                    <a:pt x="1901632" y="80112"/>
                  </a:lnTo>
                  <a:lnTo>
                    <a:pt x="1849037" y="85627"/>
                  </a:lnTo>
                  <a:lnTo>
                    <a:pt x="1740379" y="121819"/>
                  </a:lnTo>
                  <a:lnTo>
                    <a:pt x="1688303" y="127407"/>
                  </a:lnTo>
                  <a:lnTo>
                    <a:pt x="1582903" y="164052"/>
                  </a:lnTo>
                  <a:lnTo>
                    <a:pt x="1531818" y="182599"/>
                  </a:lnTo>
                  <a:lnTo>
                    <a:pt x="1482140" y="201341"/>
                  </a:lnTo>
                  <a:lnTo>
                    <a:pt x="1435860" y="207734"/>
                  </a:lnTo>
                  <a:lnTo>
                    <a:pt x="1363166" y="236101"/>
                  </a:lnTo>
                  <a:lnTo>
                    <a:pt x="1299184" y="252856"/>
                  </a:lnTo>
                  <a:lnTo>
                    <a:pt x="1242569" y="270635"/>
                  </a:lnTo>
                  <a:close/>
                </a:path>
                <a:path w="2245994" h="2910840">
                  <a:moveTo>
                    <a:pt x="2244498" y="219119"/>
                  </a:moveTo>
                  <a:lnTo>
                    <a:pt x="2243945" y="37914"/>
                  </a:lnTo>
                  <a:lnTo>
                    <a:pt x="2244955" y="38054"/>
                  </a:lnTo>
                  <a:lnTo>
                    <a:pt x="2244948" y="217561"/>
                  </a:lnTo>
                  <a:lnTo>
                    <a:pt x="2244498" y="219119"/>
                  </a:lnTo>
                  <a:close/>
                </a:path>
                <a:path w="2245994" h="2910840">
                  <a:moveTo>
                    <a:pt x="1293573" y="418762"/>
                  </a:moveTo>
                  <a:lnTo>
                    <a:pt x="1141414" y="397623"/>
                  </a:lnTo>
                  <a:lnTo>
                    <a:pt x="1435720" y="361578"/>
                  </a:lnTo>
                  <a:lnTo>
                    <a:pt x="1516265" y="334302"/>
                  </a:lnTo>
                  <a:lnTo>
                    <a:pt x="1531058" y="336357"/>
                  </a:lnTo>
                  <a:lnTo>
                    <a:pt x="1547612" y="325835"/>
                  </a:lnTo>
                  <a:lnTo>
                    <a:pt x="1652302" y="314735"/>
                  </a:lnTo>
                  <a:lnTo>
                    <a:pt x="1706637" y="296640"/>
                  </a:lnTo>
                  <a:lnTo>
                    <a:pt x="1861634" y="279707"/>
                  </a:lnTo>
                  <a:lnTo>
                    <a:pt x="1959546" y="267665"/>
                  </a:lnTo>
                  <a:lnTo>
                    <a:pt x="2013448" y="262331"/>
                  </a:lnTo>
                  <a:lnTo>
                    <a:pt x="2066030" y="269636"/>
                  </a:lnTo>
                  <a:lnTo>
                    <a:pt x="2120693" y="264409"/>
                  </a:lnTo>
                  <a:lnTo>
                    <a:pt x="2227154" y="279199"/>
                  </a:lnTo>
                  <a:lnTo>
                    <a:pt x="2244498" y="219119"/>
                  </a:lnTo>
                  <a:lnTo>
                    <a:pt x="2244767" y="307289"/>
                  </a:lnTo>
                  <a:lnTo>
                    <a:pt x="2167870" y="296606"/>
                  </a:lnTo>
                  <a:lnTo>
                    <a:pt x="2115566" y="302162"/>
                  </a:lnTo>
                  <a:lnTo>
                    <a:pt x="2065243" y="295171"/>
                  </a:lnTo>
                  <a:lnTo>
                    <a:pt x="1962162" y="306494"/>
                  </a:lnTo>
                  <a:lnTo>
                    <a:pt x="1864970" y="318636"/>
                  </a:lnTo>
                  <a:lnTo>
                    <a:pt x="1607209" y="346936"/>
                  </a:lnTo>
                  <a:lnTo>
                    <a:pt x="1553895" y="365174"/>
                  </a:lnTo>
                  <a:lnTo>
                    <a:pt x="1539144" y="363124"/>
                  </a:lnTo>
                  <a:lnTo>
                    <a:pt x="1522660" y="373656"/>
                  </a:lnTo>
                  <a:lnTo>
                    <a:pt x="1491425" y="382139"/>
                  </a:lnTo>
                  <a:lnTo>
                    <a:pt x="1394426" y="394307"/>
                  </a:lnTo>
                  <a:lnTo>
                    <a:pt x="1343411" y="412864"/>
                  </a:lnTo>
                  <a:lnTo>
                    <a:pt x="1293573" y="418762"/>
                  </a:lnTo>
                  <a:close/>
                </a:path>
                <a:path w="2245994" h="2910840">
                  <a:moveTo>
                    <a:pt x="539184" y="1826951"/>
                  </a:moveTo>
                  <a:lnTo>
                    <a:pt x="434030" y="1812342"/>
                  </a:lnTo>
                  <a:lnTo>
                    <a:pt x="384596" y="1792653"/>
                  </a:lnTo>
                  <a:lnTo>
                    <a:pt x="290843" y="1753984"/>
                  </a:lnTo>
                  <a:lnTo>
                    <a:pt x="246985" y="1735069"/>
                  </a:lnTo>
                  <a:lnTo>
                    <a:pt x="207196" y="1703898"/>
                  </a:lnTo>
                  <a:lnTo>
                    <a:pt x="168210" y="1685660"/>
                  </a:lnTo>
                  <a:lnTo>
                    <a:pt x="135503" y="1642650"/>
                  </a:lnTo>
                  <a:lnTo>
                    <a:pt x="104061" y="1612638"/>
                  </a:lnTo>
                  <a:lnTo>
                    <a:pt x="75865" y="1583077"/>
                  </a:lnTo>
                  <a:lnTo>
                    <a:pt x="52892" y="1541419"/>
                  </a:lnTo>
                  <a:lnTo>
                    <a:pt x="33626" y="1500277"/>
                  </a:lnTo>
                  <a:lnTo>
                    <a:pt x="18298" y="1459681"/>
                  </a:lnTo>
                  <a:lnTo>
                    <a:pt x="7139" y="1419665"/>
                  </a:lnTo>
                  <a:lnTo>
                    <a:pt x="2127" y="1367681"/>
                  </a:lnTo>
                  <a:lnTo>
                    <a:pt x="0" y="1328920"/>
                  </a:lnTo>
                  <a:lnTo>
                    <a:pt x="2734" y="1290834"/>
                  </a:lnTo>
                  <a:lnTo>
                    <a:pt x="5335" y="1278373"/>
                  </a:lnTo>
                  <a:lnTo>
                    <a:pt x="9578" y="1266140"/>
                  </a:lnTo>
                  <a:lnTo>
                    <a:pt x="13617" y="1266702"/>
                  </a:lnTo>
                  <a:lnTo>
                    <a:pt x="20849" y="1254884"/>
                  </a:lnTo>
                  <a:lnTo>
                    <a:pt x="20550" y="1254843"/>
                  </a:lnTo>
                  <a:lnTo>
                    <a:pt x="871214" y="372908"/>
                  </a:lnTo>
                  <a:lnTo>
                    <a:pt x="847508" y="356792"/>
                  </a:lnTo>
                  <a:lnTo>
                    <a:pt x="828139" y="341280"/>
                  </a:lnTo>
                  <a:lnTo>
                    <a:pt x="814868" y="313792"/>
                  </a:lnTo>
                  <a:lnTo>
                    <a:pt x="804213" y="299490"/>
                  </a:lnTo>
                  <a:lnTo>
                    <a:pt x="797987" y="247337"/>
                  </a:lnTo>
                  <a:lnTo>
                    <a:pt x="802095" y="209442"/>
                  </a:lnTo>
                  <a:lnTo>
                    <a:pt x="819710" y="160601"/>
                  </a:lnTo>
                  <a:lnTo>
                    <a:pt x="847015" y="125928"/>
                  </a:lnTo>
                  <a:lnTo>
                    <a:pt x="873795" y="104005"/>
                  </a:lnTo>
                  <a:lnTo>
                    <a:pt x="902251" y="95136"/>
                  </a:lnTo>
                  <a:lnTo>
                    <a:pt x="961001" y="103298"/>
                  </a:lnTo>
                  <a:lnTo>
                    <a:pt x="987041" y="119738"/>
                  </a:lnTo>
                  <a:lnTo>
                    <a:pt x="1006592" y="135276"/>
                  </a:lnTo>
                  <a:lnTo>
                    <a:pt x="919618" y="123193"/>
                  </a:lnTo>
                  <a:lnTo>
                    <a:pt x="901667" y="133521"/>
                  </a:lnTo>
                  <a:lnTo>
                    <a:pt x="869414" y="154684"/>
                  </a:lnTo>
                  <a:lnTo>
                    <a:pt x="834922" y="214002"/>
                  </a:lnTo>
                  <a:lnTo>
                    <a:pt x="830733" y="251886"/>
                  </a:lnTo>
                  <a:lnTo>
                    <a:pt x="836121" y="291101"/>
                  </a:lnTo>
                  <a:lnTo>
                    <a:pt x="882596" y="336023"/>
                  </a:lnTo>
                  <a:lnTo>
                    <a:pt x="917742" y="353728"/>
                  </a:lnTo>
                  <a:lnTo>
                    <a:pt x="947794" y="370725"/>
                  </a:lnTo>
                  <a:lnTo>
                    <a:pt x="1293573" y="418762"/>
                  </a:lnTo>
                  <a:lnTo>
                    <a:pt x="1192018" y="430297"/>
                  </a:lnTo>
                  <a:lnTo>
                    <a:pt x="901947" y="389999"/>
                  </a:lnTo>
                  <a:lnTo>
                    <a:pt x="95769" y="1226827"/>
                  </a:lnTo>
                  <a:lnTo>
                    <a:pt x="209592" y="1242640"/>
                  </a:lnTo>
                  <a:lnTo>
                    <a:pt x="160876" y="1248694"/>
                  </a:lnTo>
                  <a:lnTo>
                    <a:pt x="120007" y="1255838"/>
                  </a:lnTo>
                  <a:lnTo>
                    <a:pt x="87050" y="1264081"/>
                  </a:lnTo>
                  <a:lnTo>
                    <a:pt x="62066" y="1273432"/>
                  </a:lnTo>
                  <a:lnTo>
                    <a:pt x="45120" y="1283900"/>
                  </a:lnTo>
                  <a:lnTo>
                    <a:pt x="37411" y="1282829"/>
                  </a:lnTo>
                  <a:lnTo>
                    <a:pt x="35664" y="1295408"/>
                  </a:lnTo>
                  <a:lnTo>
                    <a:pt x="40028" y="1296015"/>
                  </a:lnTo>
                  <a:lnTo>
                    <a:pt x="51324" y="1310406"/>
                  </a:lnTo>
                  <a:lnTo>
                    <a:pt x="71230" y="1325993"/>
                  </a:lnTo>
                  <a:lnTo>
                    <a:pt x="99675" y="1342767"/>
                  </a:lnTo>
                  <a:lnTo>
                    <a:pt x="136589" y="1360717"/>
                  </a:lnTo>
                  <a:lnTo>
                    <a:pt x="32266" y="1346224"/>
                  </a:lnTo>
                  <a:lnTo>
                    <a:pt x="35399" y="1385125"/>
                  </a:lnTo>
                  <a:lnTo>
                    <a:pt x="43291" y="1424688"/>
                  </a:lnTo>
                  <a:lnTo>
                    <a:pt x="55688" y="1464876"/>
                  </a:lnTo>
                  <a:lnTo>
                    <a:pt x="72338" y="1505655"/>
                  </a:lnTo>
                  <a:lnTo>
                    <a:pt x="92987" y="1546989"/>
                  </a:lnTo>
                  <a:lnTo>
                    <a:pt x="119130" y="1576265"/>
                  </a:lnTo>
                  <a:lnTo>
                    <a:pt x="147020" y="1618606"/>
                  </a:lnTo>
                  <a:lnTo>
                    <a:pt x="179898" y="1648817"/>
                  </a:lnTo>
                  <a:lnTo>
                    <a:pt x="215764" y="1679444"/>
                  </a:lnTo>
                  <a:lnTo>
                    <a:pt x="256113" y="1697871"/>
                  </a:lnTo>
                  <a:lnTo>
                    <a:pt x="297196" y="1729223"/>
                  </a:lnTo>
                  <a:lnTo>
                    <a:pt x="342255" y="1748305"/>
                  </a:lnTo>
                  <a:lnTo>
                    <a:pt x="389291" y="1767661"/>
                  </a:lnTo>
                  <a:lnTo>
                    <a:pt x="692856" y="1809834"/>
                  </a:lnTo>
                  <a:lnTo>
                    <a:pt x="592113" y="1821482"/>
                  </a:lnTo>
                  <a:lnTo>
                    <a:pt x="539184" y="1826951"/>
                  </a:lnTo>
                  <a:close/>
                </a:path>
                <a:path w="2245994" h="2910840">
                  <a:moveTo>
                    <a:pt x="1154804" y="296908"/>
                  </a:moveTo>
                  <a:lnTo>
                    <a:pt x="1073055" y="285551"/>
                  </a:lnTo>
                  <a:lnTo>
                    <a:pt x="1039136" y="255195"/>
                  </a:lnTo>
                  <a:lnTo>
                    <a:pt x="1000408" y="198526"/>
                  </a:lnTo>
                  <a:lnTo>
                    <a:pt x="991951" y="171708"/>
                  </a:lnTo>
                  <a:lnTo>
                    <a:pt x="981037" y="157369"/>
                  </a:lnTo>
                  <a:lnTo>
                    <a:pt x="967837" y="142714"/>
                  </a:lnTo>
                  <a:lnTo>
                    <a:pt x="950770" y="127521"/>
                  </a:lnTo>
                  <a:lnTo>
                    <a:pt x="1006592" y="135276"/>
                  </a:lnTo>
                  <a:lnTo>
                    <a:pt x="1019778" y="162751"/>
                  </a:lnTo>
                  <a:lnTo>
                    <a:pt x="1031968" y="177267"/>
                  </a:lnTo>
                  <a:lnTo>
                    <a:pt x="1045718" y="204821"/>
                  </a:lnTo>
                  <a:lnTo>
                    <a:pt x="1062688" y="232823"/>
                  </a:lnTo>
                  <a:lnTo>
                    <a:pt x="1089082" y="249311"/>
                  </a:lnTo>
                  <a:lnTo>
                    <a:pt x="1242569" y="270635"/>
                  </a:lnTo>
                  <a:lnTo>
                    <a:pt x="1193726" y="289493"/>
                  </a:lnTo>
                  <a:lnTo>
                    <a:pt x="1154804" y="296908"/>
                  </a:lnTo>
                  <a:close/>
                </a:path>
                <a:path w="2245994" h="2910840">
                  <a:moveTo>
                    <a:pt x="1649823" y="2288974"/>
                  </a:moveTo>
                  <a:lnTo>
                    <a:pt x="1616519" y="2284347"/>
                  </a:lnTo>
                  <a:lnTo>
                    <a:pt x="2218570" y="303650"/>
                  </a:lnTo>
                  <a:lnTo>
                    <a:pt x="2244767" y="307289"/>
                  </a:lnTo>
                  <a:lnTo>
                    <a:pt x="2244845" y="332944"/>
                  </a:lnTo>
                  <a:lnTo>
                    <a:pt x="1649823" y="2288974"/>
                  </a:lnTo>
                  <a:close/>
                </a:path>
                <a:path w="2245994" h="2910840">
                  <a:moveTo>
                    <a:pt x="1088986" y="1377632"/>
                  </a:moveTo>
                  <a:lnTo>
                    <a:pt x="1054450" y="1372834"/>
                  </a:lnTo>
                  <a:lnTo>
                    <a:pt x="906138" y="390581"/>
                  </a:lnTo>
                  <a:lnTo>
                    <a:pt x="1141961" y="423343"/>
                  </a:lnTo>
                  <a:lnTo>
                    <a:pt x="1107420" y="431367"/>
                  </a:lnTo>
                  <a:lnTo>
                    <a:pt x="940389" y="408162"/>
                  </a:lnTo>
                  <a:lnTo>
                    <a:pt x="1088986" y="1377632"/>
                  </a:lnTo>
                  <a:close/>
                </a:path>
                <a:path w="2245994" h="2910840">
                  <a:moveTo>
                    <a:pt x="838406" y="1291532"/>
                  </a:moveTo>
                  <a:lnTo>
                    <a:pt x="290685" y="1215439"/>
                  </a:lnTo>
                  <a:lnTo>
                    <a:pt x="347884" y="1210564"/>
                  </a:lnTo>
                  <a:lnTo>
                    <a:pt x="784957" y="1271284"/>
                  </a:lnTo>
                  <a:lnTo>
                    <a:pt x="838406" y="1291532"/>
                  </a:lnTo>
                  <a:close/>
                </a:path>
                <a:path w="2245994" h="2910840">
                  <a:moveTo>
                    <a:pt x="264344" y="1250246"/>
                  </a:moveTo>
                  <a:lnTo>
                    <a:pt x="95769" y="1226827"/>
                  </a:lnTo>
                  <a:lnTo>
                    <a:pt x="137792" y="1219843"/>
                  </a:lnTo>
                  <a:lnTo>
                    <a:pt x="185351" y="1213628"/>
                  </a:lnTo>
                  <a:lnTo>
                    <a:pt x="237285" y="1208021"/>
                  </a:lnTo>
                  <a:lnTo>
                    <a:pt x="891598" y="1298921"/>
                  </a:lnTo>
                  <a:lnTo>
                    <a:pt x="939893" y="1318453"/>
                  </a:lnTo>
                  <a:lnTo>
                    <a:pt x="478169" y="1254308"/>
                  </a:lnTo>
                  <a:lnTo>
                    <a:pt x="398696" y="1256089"/>
                  </a:lnTo>
                  <a:lnTo>
                    <a:pt x="328565" y="1246346"/>
                  </a:lnTo>
                  <a:lnTo>
                    <a:pt x="264344" y="1250246"/>
                  </a:lnTo>
                  <a:close/>
                </a:path>
                <a:path w="2245994" h="2910840">
                  <a:moveTo>
                    <a:pt x="930122" y="1509425"/>
                  </a:moveTo>
                  <a:lnTo>
                    <a:pt x="702776" y="1477841"/>
                  </a:lnTo>
                  <a:lnTo>
                    <a:pt x="775535" y="1475127"/>
                  </a:lnTo>
                  <a:lnTo>
                    <a:pt x="840359" y="1471311"/>
                  </a:lnTo>
                  <a:lnTo>
                    <a:pt x="895435" y="1478962"/>
                  </a:lnTo>
                  <a:lnTo>
                    <a:pt x="944192" y="1472914"/>
                  </a:lnTo>
                  <a:lnTo>
                    <a:pt x="984816" y="1465735"/>
                  </a:lnTo>
                  <a:lnTo>
                    <a:pt x="1017242" y="1457418"/>
                  </a:lnTo>
                  <a:lnTo>
                    <a:pt x="1041404" y="1447953"/>
                  </a:lnTo>
                  <a:lnTo>
                    <a:pt x="1057237" y="1437331"/>
                  </a:lnTo>
                  <a:lnTo>
                    <a:pt x="1062926" y="1438121"/>
                  </a:lnTo>
                  <a:lnTo>
                    <a:pt x="1061979" y="1425167"/>
                  </a:lnTo>
                  <a:lnTo>
                    <a:pt x="1053493" y="1411167"/>
                  </a:lnTo>
                  <a:lnTo>
                    <a:pt x="1037600" y="1396137"/>
                  </a:lnTo>
                  <a:lnTo>
                    <a:pt x="1012608" y="1392665"/>
                  </a:lnTo>
                  <a:lnTo>
                    <a:pt x="982067" y="1375600"/>
                  </a:lnTo>
                  <a:lnTo>
                    <a:pt x="944286" y="1357529"/>
                  </a:lnTo>
                  <a:lnTo>
                    <a:pt x="899320" y="1338460"/>
                  </a:lnTo>
                  <a:lnTo>
                    <a:pt x="845477" y="1330980"/>
                  </a:lnTo>
                  <a:lnTo>
                    <a:pt x="786309" y="1309938"/>
                  </a:lnTo>
                  <a:lnTo>
                    <a:pt x="718375" y="1300500"/>
                  </a:lnTo>
                  <a:lnTo>
                    <a:pt x="645227" y="1277516"/>
                  </a:lnTo>
                  <a:lnTo>
                    <a:pt x="939893" y="1318453"/>
                  </a:lnTo>
                  <a:lnTo>
                    <a:pt x="983896" y="1337388"/>
                  </a:lnTo>
                  <a:lnTo>
                    <a:pt x="1022463" y="1355568"/>
                  </a:lnTo>
                  <a:lnTo>
                    <a:pt x="1054450" y="1372834"/>
                  </a:lnTo>
                  <a:lnTo>
                    <a:pt x="1088986" y="1377632"/>
                  </a:lnTo>
                  <a:lnTo>
                    <a:pt x="1095010" y="1416934"/>
                  </a:lnTo>
                  <a:lnTo>
                    <a:pt x="1096331" y="1429940"/>
                  </a:lnTo>
                  <a:lnTo>
                    <a:pt x="1098052" y="1430179"/>
                  </a:lnTo>
                  <a:lnTo>
                    <a:pt x="1096305" y="1442758"/>
                  </a:lnTo>
                  <a:lnTo>
                    <a:pt x="1088554" y="1480147"/>
                  </a:lnTo>
                  <a:lnTo>
                    <a:pt x="1084350" y="1492385"/>
                  </a:lnTo>
                  <a:lnTo>
                    <a:pt x="1052643" y="1487980"/>
                  </a:lnTo>
                  <a:lnTo>
                    <a:pt x="1019177" y="1496153"/>
                  </a:lnTo>
                  <a:lnTo>
                    <a:pt x="977896" y="1503240"/>
                  </a:lnTo>
                  <a:lnTo>
                    <a:pt x="930122" y="1509425"/>
                  </a:lnTo>
                  <a:close/>
                </a:path>
                <a:path w="2245994" h="2910840">
                  <a:moveTo>
                    <a:pt x="877177" y="1514892"/>
                  </a:moveTo>
                  <a:lnTo>
                    <a:pt x="193751" y="1419946"/>
                  </a:lnTo>
                  <a:lnTo>
                    <a:pt x="144301" y="1400255"/>
                  </a:lnTo>
                  <a:lnTo>
                    <a:pt x="100022" y="1381281"/>
                  </a:lnTo>
                  <a:lnTo>
                    <a:pt x="62236" y="1363210"/>
                  </a:lnTo>
                  <a:lnTo>
                    <a:pt x="32266" y="1346224"/>
                  </a:lnTo>
                  <a:lnTo>
                    <a:pt x="136589" y="1360717"/>
                  </a:lnTo>
                  <a:lnTo>
                    <a:pt x="181902" y="1379834"/>
                  </a:lnTo>
                  <a:lnTo>
                    <a:pt x="237289" y="1387529"/>
                  </a:lnTo>
                  <a:lnTo>
                    <a:pt x="299187" y="1408950"/>
                  </a:lnTo>
                  <a:lnTo>
                    <a:pt x="369271" y="1431509"/>
                  </a:lnTo>
                  <a:lnTo>
                    <a:pt x="930122" y="1509425"/>
                  </a:lnTo>
                  <a:lnTo>
                    <a:pt x="877177" y="1514892"/>
                  </a:lnTo>
                  <a:close/>
                </a:path>
                <a:path w="2245994" h="2910840">
                  <a:moveTo>
                    <a:pt x="692856" y="1809834"/>
                  </a:moveTo>
                  <a:lnTo>
                    <a:pt x="594281" y="1796139"/>
                  </a:lnTo>
                  <a:lnTo>
                    <a:pt x="644818" y="1790338"/>
                  </a:lnTo>
                  <a:lnTo>
                    <a:pt x="693377" y="1784262"/>
                  </a:lnTo>
                  <a:lnTo>
                    <a:pt x="741451" y="1765297"/>
                  </a:lnTo>
                  <a:lnTo>
                    <a:pt x="785294" y="1758566"/>
                  </a:lnTo>
                  <a:lnTo>
                    <a:pt x="828147" y="1738876"/>
                  </a:lnTo>
                  <a:lnTo>
                    <a:pt x="868012" y="1718770"/>
                  </a:lnTo>
                  <a:lnTo>
                    <a:pt x="906383" y="1685635"/>
                  </a:lnTo>
                  <a:lnTo>
                    <a:pt x="939511" y="1664593"/>
                  </a:lnTo>
                  <a:lnTo>
                    <a:pt x="970641" y="1630452"/>
                  </a:lnTo>
                  <a:lnTo>
                    <a:pt x="997772" y="1595755"/>
                  </a:lnTo>
                  <a:lnTo>
                    <a:pt x="1020650" y="1560468"/>
                  </a:lnTo>
                  <a:lnTo>
                    <a:pt x="1039025" y="1524554"/>
                  </a:lnTo>
                  <a:lnTo>
                    <a:pt x="1052643" y="1487980"/>
                  </a:lnTo>
                  <a:lnTo>
                    <a:pt x="1084350" y="1492385"/>
                  </a:lnTo>
                  <a:lnTo>
                    <a:pt x="1056949" y="1565510"/>
                  </a:lnTo>
                  <a:lnTo>
                    <a:pt x="1035305" y="1600969"/>
                  </a:lnTo>
                  <a:lnTo>
                    <a:pt x="1009491" y="1635849"/>
                  </a:lnTo>
                  <a:lnTo>
                    <a:pt x="979740" y="1670182"/>
                  </a:lnTo>
                  <a:lnTo>
                    <a:pt x="946281" y="1703999"/>
                  </a:lnTo>
                  <a:lnTo>
                    <a:pt x="911094" y="1724755"/>
                  </a:lnTo>
                  <a:lnTo>
                    <a:pt x="872663" y="1745060"/>
                  </a:lnTo>
                  <a:lnTo>
                    <a:pt x="829470" y="1777525"/>
                  </a:lnTo>
                  <a:lnTo>
                    <a:pt x="786989" y="1784446"/>
                  </a:lnTo>
                  <a:lnTo>
                    <a:pt x="740209" y="1803591"/>
                  </a:lnTo>
                  <a:lnTo>
                    <a:pt x="692856" y="1809834"/>
                  </a:lnTo>
                  <a:close/>
                </a:path>
                <a:path w="2245994" h="2910840">
                  <a:moveTo>
                    <a:pt x="762813" y="1511825"/>
                  </a:moveTo>
                  <a:lnTo>
                    <a:pt x="304620" y="1448171"/>
                  </a:lnTo>
                  <a:lnTo>
                    <a:pt x="248797" y="1427594"/>
                  </a:lnTo>
                  <a:lnTo>
                    <a:pt x="822132" y="1507244"/>
                  </a:lnTo>
                  <a:lnTo>
                    <a:pt x="762813" y="1511825"/>
                  </a:lnTo>
                  <a:close/>
                </a:path>
                <a:path w="2245994" h="2910840">
                  <a:moveTo>
                    <a:pt x="586420" y="1500142"/>
                  </a:moveTo>
                  <a:lnTo>
                    <a:pt x="477518" y="1485013"/>
                  </a:lnTo>
                  <a:lnTo>
                    <a:pt x="422051" y="1464485"/>
                  </a:lnTo>
                  <a:lnTo>
                    <a:pt x="645382" y="1495511"/>
                  </a:lnTo>
                  <a:lnTo>
                    <a:pt x="586420" y="1500142"/>
                  </a:lnTo>
                  <a:close/>
                </a:path>
                <a:path w="2245994" h="2910840">
                  <a:moveTo>
                    <a:pt x="1223456" y="2486180"/>
                  </a:moveTo>
                  <a:lnTo>
                    <a:pt x="1190601" y="2481616"/>
                  </a:lnTo>
                  <a:lnTo>
                    <a:pt x="1204309" y="2432233"/>
                  </a:lnTo>
                  <a:lnTo>
                    <a:pt x="1223524" y="2396436"/>
                  </a:lnTo>
                  <a:lnTo>
                    <a:pt x="1249322" y="2361554"/>
                  </a:lnTo>
                  <a:lnTo>
                    <a:pt x="1281035" y="2327494"/>
                  </a:lnTo>
                  <a:lnTo>
                    <a:pt x="1316248" y="2306742"/>
                  </a:lnTo>
                  <a:lnTo>
                    <a:pt x="1356037" y="2286626"/>
                  </a:lnTo>
                  <a:lnTo>
                    <a:pt x="1399735" y="2267052"/>
                  </a:lnTo>
                  <a:lnTo>
                    <a:pt x="1444924" y="2260508"/>
                  </a:lnTo>
                  <a:lnTo>
                    <a:pt x="1807723" y="2310910"/>
                  </a:lnTo>
                  <a:lnTo>
                    <a:pt x="1849417" y="2329525"/>
                  </a:lnTo>
                  <a:lnTo>
                    <a:pt x="1886125" y="2360268"/>
                  </a:lnTo>
                  <a:lnTo>
                    <a:pt x="1440534" y="2298364"/>
                  </a:lnTo>
                  <a:lnTo>
                    <a:pt x="1396749" y="2305104"/>
                  </a:lnTo>
                  <a:lnTo>
                    <a:pt x="1354937" y="2324939"/>
                  </a:lnTo>
                  <a:lnTo>
                    <a:pt x="1317668" y="2345405"/>
                  </a:lnTo>
                  <a:lnTo>
                    <a:pt x="1285762" y="2366616"/>
                  </a:lnTo>
                  <a:lnTo>
                    <a:pt x="1258294" y="2401266"/>
                  </a:lnTo>
                  <a:lnTo>
                    <a:pt x="1236087" y="2449469"/>
                  </a:lnTo>
                  <a:lnTo>
                    <a:pt x="1223456" y="2486180"/>
                  </a:lnTo>
                  <a:close/>
                </a:path>
                <a:path w="2245994" h="2910840">
                  <a:moveTo>
                    <a:pt x="1992144" y="2592970"/>
                  </a:moveTo>
                  <a:lnTo>
                    <a:pt x="1958914" y="2588354"/>
                  </a:lnTo>
                  <a:lnTo>
                    <a:pt x="1956769" y="2549590"/>
                  </a:lnTo>
                  <a:lnTo>
                    <a:pt x="1948542" y="2497159"/>
                  </a:lnTo>
                  <a:lnTo>
                    <a:pt x="1931560" y="2456334"/>
                  </a:lnTo>
                  <a:lnTo>
                    <a:pt x="1906644" y="2427229"/>
                  </a:lnTo>
                  <a:lnTo>
                    <a:pt x="1876365" y="2397378"/>
                  </a:lnTo>
                  <a:lnTo>
                    <a:pt x="1841543" y="2366897"/>
                  </a:lnTo>
                  <a:lnTo>
                    <a:pt x="1801254" y="2348477"/>
                  </a:lnTo>
                  <a:lnTo>
                    <a:pt x="1886125" y="2360268"/>
                  </a:lnTo>
                  <a:lnTo>
                    <a:pt x="1918924" y="2390469"/>
                  </a:lnTo>
                  <a:lnTo>
                    <a:pt x="1947146" y="2420033"/>
                  </a:lnTo>
                  <a:lnTo>
                    <a:pt x="1968374" y="2461449"/>
                  </a:lnTo>
                  <a:lnTo>
                    <a:pt x="1983687" y="2502042"/>
                  </a:lnTo>
                  <a:lnTo>
                    <a:pt x="1992415" y="2541720"/>
                  </a:lnTo>
                  <a:lnTo>
                    <a:pt x="1992144" y="2592970"/>
                  </a:lnTo>
                  <a:close/>
                </a:path>
                <a:path w="2245994" h="2910840">
                  <a:moveTo>
                    <a:pt x="2245570" y="2910261"/>
                  </a:moveTo>
                  <a:lnTo>
                    <a:pt x="841341" y="2715178"/>
                  </a:lnTo>
                  <a:lnTo>
                    <a:pt x="843089" y="2702599"/>
                  </a:lnTo>
                  <a:lnTo>
                    <a:pt x="854377" y="2652879"/>
                  </a:lnTo>
                  <a:lnTo>
                    <a:pt x="872007" y="2616863"/>
                  </a:lnTo>
                  <a:lnTo>
                    <a:pt x="898715" y="2569285"/>
                  </a:lnTo>
                  <a:lnTo>
                    <a:pt x="928502" y="2547780"/>
                  </a:lnTo>
                  <a:lnTo>
                    <a:pt x="965851" y="2514502"/>
                  </a:lnTo>
                  <a:lnTo>
                    <a:pt x="1006509" y="2494507"/>
                  </a:lnTo>
                  <a:lnTo>
                    <a:pt x="1051465" y="2475108"/>
                  </a:lnTo>
                  <a:lnTo>
                    <a:pt x="1098213" y="2468781"/>
                  </a:lnTo>
                  <a:lnTo>
                    <a:pt x="2084531" y="2605805"/>
                  </a:lnTo>
                  <a:lnTo>
                    <a:pt x="2127785" y="2624636"/>
                  </a:lnTo>
                  <a:lnTo>
                    <a:pt x="2165750" y="2655555"/>
                  </a:lnTo>
                  <a:lnTo>
                    <a:pt x="1095633" y="2506888"/>
                  </a:lnTo>
                  <a:lnTo>
                    <a:pt x="1051805" y="2513622"/>
                  </a:lnTo>
                  <a:lnTo>
                    <a:pt x="1009943" y="2533450"/>
                  </a:lnTo>
                  <a:lnTo>
                    <a:pt x="972624" y="2553909"/>
                  </a:lnTo>
                  <a:lnTo>
                    <a:pt x="940671" y="2575114"/>
                  </a:lnTo>
                  <a:lnTo>
                    <a:pt x="913165" y="2609759"/>
                  </a:lnTo>
                  <a:lnTo>
                    <a:pt x="892678" y="2645379"/>
                  </a:lnTo>
                  <a:lnTo>
                    <a:pt x="878290" y="2694668"/>
                  </a:lnTo>
                  <a:lnTo>
                    <a:pt x="2245432" y="2884598"/>
                  </a:lnTo>
                  <a:lnTo>
                    <a:pt x="2245570" y="2910261"/>
                  </a:lnTo>
                  <a:close/>
                </a:path>
                <a:path w="2245994" h="2910840">
                  <a:moveTo>
                    <a:pt x="2245432" y="2884598"/>
                  </a:moveTo>
                  <a:lnTo>
                    <a:pt x="2234252" y="2883045"/>
                  </a:lnTo>
                  <a:lnTo>
                    <a:pt x="2233845" y="2831700"/>
                  </a:lnTo>
                  <a:lnTo>
                    <a:pt x="2223843" y="2791845"/>
                  </a:lnTo>
                  <a:lnTo>
                    <a:pt x="2206823" y="2751014"/>
                  </a:lnTo>
                  <a:lnTo>
                    <a:pt x="2181860" y="2721903"/>
                  </a:lnTo>
                  <a:lnTo>
                    <a:pt x="2151531" y="2692045"/>
                  </a:lnTo>
                  <a:lnTo>
                    <a:pt x="2116660" y="2661557"/>
                  </a:lnTo>
                  <a:lnTo>
                    <a:pt x="2076326" y="2643131"/>
                  </a:lnTo>
                  <a:lnTo>
                    <a:pt x="2165750" y="2655555"/>
                  </a:lnTo>
                  <a:lnTo>
                    <a:pt x="2199418" y="2685876"/>
                  </a:lnTo>
                  <a:lnTo>
                    <a:pt x="2226282" y="2728074"/>
                  </a:lnTo>
                  <a:lnTo>
                    <a:pt x="2244741" y="2756282"/>
                  </a:lnTo>
                  <a:lnTo>
                    <a:pt x="2245432" y="2884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/>
          <p:nvPr/>
        </p:nvSpPr>
        <p:spPr>
          <a:xfrm>
            <a:off x="17090837" y="913991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4">
                <a:moveTo>
                  <a:pt x="317601" y="635233"/>
                </a:moveTo>
                <a:lnTo>
                  <a:pt x="270667" y="631789"/>
                </a:lnTo>
                <a:lnTo>
                  <a:pt x="225871" y="621784"/>
                </a:lnTo>
                <a:lnTo>
                  <a:pt x="183706" y="605710"/>
                </a:lnTo>
                <a:lnTo>
                  <a:pt x="144661" y="584058"/>
                </a:lnTo>
                <a:lnTo>
                  <a:pt x="109229" y="557320"/>
                </a:lnTo>
                <a:lnTo>
                  <a:pt x="77900" y="525987"/>
                </a:lnTo>
                <a:lnTo>
                  <a:pt x="51166" y="490550"/>
                </a:lnTo>
                <a:lnTo>
                  <a:pt x="29517" y="451502"/>
                </a:lnTo>
                <a:lnTo>
                  <a:pt x="13446" y="409333"/>
                </a:lnTo>
                <a:lnTo>
                  <a:pt x="3443" y="364536"/>
                </a:lnTo>
                <a:lnTo>
                  <a:pt x="0" y="317601"/>
                </a:lnTo>
                <a:lnTo>
                  <a:pt x="3443" y="270667"/>
                </a:lnTo>
                <a:lnTo>
                  <a:pt x="13446" y="225871"/>
                </a:lnTo>
                <a:lnTo>
                  <a:pt x="29517" y="183706"/>
                </a:lnTo>
                <a:lnTo>
                  <a:pt x="51166" y="144661"/>
                </a:lnTo>
                <a:lnTo>
                  <a:pt x="77900" y="109229"/>
                </a:lnTo>
                <a:lnTo>
                  <a:pt x="109229" y="77900"/>
                </a:lnTo>
                <a:lnTo>
                  <a:pt x="144661" y="51166"/>
                </a:lnTo>
                <a:lnTo>
                  <a:pt x="183706" y="29517"/>
                </a:lnTo>
                <a:lnTo>
                  <a:pt x="225871" y="13446"/>
                </a:lnTo>
                <a:lnTo>
                  <a:pt x="270667" y="3443"/>
                </a:lnTo>
                <a:lnTo>
                  <a:pt x="317601" y="0"/>
                </a:lnTo>
                <a:lnTo>
                  <a:pt x="364543" y="3443"/>
                </a:lnTo>
                <a:lnTo>
                  <a:pt x="409345" y="13446"/>
                </a:lnTo>
                <a:lnTo>
                  <a:pt x="451515" y="29517"/>
                </a:lnTo>
                <a:lnTo>
                  <a:pt x="490564" y="51166"/>
                </a:lnTo>
                <a:lnTo>
                  <a:pt x="525999" y="77900"/>
                </a:lnTo>
                <a:lnTo>
                  <a:pt x="557330" y="109229"/>
                </a:lnTo>
                <a:lnTo>
                  <a:pt x="584066" y="144661"/>
                </a:lnTo>
                <a:lnTo>
                  <a:pt x="605715" y="183706"/>
                </a:lnTo>
                <a:lnTo>
                  <a:pt x="621787" y="225871"/>
                </a:lnTo>
                <a:lnTo>
                  <a:pt x="631790" y="270667"/>
                </a:lnTo>
                <a:lnTo>
                  <a:pt x="635233" y="317601"/>
                </a:lnTo>
                <a:lnTo>
                  <a:pt x="631790" y="364536"/>
                </a:lnTo>
                <a:lnTo>
                  <a:pt x="621787" y="409333"/>
                </a:lnTo>
                <a:lnTo>
                  <a:pt x="605715" y="451502"/>
                </a:lnTo>
                <a:lnTo>
                  <a:pt x="584066" y="490550"/>
                </a:lnTo>
                <a:lnTo>
                  <a:pt x="557330" y="525987"/>
                </a:lnTo>
                <a:lnTo>
                  <a:pt x="525999" y="557320"/>
                </a:lnTo>
                <a:lnTo>
                  <a:pt x="490564" y="584058"/>
                </a:lnTo>
                <a:lnTo>
                  <a:pt x="451515" y="605710"/>
                </a:lnTo>
                <a:lnTo>
                  <a:pt x="409345" y="621784"/>
                </a:lnTo>
                <a:lnTo>
                  <a:pt x="364543" y="631789"/>
                </a:lnTo>
                <a:lnTo>
                  <a:pt x="317601" y="635233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535234" y="269202"/>
            <a:ext cx="15723869" cy="1398270"/>
          </a:xfrm>
          <a:prstGeom prst="rect"/>
          <a:solidFill>
            <a:srgbClr val="F9D152"/>
          </a:solidFill>
        </p:spPr>
        <p:txBody>
          <a:bodyPr wrap="square" lIns="0" tIns="89535" rIns="0" bIns="0" rtlCol="0" vert="horz">
            <a:spAutoFit/>
          </a:bodyPr>
          <a:lstStyle/>
          <a:p>
            <a:pPr marL="372110">
              <a:lnSpc>
                <a:spcPct val="100000"/>
              </a:lnSpc>
              <a:spcBef>
                <a:spcPts val="705"/>
              </a:spcBef>
            </a:pPr>
            <a:r>
              <a:rPr dirty="0" sz="6400" spc="470"/>
              <a:t>RURAL</a:t>
            </a:r>
            <a:r>
              <a:rPr dirty="0" sz="6400" spc="-70"/>
              <a:t> </a:t>
            </a:r>
            <a:r>
              <a:rPr dirty="0" sz="6400" spc="390"/>
              <a:t>&amp;</a:t>
            </a:r>
            <a:r>
              <a:rPr dirty="0" sz="6400" spc="-70"/>
              <a:t> </a:t>
            </a:r>
            <a:r>
              <a:rPr dirty="0" sz="6400" spc="360"/>
              <a:t>URBAN</a:t>
            </a:r>
            <a:r>
              <a:rPr dirty="0" sz="6400" spc="-65"/>
              <a:t> </a:t>
            </a:r>
            <a:r>
              <a:rPr dirty="0" sz="6400" spc="490"/>
              <a:t>VOTER</a:t>
            </a:r>
            <a:r>
              <a:rPr dirty="0" sz="6400" spc="-70"/>
              <a:t> </a:t>
            </a:r>
            <a:r>
              <a:rPr dirty="0" sz="6400" spc="185"/>
              <a:t>DYNAMICS</a:t>
            </a:r>
            <a:endParaRPr sz="6400"/>
          </a:p>
        </p:txBody>
      </p:sp>
      <p:sp>
        <p:nvSpPr>
          <p:cNvPr id="16" name="object 16" descr=""/>
          <p:cNvSpPr txBox="1"/>
          <p:nvPr/>
        </p:nvSpPr>
        <p:spPr>
          <a:xfrm>
            <a:off x="17257772" y="9282854"/>
            <a:ext cx="30162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entury Gothic"/>
                <a:cs typeface="Century Gothic"/>
              </a:rPr>
              <a:t>14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63830" marR="156210">
              <a:lnSpc>
                <a:spcPct val="116399"/>
              </a:lnSpc>
              <a:spcBef>
                <a:spcPts val="100"/>
              </a:spcBef>
            </a:pPr>
            <a:r>
              <a:rPr dirty="0" sz="2900" spc="-20"/>
              <a:t>Urban</a:t>
            </a:r>
            <a:r>
              <a:rPr dirty="0" sz="2900" spc="-135"/>
              <a:t> </a:t>
            </a:r>
            <a:r>
              <a:rPr dirty="0" sz="2900" spc="-195"/>
              <a:t>and</a:t>
            </a:r>
            <a:r>
              <a:rPr dirty="0" sz="2900" spc="-5"/>
              <a:t> </a:t>
            </a:r>
            <a:r>
              <a:rPr dirty="0" sz="2900"/>
              <a:t>rural</a:t>
            </a:r>
            <a:r>
              <a:rPr dirty="0" sz="2900" spc="-70"/>
              <a:t> </a:t>
            </a:r>
            <a:r>
              <a:rPr dirty="0" sz="2900" spc="-30"/>
              <a:t>voting</a:t>
            </a:r>
            <a:r>
              <a:rPr dirty="0" sz="2900" spc="-70"/>
              <a:t> </a:t>
            </a:r>
            <a:r>
              <a:rPr dirty="0" sz="2900"/>
              <a:t>patterns</a:t>
            </a:r>
            <a:r>
              <a:rPr dirty="0" sz="2900" spc="-70"/>
              <a:t> </a:t>
            </a:r>
            <a:r>
              <a:rPr dirty="0" sz="2900" spc="-10"/>
              <a:t>together</a:t>
            </a:r>
            <a:r>
              <a:rPr dirty="0" sz="2900" spc="-65"/>
              <a:t> </a:t>
            </a:r>
            <a:r>
              <a:rPr dirty="0" sz="2900" spc="-35"/>
              <a:t>define</a:t>
            </a:r>
            <a:r>
              <a:rPr dirty="0" sz="2900" spc="-70"/>
              <a:t> </a:t>
            </a:r>
            <a:r>
              <a:rPr dirty="0" sz="2900" spc="-20"/>
              <a:t>India’s</a:t>
            </a:r>
            <a:r>
              <a:rPr dirty="0" sz="2900" spc="-70"/>
              <a:t> </a:t>
            </a:r>
            <a:r>
              <a:rPr dirty="0" sz="2900" spc="-105"/>
              <a:t>democracy.</a:t>
            </a:r>
            <a:r>
              <a:rPr dirty="0" sz="2900" spc="-70"/>
              <a:t> </a:t>
            </a:r>
            <a:r>
              <a:rPr dirty="0" sz="2900" spc="-10"/>
              <a:t>Urban </a:t>
            </a:r>
            <a:r>
              <a:rPr dirty="0" sz="2900"/>
              <a:t>regions,</a:t>
            </a:r>
            <a:r>
              <a:rPr dirty="0" sz="2900" spc="30"/>
              <a:t> </a:t>
            </a:r>
            <a:r>
              <a:rPr dirty="0" sz="2900" spc="-55"/>
              <a:t>though</a:t>
            </a:r>
            <a:r>
              <a:rPr dirty="0" sz="2900" spc="30"/>
              <a:t> </a:t>
            </a:r>
            <a:r>
              <a:rPr dirty="0" sz="2900"/>
              <a:t>densely</a:t>
            </a:r>
            <a:r>
              <a:rPr dirty="0" sz="2900" spc="30"/>
              <a:t> </a:t>
            </a:r>
            <a:r>
              <a:rPr dirty="0" sz="2900" spc="-80"/>
              <a:t>populated</a:t>
            </a:r>
            <a:r>
              <a:rPr dirty="0" sz="2900" spc="30"/>
              <a:t> </a:t>
            </a:r>
            <a:r>
              <a:rPr dirty="0" sz="2900" spc="-195"/>
              <a:t>and</a:t>
            </a:r>
            <a:r>
              <a:rPr dirty="0" sz="2900" spc="30"/>
              <a:t> </a:t>
            </a:r>
            <a:r>
              <a:rPr dirty="0" sz="2900" spc="145"/>
              <a:t>issue-</a:t>
            </a:r>
            <a:r>
              <a:rPr dirty="0" sz="2900" spc="-20"/>
              <a:t>driven,</a:t>
            </a:r>
            <a:r>
              <a:rPr dirty="0" sz="2900" spc="30"/>
              <a:t> </a:t>
            </a:r>
            <a:r>
              <a:rPr dirty="0" sz="2900" spc="60"/>
              <a:t>show</a:t>
            </a:r>
            <a:r>
              <a:rPr dirty="0" sz="2900" spc="30"/>
              <a:t> </a:t>
            </a:r>
            <a:r>
              <a:rPr dirty="0" sz="2900"/>
              <a:t>modest</a:t>
            </a:r>
            <a:r>
              <a:rPr dirty="0" sz="2900" spc="30"/>
              <a:t> </a:t>
            </a:r>
            <a:r>
              <a:rPr dirty="0" sz="2900" spc="-10"/>
              <a:t>turnout </a:t>
            </a:r>
            <a:r>
              <a:rPr dirty="0" sz="2900" spc="-90"/>
              <a:t>around</a:t>
            </a:r>
            <a:r>
              <a:rPr dirty="0" sz="2900" spc="-5"/>
              <a:t> </a:t>
            </a:r>
            <a:r>
              <a:rPr dirty="0" sz="2900" spc="114"/>
              <a:t>65%,</a:t>
            </a:r>
            <a:r>
              <a:rPr dirty="0" sz="2900"/>
              <a:t> lower </a:t>
            </a:r>
            <a:r>
              <a:rPr dirty="0" sz="2900" spc="-95"/>
              <a:t>than</a:t>
            </a:r>
            <a:r>
              <a:rPr dirty="0" sz="2900" spc="-5"/>
              <a:t> </a:t>
            </a:r>
            <a:r>
              <a:rPr dirty="0" sz="2900"/>
              <a:t>rural </a:t>
            </a:r>
            <a:r>
              <a:rPr dirty="0" sz="2900" spc="-35"/>
              <a:t>India’s.</a:t>
            </a:r>
            <a:r>
              <a:rPr dirty="0" sz="2900"/>
              <a:t> </a:t>
            </a:r>
            <a:r>
              <a:rPr dirty="0" sz="2900" spc="105"/>
              <a:t>States</a:t>
            </a:r>
            <a:r>
              <a:rPr dirty="0" sz="2900" spc="-5"/>
              <a:t> </a:t>
            </a:r>
            <a:r>
              <a:rPr dirty="0" sz="2900" spc="65"/>
              <a:t>like</a:t>
            </a:r>
            <a:r>
              <a:rPr dirty="0" sz="2900"/>
              <a:t> </a:t>
            </a:r>
            <a:r>
              <a:rPr dirty="0" sz="2900" spc="150"/>
              <a:t>West</a:t>
            </a:r>
            <a:r>
              <a:rPr dirty="0" sz="2900"/>
              <a:t> Bengal,</a:t>
            </a:r>
            <a:r>
              <a:rPr dirty="0" sz="2900" spc="-5"/>
              <a:t> </a:t>
            </a:r>
            <a:r>
              <a:rPr dirty="0" sz="2900"/>
              <a:t>Uttar </a:t>
            </a:r>
            <a:r>
              <a:rPr dirty="0" sz="2900" spc="-10"/>
              <a:t>Pradesh, </a:t>
            </a:r>
            <a:r>
              <a:rPr dirty="0" sz="2900" spc="-195"/>
              <a:t>and</a:t>
            </a:r>
            <a:r>
              <a:rPr dirty="0" sz="2900" spc="-5"/>
              <a:t> </a:t>
            </a:r>
            <a:r>
              <a:rPr dirty="0" sz="2900" spc="-65"/>
              <a:t>Maharashtra</a:t>
            </a:r>
            <a:r>
              <a:rPr dirty="0" sz="2900" spc="-15"/>
              <a:t> </a:t>
            </a:r>
            <a:r>
              <a:rPr dirty="0" sz="2900" spc="-75"/>
              <a:t>lead</a:t>
            </a:r>
            <a:r>
              <a:rPr dirty="0" sz="2900" spc="-10"/>
              <a:t> </a:t>
            </a:r>
            <a:r>
              <a:rPr dirty="0" sz="2900"/>
              <a:t>in</a:t>
            </a:r>
            <a:r>
              <a:rPr dirty="0" sz="2900" spc="-10"/>
              <a:t> </a:t>
            </a:r>
            <a:r>
              <a:rPr dirty="0" sz="2900" spc="-75"/>
              <a:t>urban</a:t>
            </a:r>
            <a:r>
              <a:rPr dirty="0" sz="2900" spc="-5"/>
              <a:t> </a:t>
            </a:r>
            <a:r>
              <a:rPr dirty="0" sz="2900"/>
              <a:t>voters,</a:t>
            </a:r>
            <a:r>
              <a:rPr dirty="0" sz="2900" spc="-10"/>
              <a:t> </a:t>
            </a:r>
            <a:r>
              <a:rPr dirty="0" sz="2900"/>
              <a:t>yet</a:t>
            </a:r>
            <a:r>
              <a:rPr dirty="0" sz="2900" spc="-10"/>
              <a:t> </a:t>
            </a:r>
            <a:r>
              <a:rPr dirty="0" sz="2900" spc="-125"/>
              <a:t>apathy</a:t>
            </a:r>
            <a:r>
              <a:rPr dirty="0" sz="2900" spc="-10"/>
              <a:t> </a:t>
            </a:r>
            <a:r>
              <a:rPr dirty="0" sz="2900" spc="185"/>
              <a:t>persists</a:t>
            </a:r>
            <a:r>
              <a:rPr dirty="0" sz="2900" spc="-5"/>
              <a:t> </a:t>
            </a:r>
            <a:r>
              <a:rPr dirty="0" sz="2900"/>
              <a:t>despite</a:t>
            </a:r>
            <a:r>
              <a:rPr dirty="0" sz="2900" spc="-10"/>
              <a:t> higher </a:t>
            </a:r>
            <a:r>
              <a:rPr dirty="0" sz="2900"/>
              <a:t>awareness,</a:t>
            </a:r>
            <a:r>
              <a:rPr dirty="0" sz="2900" spc="-25"/>
              <a:t> </a:t>
            </a:r>
            <a:r>
              <a:rPr dirty="0" sz="2900"/>
              <a:t>with</a:t>
            </a:r>
            <a:r>
              <a:rPr dirty="0" sz="2900" spc="-15"/>
              <a:t> </a:t>
            </a:r>
            <a:r>
              <a:rPr dirty="0" sz="2900"/>
              <a:t>exceptions</a:t>
            </a:r>
            <a:r>
              <a:rPr dirty="0" sz="2900" spc="-15"/>
              <a:t> </a:t>
            </a:r>
            <a:r>
              <a:rPr dirty="0" sz="2900" spc="65"/>
              <a:t>like</a:t>
            </a:r>
            <a:r>
              <a:rPr dirty="0" sz="2900" spc="-10"/>
              <a:t> </a:t>
            </a:r>
            <a:r>
              <a:rPr dirty="0" sz="2900"/>
              <a:t>Puducherry</a:t>
            </a:r>
            <a:r>
              <a:rPr dirty="0" sz="2900" spc="-15"/>
              <a:t> </a:t>
            </a:r>
            <a:r>
              <a:rPr dirty="0" sz="2900" spc="-195"/>
              <a:t>and</a:t>
            </a:r>
            <a:r>
              <a:rPr dirty="0" sz="2900" spc="-5"/>
              <a:t> </a:t>
            </a:r>
            <a:r>
              <a:rPr dirty="0" sz="2900" spc="150"/>
              <a:t>West</a:t>
            </a:r>
            <a:r>
              <a:rPr dirty="0" sz="2900" spc="-15"/>
              <a:t> </a:t>
            </a:r>
            <a:r>
              <a:rPr dirty="0" sz="2900"/>
              <a:t>Bengal</a:t>
            </a:r>
            <a:r>
              <a:rPr dirty="0" sz="2900" spc="-15"/>
              <a:t> </a:t>
            </a:r>
            <a:r>
              <a:rPr dirty="0" sz="2900" spc="85"/>
              <a:t>crossing</a:t>
            </a:r>
            <a:r>
              <a:rPr dirty="0" sz="2900" spc="-15"/>
              <a:t> </a:t>
            </a:r>
            <a:r>
              <a:rPr dirty="0" sz="2900" spc="95"/>
              <a:t>80%.</a:t>
            </a:r>
            <a:endParaRPr sz="2900"/>
          </a:p>
          <a:p>
            <a:pPr algn="ctr" marL="12700" marR="5080">
              <a:lnSpc>
                <a:spcPct val="116399"/>
              </a:lnSpc>
            </a:pPr>
            <a:r>
              <a:rPr dirty="0" sz="2900"/>
              <a:t>Rural</a:t>
            </a:r>
            <a:r>
              <a:rPr dirty="0" sz="2900" spc="45"/>
              <a:t> </a:t>
            </a:r>
            <a:r>
              <a:rPr dirty="0" sz="2900"/>
              <a:t>voters,</a:t>
            </a:r>
            <a:r>
              <a:rPr dirty="0" sz="2900" spc="45"/>
              <a:t> </a:t>
            </a:r>
            <a:r>
              <a:rPr dirty="0" sz="2900" spc="-65"/>
              <a:t>meanwhile,</a:t>
            </a:r>
            <a:r>
              <a:rPr dirty="0" sz="2900" spc="45"/>
              <a:t> </a:t>
            </a:r>
            <a:r>
              <a:rPr dirty="0" sz="2900"/>
              <a:t>often</a:t>
            </a:r>
            <a:r>
              <a:rPr dirty="0" sz="2900" spc="45"/>
              <a:t> </a:t>
            </a:r>
            <a:r>
              <a:rPr dirty="0" sz="2900" spc="-105"/>
              <a:t>decide</a:t>
            </a:r>
            <a:r>
              <a:rPr dirty="0" sz="2900" spc="45"/>
              <a:t> </a:t>
            </a:r>
            <a:r>
              <a:rPr dirty="0" sz="2900"/>
              <a:t>elections</a:t>
            </a:r>
            <a:r>
              <a:rPr dirty="0" sz="2900" spc="45"/>
              <a:t> </a:t>
            </a:r>
            <a:r>
              <a:rPr dirty="0" sz="2900" spc="-70"/>
              <a:t>due</a:t>
            </a:r>
            <a:r>
              <a:rPr dirty="0" sz="2900" spc="50"/>
              <a:t> </a:t>
            </a:r>
            <a:r>
              <a:rPr dirty="0" sz="2900"/>
              <a:t>to</a:t>
            </a:r>
            <a:r>
              <a:rPr dirty="0" sz="2900" spc="45"/>
              <a:t> </a:t>
            </a:r>
            <a:r>
              <a:rPr dirty="0" sz="2900"/>
              <a:t>their</a:t>
            </a:r>
            <a:r>
              <a:rPr dirty="0" sz="2900" spc="45"/>
              <a:t> </a:t>
            </a:r>
            <a:r>
              <a:rPr dirty="0" sz="2900"/>
              <a:t>vast</a:t>
            </a:r>
            <a:r>
              <a:rPr dirty="0" sz="2900" spc="45"/>
              <a:t> </a:t>
            </a:r>
            <a:r>
              <a:rPr dirty="0" sz="2900"/>
              <a:t>numbers</a:t>
            </a:r>
            <a:r>
              <a:rPr dirty="0" sz="2900" spc="45"/>
              <a:t> </a:t>
            </a:r>
            <a:r>
              <a:rPr dirty="0" sz="2900" spc="-25"/>
              <a:t>and </a:t>
            </a:r>
            <a:r>
              <a:rPr dirty="0" sz="2900" spc="55"/>
              <a:t>strong</a:t>
            </a:r>
            <a:r>
              <a:rPr dirty="0" sz="2900" spc="40"/>
              <a:t> </a:t>
            </a:r>
            <a:r>
              <a:rPr dirty="0" sz="2900" spc="-45"/>
              <a:t>participation,</a:t>
            </a:r>
            <a:r>
              <a:rPr dirty="0" sz="2900" spc="35"/>
              <a:t> </a:t>
            </a:r>
            <a:r>
              <a:rPr dirty="0" sz="2900"/>
              <a:t>especially</a:t>
            </a:r>
            <a:r>
              <a:rPr dirty="0" sz="2900" spc="40"/>
              <a:t> </a:t>
            </a:r>
            <a:r>
              <a:rPr dirty="0" sz="2900"/>
              <a:t>in</a:t>
            </a:r>
            <a:r>
              <a:rPr dirty="0" sz="2900" spc="40"/>
              <a:t> </a:t>
            </a:r>
            <a:r>
              <a:rPr dirty="0" sz="2900" spc="100"/>
              <a:t>states</a:t>
            </a:r>
            <a:r>
              <a:rPr dirty="0" sz="2900" spc="40"/>
              <a:t> </a:t>
            </a:r>
            <a:r>
              <a:rPr dirty="0" sz="2900" spc="65"/>
              <a:t>like</a:t>
            </a:r>
            <a:r>
              <a:rPr dirty="0" sz="2900" spc="40"/>
              <a:t> </a:t>
            </a:r>
            <a:r>
              <a:rPr dirty="0" sz="2900"/>
              <a:t>Uttar</a:t>
            </a:r>
            <a:r>
              <a:rPr dirty="0" sz="2900" spc="40"/>
              <a:t> </a:t>
            </a:r>
            <a:r>
              <a:rPr dirty="0" sz="2900"/>
              <a:t>Pradesh,</a:t>
            </a:r>
            <a:r>
              <a:rPr dirty="0" sz="2900" spc="40"/>
              <a:t> </a:t>
            </a:r>
            <a:r>
              <a:rPr dirty="0" sz="2900"/>
              <a:t>Bihar,</a:t>
            </a:r>
            <a:r>
              <a:rPr dirty="0" sz="2900" spc="40"/>
              <a:t> </a:t>
            </a:r>
            <a:r>
              <a:rPr dirty="0" sz="2900" spc="-25"/>
              <a:t>and </a:t>
            </a:r>
            <a:r>
              <a:rPr dirty="0" sz="2900" spc="-70"/>
              <a:t>Maharashtra.</a:t>
            </a:r>
            <a:r>
              <a:rPr dirty="0" sz="2900" spc="15"/>
              <a:t> </a:t>
            </a:r>
            <a:r>
              <a:rPr dirty="0" sz="2900"/>
              <a:t>High</a:t>
            </a:r>
            <a:r>
              <a:rPr dirty="0" sz="2900" spc="15"/>
              <a:t> </a:t>
            </a:r>
            <a:r>
              <a:rPr dirty="0" sz="2900" spc="-114"/>
              <a:t>engagement</a:t>
            </a:r>
            <a:r>
              <a:rPr dirty="0" sz="2900" spc="15"/>
              <a:t> </a:t>
            </a:r>
            <a:r>
              <a:rPr dirty="0" sz="2900"/>
              <a:t>in</a:t>
            </a:r>
            <a:r>
              <a:rPr dirty="0" sz="2900" spc="15"/>
              <a:t> </a:t>
            </a:r>
            <a:r>
              <a:rPr dirty="0" sz="2900"/>
              <a:t>regions</a:t>
            </a:r>
            <a:r>
              <a:rPr dirty="0" sz="2900" spc="15"/>
              <a:t> </a:t>
            </a:r>
            <a:r>
              <a:rPr dirty="0" sz="2900" spc="65"/>
              <a:t>like</a:t>
            </a:r>
            <a:r>
              <a:rPr dirty="0" sz="2900" spc="15"/>
              <a:t> </a:t>
            </a:r>
            <a:r>
              <a:rPr dirty="0" sz="2900" spc="-145"/>
              <a:t>Nagaland</a:t>
            </a:r>
            <a:r>
              <a:rPr dirty="0" sz="2900" spc="15"/>
              <a:t> </a:t>
            </a:r>
            <a:r>
              <a:rPr dirty="0" sz="2900" spc="-195"/>
              <a:t>and</a:t>
            </a:r>
            <a:r>
              <a:rPr dirty="0" sz="2900" spc="20"/>
              <a:t> </a:t>
            </a:r>
            <a:r>
              <a:rPr dirty="0" sz="2900" spc="-10"/>
              <a:t>Lakshadweep </a:t>
            </a:r>
            <a:r>
              <a:rPr dirty="0" sz="2900" spc="75"/>
              <a:t>showcases</a:t>
            </a:r>
            <a:r>
              <a:rPr dirty="0" sz="2900" spc="-65"/>
              <a:t> </a:t>
            </a:r>
            <a:r>
              <a:rPr dirty="0" sz="2900" spc="-40"/>
              <a:t>exceptional</a:t>
            </a:r>
            <a:r>
              <a:rPr dirty="0" sz="2900" spc="-60"/>
              <a:t> </a:t>
            </a:r>
            <a:r>
              <a:rPr dirty="0" sz="2900" spc="-10"/>
              <a:t>mobilization.</a:t>
            </a:r>
            <a:endParaRPr sz="2900"/>
          </a:p>
          <a:p>
            <a:pPr algn="ctr" marL="328930" marR="321310">
              <a:lnSpc>
                <a:spcPct val="116399"/>
              </a:lnSpc>
            </a:pPr>
            <a:r>
              <a:rPr dirty="0" sz="2900"/>
              <a:t>Bridging</a:t>
            </a:r>
            <a:r>
              <a:rPr dirty="0" sz="2900" spc="-30"/>
              <a:t> </a:t>
            </a:r>
            <a:r>
              <a:rPr dirty="0" sz="2900" spc="125"/>
              <a:t>this</a:t>
            </a:r>
            <a:r>
              <a:rPr dirty="0" sz="2900" spc="-15"/>
              <a:t> </a:t>
            </a:r>
            <a:r>
              <a:rPr dirty="0" sz="2900"/>
              <a:t>turnout</a:t>
            </a:r>
            <a:r>
              <a:rPr dirty="0" sz="2900" spc="-15"/>
              <a:t> </a:t>
            </a:r>
            <a:r>
              <a:rPr dirty="0" sz="2900" spc="-190"/>
              <a:t>gap</a:t>
            </a:r>
            <a:r>
              <a:rPr dirty="0" sz="2900" spc="-10"/>
              <a:t> </a:t>
            </a:r>
            <a:r>
              <a:rPr dirty="0" sz="2900" spc="275"/>
              <a:t>is</a:t>
            </a:r>
            <a:r>
              <a:rPr dirty="0" sz="2900" spc="-15"/>
              <a:t> </a:t>
            </a:r>
            <a:r>
              <a:rPr dirty="0" sz="2900"/>
              <a:t>vital</a:t>
            </a:r>
            <a:r>
              <a:rPr dirty="0" sz="2900" spc="-15"/>
              <a:t> </a:t>
            </a:r>
            <a:r>
              <a:rPr dirty="0" sz="2900" spc="50"/>
              <a:t>for</a:t>
            </a:r>
            <a:r>
              <a:rPr dirty="0" sz="2900" spc="-15"/>
              <a:t> </a:t>
            </a:r>
            <a:r>
              <a:rPr dirty="0" sz="2900"/>
              <a:t>fair</a:t>
            </a:r>
            <a:r>
              <a:rPr dirty="0" sz="2900" spc="-15"/>
              <a:t> </a:t>
            </a:r>
            <a:r>
              <a:rPr dirty="0" sz="2900"/>
              <a:t>representation</a:t>
            </a:r>
            <a:r>
              <a:rPr dirty="0" sz="2900" spc="-15"/>
              <a:t> </a:t>
            </a:r>
            <a:r>
              <a:rPr dirty="0" sz="2900" spc="-195"/>
              <a:t>and</a:t>
            </a:r>
            <a:r>
              <a:rPr dirty="0" sz="2900" spc="-5"/>
              <a:t> </a:t>
            </a:r>
            <a:r>
              <a:rPr dirty="0" sz="2900"/>
              <a:t>realizing</a:t>
            </a:r>
            <a:r>
              <a:rPr dirty="0" sz="2900" spc="-15"/>
              <a:t> </a:t>
            </a:r>
            <a:r>
              <a:rPr dirty="0" sz="2900"/>
              <a:t>the</a:t>
            </a:r>
            <a:r>
              <a:rPr dirty="0" sz="2900" spc="-10"/>
              <a:t> </a:t>
            </a:r>
            <a:r>
              <a:rPr dirty="0" sz="2900" spc="90"/>
              <a:t>full </a:t>
            </a:r>
            <a:r>
              <a:rPr dirty="0" sz="2900" spc="-35"/>
              <a:t>potential</a:t>
            </a:r>
            <a:r>
              <a:rPr dirty="0" sz="2900" spc="-90"/>
              <a:t> </a:t>
            </a:r>
            <a:r>
              <a:rPr dirty="0" sz="2900"/>
              <a:t>of</a:t>
            </a:r>
            <a:r>
              <a:rPr dirty="0" sz="2900" spc="-90"/>
              <a:t> </a:t>
            </a:r>
            <a:r>
              <a:rPr dirty="0" sz="2900" spc="-20"/>
              <a:t>India’s</a:t>
            </a:r>
            <a:r>
              <a:rPr dirty="0" sz="2900" spc="-85"/>
              <a:t> </a:t>
            </a:r>
            <a:r>
              <a:rPr dirty="0" sz="2900" spc="-10"/>
              <a:t>democracy.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4402"/>
            <a:ext cx="18287999" cy="10162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94" y="709778"/>
            <a:ext cx="16288385" cy="14681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450" spc="1070"/>
              <a:t>WHAT</a:t>
            </a:r>
            <a:r>
              <a:rPr dirty="0" sz="9450" spc="-105"/>
              <a:t> </a:t>
            </a:r>
            <a:r>
              <a:rPr dirty="0" sz="9450" spc="835"/>
              <a:t>IS</a:t>
            </a:r>
            <a:r>
              <a:rPr dirty="0" sz="9450" spc="-105"/>
              <a:t> </a:t>
            </a:r>
            <a:r>
              <a:rPr dirty="0" sz="9450" spc="645"/>
              <a:t>DRILL</a:t>
            </a:r>
            <a:r>
              <a:rPr dirty="0" sz="9450" spc="-105"/>
              <a:t> </a:t>
            </a:r>
            <a:r>
              <a:rPr dirty="0" sz="9450" spc="565"/>
              <a:t>THROUGH?</a:t>
            </a:r>
            <a:endParaRPr sz="9450"/>
          </a:p>
        </p:txBody>
      </p:sp>
      <p:grpSp>
        <p:nvGrpSpPr>
          <p:cNvPr id="3" name="object 3" descr=""/>
          <p:cNvGrpSpPr/>
          <p:nvPr/>
        </p:nvGrpSpPr>
        <p:grpSpPr>
          <a:xfrm>
            <a:off x="11615988" y="0"/>
            <a:ext cx="6672580" cy="10287000"/>
            <a:chOff x="11615988" y="0"/>
            <a:chExt cx="66725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7862163" y="0"/>
              <a:ext cx="426084" cy="10287000"/>
            </a:xfrm>
            <a:custGeom>
              <a:avLst/>
              <a:gdLst/>
              <a:ahLst/>
              <a:cxnLst/>
              <a:rect l="l" t="t" r="r" b="b"/>
              <a:pathLst>
                <a:path w="426084" h="10287000">
                  <a:moveTo>
                    <a:pt x="42583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425833" y="0"/>
                  </a:lnTo>
                  <a:lnTo>
                    <a:pt x="425833" y="10286999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5988" y="2261476"/>
              <a:ext cx="6672010" cy="8025525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3847" y="9704723"/>
            <a:ext cx="196146" cy="11474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5270" y="9577449"/>
            <a:ext cx="237759" cy="10088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0" y="9527181"/>
            <a:ext cx="1395730" cy="166370"/>
          </a:xfrm>
          <a:custGeom>
            <a:avLst/>
            <a:gdLst/>
            <a:ahLst/>
            <a:cxnLst/>
            <a:rect l="l" t="t" r="r" b="b"/>
            <a:pathLst>
              <a:path w="1395730" h="166370">
                <a:moveTo>
                  <a:pt x="0" y="166284"/>
                </a:moveTo>
                <a:lnTo>
                  <a:pt x="0" y="106257"/>
                </a:lnTo>
                <a:lnTo>
                  <a:pt x="8866" y="105687"/>
                </a:lnTo>
                <a:lnTo>
                  <a:pt x="52409" y="101389"/>
                </a:lnTo>
                <a:lnTo>
                  <a:pt x="832322" y="9565"/>
                </a:lnTo>
                <a:lnTo>
                  <a:pt x="873309" y="5444"/>
                </a:lnTo>
                <a:lnTo>
                  <a:pt x="916346" y="2480"/>
                </a:lnTo>
                <a:lnTo>
                  <a:pt x="961273" y="668"/>
                </a:lnTo>
                <a:lnTo>
                  <a:pt x="1007935" y="0"/>
                </a:lnTo>
                <a:lnTo>
                  <a:pt x="1056172" y="468"/>
                </a:lnTo>
                <a:lnTo>
                  <a:pt x="1105828" y="2067"/>
                </a:lnTo>
                <a:lnTo>
                  <a:pt x="1156745" y="4790"/>
                </a:lnTo>
                <a:lnTo>
                  <a:pt x="1208764" y="8628"/>
                </a:lnTo>
                <a:lnTo>
                  <a:pt x="1261729" y="13577"/>
                </a:lnTo>
                <a:lnTo>
                  <a:pt x="1315481" y="19628"/>
                </a:lnTo>
                <a:lnTo>
                  <a:pt x="1369862" y="26775"/>
                </a:lnTo>
                <a:lnTo>
                  <a:pt x="1395334" y="60658"/>
                </a:lnTo>
                <a:lnTo>
                  <a:pt x="1391392" y="71838"/>
                </a:lnTo>
                <a:lnTo>
                  <a:pt x="1383752" y="80351"/>
                </a:lnTo>
                <a:lnTo>
                  <a:pt x="1373486" y="85394"/>
                </a:lnTo>
                <a:lnTo>
                  <a:pt x="1361521" y="86139"/>
                </a:lnTo>
                <a:lnTo>
                  <a:pt x="1303909" y="78563"/>
                </a:lnTo>
                <a:lnTo>
                  <a:pt x="1246756" y="72281"/>
                </a:lnTo>
                <a:lnTo>
                  <a:pt x="1190284" y="67289"/>
                </a:lnTo>
                <a:lnTo>
                  <a:pt x="1134793" y="63596"/>
                </a:lnTo>
                <a:lnTo>
                  <a:pt x="1080586" y="61208"/>
                </a:lnTo>
                <a:lnTo>
                  <a:pt x="1027962" y="60133"/>
                </a:lnTo>
                <a:lnTo>
                  <a:pt x="977222" y="60377"/>
                </a:lnTo>
                <a:lnTo>
                  <a:pt x="928667" y="61948"/>
                </a:lnTo>
                <a:lnTo>
                  <a:pt x="882597" y="64853"/>
                </a:lnTo>
                <a:lnTo>
                  <a:pt x="839315" y="69098"/>
                </a:lnTo>
                <a:lnTo>
                  <a:pt x="59401" y="160923"/>
                </a:lnTo>
                <a:lnTo>
                  <a:pt x="14557" y="165348"/>
                </a:lnTo>
                <a:lnTo>
                  <a:pt x="0" y="166284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9980590"/>
            <a:ext cx="2188210" cy="306705"/>
          </a:xfrm>
          <a:custGeom>
            <a:avLst/>
            <a:gdLst/>
            <a:ahLst/>
            <a:cxnLst/>
            <a:rect l="l" t="t" r="r" b="b"/>
            <a:pathLst>
              <a:path w="2188210" h="306704">
                <a:moveTo>
                  <a:pt x="0" y="160687"/>
                </a:moveTo>
                <a:lnTo>
                  <a:pt x="0" y="100331"/>
                </a:lnTo>
                <a:lnTo>
                  <a:pt x="771515" y="9495"/>
                </a:lnTo>
                <a:lnTo>
                  <a:pt x="814170" y="5246"/>
                </a:lnTo>
                <a:lnTo>
                  <a:pt x="858864" y="2267"/>
                </a:lnTo>
                <a:lnTo>
                  <a:pt x="905368" y="529"/>
                </a:lnTo>
                <a:lnTo>
                  <a:pt x="953455" y="0"/>
                </a:lnTo>
                <a:lnTo>
                  <a:pt x="1002895" y="649"/>
                </a:lnTo>
                <a:lnTo>
                  <a:pt x="1053460" y="2446"/>
                </a:lnTo>
                <a:lnTo>
                  <a:pt x="1104922" y="5361"/>
                </a:lnTo>
                <a:lnTo>
                  <a:pt x="1157052" y="9362"/>
                </a:lnTo>
                <a:lnTo>
                  <a:pt x="1209622" y="14419"/>
                </a:lnTo>
                <a:lnTo>
                  <a:pt x="1262404" y="20502"/>
                </a:lnTo>
                <a:lnTo>
                  <a:pt x="1315168" y="27579"/>
                </a:lnTo>
                <a:lnTo>
                  <a:pt x="1367687" y="35620"/>
                </a:lnTo>
                <a:lnTo>
                  <a:pt x="1419731" y="44595"/>
                </a:lnTo>
                <a:lnTo>
                  <a:pt x="1471073" y="54473"/>
                </a:lnTo>
                <a:lnTo>
                  <a:pt x="1521484" y="65223"/>
                </a:lnTo>
                <a:lnTo>
                  <a:pt x="1570736" y="76814"/>
                </a:lnTo>
                <a:lnTo>
                  <a:pt x="1618600" y="89216"/>
                </a:lnTo>
                <a:lnTo>
                  <a:pt x="1664847" y="102399"/>
                </a:lnTo>
                <a:lnTo>
                  <a:pt x="1709249" y="116331"/>
                </a:lnTo>
                <a:lnTo>
                  <a:pt x="1751578" y="130982"/>
                </a:lnTo>
                <a:lnTo>
                  <a:pt x="1791606" y="146321"/>
                </a:lnTo>
                <a:lnTo>
                  <a:pt x="1811035" y="154169"/>
                </a:lnTo>
                <a:lnTo>
                  <a:pt x="1280871" y="83057"/>
                </a:lnTo>
                <a:lnTo>
                  <a:pt x="1227031" y="76368"/>
                </a:lnTo>
                <a:lnTo>
                  <a:pt x="1173306" y="70762"/>
                </a:lnTo>
                <a:lnTo>
                  <a:pt x="1119954" y="66273"/>
                </a:lnTo>
                <a:lnTo>
                  <a:pt x="1067232" y="62936"/>
                </a:lnTo>
                <a:lnTo>
                  <a:pt x="1015396" y="60784"/>
                </a:lnTo>
                <a:lnTo>
                  <a:pt x="964704" y="59854"/>
                </a:lnTo>
                <a:lnTo>
                  <a:pt x="915412" y="60178"/>
                </a:lnTo>
                <a:lnTo>
                  <a:pt x="867777" y="61793"/>
                </a:lnTo>
                <a:lnTo>
                  <a:pt x="822057" y="64731"/>
                </a:lnTo>
                <a:lnTo>
                  <a:pt x="778508" y="69028"/>
                </a:lnTo>
                <a:lnTo>
                  <a:pt x="0" y="160687"/>
                </a:lnTo>
                <a:close/>
              </a:path>
              <a:path w="2188210" h="306704">
                <a:moveTo>
                  <a:pt x="2027868" y="306409"/>
                </a:moveTo>
                <a:lnTo>
                  <a:pt x="1769129" y="201901"/>
                </a:lnTo>
                <a:lnTo>
                  <a:pt x="1728249" y="186280"/>
                </a:lnTo>
                <a:lnTo>
                  <a:pt x="1684916" y="171396"/>
                </a:lnTo>
                <a:lnTo>
                  <a:pt x="1639386" y="157286"/>
                </a:lnTo>
                <a:lnTo>
                  <a:pt x="1591918" y="143983"/>
                </a:lnTo>
                <a:lnTo>
                  <a:pt x="1542767" y="131521"/>
                </a:lnTo>
                <a:lnTo>
                  <a:pt x="1492192" y="119936"/>
                </a:lnTo>
                <a:lnTo>
                  <a:pt x="1440447" y="109261"/>
                </a:lnTo>
                <a:lnTo>
                  <a:pt x="1387787" y="99531"/>
                </a:lnTo>
                <a:lnTo>
                  <a:pt x="1334439" y="90775"/>
                </a:lnTo>
                <a:lnTo>
                  <a:pt x="1280871" y="83057"/>
                </a:lnTo>
                <a:lnTo>
                  <a:pt x="1811035" y="154169"/>
                </a:lnTo>
                <a:lnTo>
                  <a:pt x="2187950" y="306409"/>
                </a:lnTo>
                <a:lnTo>
                  <a:pt x="2027868" y="306409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573492" y="10280873"/>
            <a:ext cx="54610" cy="6350"/>
          </a:xfrm>
          <a:custGeom>
            <a:avLst/>
            <a:gdLst/>
            <a:ahLst/>
            <a:cxnLst/>
            <a:rect l="l" t="t" r="r" b="b"/>
            <a:pathLst>
              <a:path w="54610" h="6350">
                <a:moveTo>
                  <a:pt x="0" y="6126"/>
                </a:moveTo>
                <a:lnTo>
                  <a:pt x="1449" y="4675"/>
                </a:lnTo>
                <a:lnTo>
                  <a:pt x="12016" y="197"/>
                </a:lnTo>
                <a:lnTo>
                  <a:pt x="24036" y="0"/>
                </a:lnTo>
                <a:lnTo>
                  <a:pt x="54100" y="6126"/>
                </a:lnTo>
                <a:lnTo>
                  <a:pt x="0" y="6126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2257966" y="9851799"/>
            <a:ext cx="3224530" cy="435609"/>
            <a:chOff x="2257966" y="9851799"/>
            <a:chExt cx="3224530" cy="435609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7966" y="9851799"/>
              <a:ext cx="191989" cy="11305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379387" y="9902760"/>
              <a:ext cx="3103245" cy="384810"/>
            </a:xfrm>
            <a:custGeom>
              <a:avLst/>
              <a:gdLst/>
              <a:ahLst/>
              <a:cxnLst/>
              <a:rect l="l" t="t" r="r" b="b"/>
              <a:pathLst>
                <a:path w="3103245" h="384809">
                  <a:moveTo>
                    <a:pt x="836552" y="384239"/>
                  </a:moveTo>
                  <a:lnTo>
                    <a:pt x="789119" y="368041"/>
                  </a:lnTo>
                  <a:lnTo>
                    <a:pt x="747033" y="351959"/>
                  </a:lnTo>
                  <a:lnTo>
                    <a:pt x="18740" y="57810"/>
                  </a:lnTo>
                  <a:lnTo>
                    <a:pt x="0" y="30491"/>
                  </a:lnTo>
                  <a:lnTo>
                    <a:pt x="2188" y="18781"/>
                  </a:lnTo>
                  <a:lnTo>
                    <a:pt x="8727" y="8838"/>
                  </a:lnTo>
                  <a:lnTo>
                    <a:pt x="18237" y="2390"/>
                  </a:lnTo>
                  <a:lnTo>
                    <a:pt x="29480" y="0"/>
                  </a:lnTo>
                  <a:lnTo>
                    <a:pt x="41217" y="2229"/>
                  </a:lnTo>
                  <a:lnTo>
                    <a:pt x="769510" y="296378"/>
                  </a:lnTo>
                  <a:lnTo>
                    <a:pt x="810383" y="311996"/>
                  </a:lnTo>
                  <a:lnTo>
                    <a:pt x="853709" y="326877"/>
                  </a:lnTo>
                  <a:lnTo>
                    <a:pt x="899231" y="340985"/>
                  </a:lnTo>
                  <a:lnTo>
                    <a:pt x="946693" y="354286"/>
                  </a:lnTo>
                  <a:lnTo>
                    <a:pt x="995836" y="366746"/>
                  </a:lnTo>
                  <a:lnTo>
                    <a:pt x="1046405" y="378329"/>
                  </a:lnTo>
                  <a:lnTo>
                    <a:pt x="1075049" y="384239"/>
                  </a:lnTo>
                  <a:lnTo>
                    <a:pt x="836552" y="384239"/>
                  </a:lnTo>
                  <a:close/>
                </a:path>
                <a:path w="3103245" h="384809">
                  <a:moveTo>
                    <a:pt x="2142302" y="384239"/>
                  </a:moveTo>
                  <a:lnTo>
                    <a:pt x="2540047" y="337409"/>
                  </a:lnTo>
                  <a:lnTo>
                    <a:pt x="2581034" y="333288"/>
                  </a:lnTo>
                  <a:lnTo>
                    <a:pt x="2624070" y="330325"/>
                  </a:lnTo>
                  <a:lnTo>
                    <a:pt x="2668998" y="328512"/>
                  </a:lnTo>
                  <a:lnTo>
                    <a:pt x="2715659" y="327844"/>
                  </a:lnTo>
                  <a:lnTo>
                    <a:pt x="2763897" y="328313"/>
                  </a:lnTo>
                  <a:lnTo>
                    <a:pt x="2813553" y="329912"/>
                  </a:lnTo>
                  <a:lnTo>
                    <a:pt x="2864469" y="332634"/>
                  </a:lnTo>
                  <a:lnTo>
                    <a:pt x="2916489" y="336473"/>
                  </a:lnTo>
                  <a:lnTo>
                    <a:pt x="2969453" y="341421"/>
                  </a:lnTo>
                  <a:lnTo>
                    <a:pt x="3023205" y="347473"/>
                  </a:lnTo>
                  <a:lnTo>
                    <a:pt x="3077587" y="354620"/>
                  </a:lnTo>
                  <a:lnTo>
                    <a:pt x="3102809" y="384239"/>
                  </a:lnTo>
                  <a:lnTo>
                    <a:pt x="2142302" y="384239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9836" y="8232095"/>
            <a:ext cx="123825" cy="1238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9836" y="8651195"/>
            <a:ext cx="123825" cy="123825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733761" y="2580595"/>
            <a:ext cx="10488930" cy="67691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1240155">
              <a:lnSpc>
                <a:spcPts val="3300"/>
              </a:lnSpc>
              <a:spcBef>
                <a:spcPts val="459"/>
              </a:spcBef>
            </a:pPr>
            <a:r>
              <a:rPr dirty="0" sz="3000" spc="135">
                <a:latin typeface="Century Gothic"/>
                <a:cs typeface="Century Gothic"/>
              </a:rPr>
              <a:t>Drill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45">
                <a:latin typeface="Century Gothic"/>
                <a:cs typeface="Century Gothic"/>
              </a:rPr>
              <a:t>Through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enables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90">
                <a:latin typeface="Century Gothic"/>
                <a:cs typeface="Century Gothic"/>
              </a:rPr>
              <a:t>navigation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from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summary </a:t>
            </a:r>
            <a:r>
              <a:rPr dirty="0" sz="3000" spc="-55">
                <a:latin typeface="Century Gothic"/>
                <a:cs typeface="Century Gothic"/>
              </a:rPr>
              <a:t>dashboard</a:t>
            </a:r>
            <a:r>
              <a:rPr dirty="0" sz="3000" spc="-6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-35">
                <a:latin typeface="Century Gothic"/>
                <a:cs typeface="Century Gothic"/>
              </a:rPr>
              <a:t>detailed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report</a:t>
            </a:r>
            <a:r>
              <a:rPr dirty="0" sz="3000" spc="-25">
                <a:latin typeface="Century Gothic"/>
                <a:cs typeface="Century Gothic"/>
              </a:rPr>
              <a:t> </a:t>
            </a:r>
            <a:r>
              <a:rPr dirty="0" sz="3000" spc="-165">
                <a:latin typeface="Century Gothic"/>
                <a:cs typeface="Century Gothic"/>
              </a:rPr>
              <a:t>page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focused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on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 spc="-380">
                <a:latin typeface="Century Gothic"/>
                <a:cs typeface="Century Gothic"/>
              </a:rPr>
              <a:t>a </a:t>
            </a:r>
            <a:r>
              <a:rPr dirty="0" sz="3000">
                <a:latin typeface="Century Gothic"/>
                <a:cs typeface="Century Gothic"/>
              </a:rPr>
              <a:t>specific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item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90">
                <a:latin typeface="Century Gothic"/>
                <a:cs typeface="Century Gothic"/>
              </a:rPr>
              <a:t>like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1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region,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114">
                <a:latin typeface="Century Gothic"/>
                <a:cs typeface="Century Gothic"/>
              </a:rPr>
              <a:t>candidate,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or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product.</a:t>
            </a:r>
            <a:endParaRPr sz="3000">
              <a:latin typeface="Century Gothic"/>
              <a:cs typeface="Century Gothic"/>
            </a:endParaRPr>
          </a:p>
          <a:p>
            <a:pPr marL="12700" marR="25400">
              <a:lnSpc>
                <a:spcPts val="3300"/>
              </a:lnSpc>
            </a:pPr>
            <a:r>
              <a:rPr dirty="0" sz="3000">
                <a:latin typeface="Century Gothic"/>
                <a:cs typeface="Century Gothic"/>
              </a:rPr>
              <a:t>When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60">
                <a:latin typeface="Century Gothic"/>
                <a:cs typeface="Century Gothic"/>
              </a:rPr>
              <a:t>viewers</a:t>
            </a:r>
            <a:r>
              <a:rPr dirty="0" sz="3000" spc="4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right-click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or</a:t>
            </a:r>
            <a:r>
              <a:rPr dirty="0" sz="3000" spc="45">
                <a:latin typeface="Century Gothic"/>
                <a:cs typeface="Century Gothic"/>
              </a:rPr>
              <a:t> </a:t>
            </a:r>
            <a:r>
              <a:rPr dirty="0" sz="3000" spc="80">
                <a:latin typeface="Century Gothic"/>
                <a:cs typeface="Century Gothic"/>
              </a:rPr>
              <a:t>select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45">
                <a:latin typeface="Century Gothic"/>
                <a:cs typeface="Century Gothic"/>
              </a:rPr>
              <a:t> </a:t>
            </a:r>
            <a:r>
              <a:rPr dirty="0" sz="3000" spc="-190">
                <a:latin typeface="Century Gothic"/>
                <a:cs typeface="Century Gothic"/>
              </a:rPr>
              <a:t>data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point,</a:t>
            </a:r>
            <a:r>
              <a:rPr dirty="0" sz="3000" spc="4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Power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180">
                <a:latin typeface="Century Gothic"/>
                <a:cs typeface="Century Gothic"/>
              </a:rPr>
              <a:t>BI </a:t>
            </a:r>
            <a:r>
              <a:rPr dirty="0" sz="3000" spc="-45">
                <a:latin typeface="Century Gothic"/>
                <a:cs typeface="Century Gothic"/>
              </a:rPr>
              <a:t>automatically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opens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target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 spc="-165">
                <a:latin typeface="Century Gothic"/>
                <a:cs typeface="Century Gothic"/>
              </a:rPr>
              <a:t>page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filtered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 spc="50">
                <a:latin typeface="Century Gothic"/>
                <a:cs typeface="Century Gothic"/>
              </a:rPr>
              <a:t>show </a:t>
            </a:r>
            <a:r>
              <a:rPr dirty="0" sz="3000" spc="-30">
                <a:latin typeface="Century Gothic"/>
                <a:cs typeface="Century Gothic"/>
              </a:rPr>
              <a:t>granular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details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 spc="80">
                <a:latin typeface="Century Gothic"/>
                <a:cs typeface="Century Gothic"/>
              </a:rPr>
              <a:t>for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-35">
                <a:latin typeface="Century Gothic"/>
                <a:cs typeface="Century Gothic"/>
              </a:rPr>
              <a:t>that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item</a:t>
            </a:r>
            <a:r>
              <a:rPr dirty="0" sz="3000" spc="-10">
                <a:latin typeface="Century Gothic"/>
                <a:cs typeface="Century Gothic"/>
              </a:rPr>
              <a:t> only.</a:t>
            </a:r>
            <a:endParaRPr sz="3000">
              <a:latin typeface="Century Gothic"/>
              <a:cs typeface="Century Gothic"/>
            </a:endParaRPr>
          </a:p>
          <a:p>
            <a:pPr algn="just" marL="12700" marR="5080">
              <a:lnSpc>
                <a:spcPts val="3300"/>
              </a:lnSpc>
            </a:pPr>
            <a:r>
              <a:rPr dirty="0" sz="3000" spc="270">
                <a:latin typeface="Century Gothic"/>
                <a:cs typeface="Century Gothic"/>
              </a:rPr>
              <a:t>This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makes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70">
                <a:latin typeface="Century Gothic"/>
                <a:cs typeface="Century Gothic"/>
              </a:rPr>
              <a:t>analysis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-35">
                <a:latin typeface="Century Gothic"/>
                <a:cs typeface="Century Gothic"/>
              </a:rPr>
              <a:t>deeper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-25">
                <a:latin typeface="Century Gothic"/>
                <a:cs typeface="Century Gothic"/>
              </a:rPr>
              <a:t>interactive,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letting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190">
                <a:latin typeface="Century Gothic"/>
                <a:cs typeface="Century Gothic"/>
              </a:rPr>
              <a:t>users </a:t>
            </a:r>
            <a:r>
              <a:rPr dirty="0" sz="3000">
                <a:latin typeface="Century Gothic"/>
                <a:cs typeface="Century Gothic"/>
              </a:rPr>
              <a:t>explore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the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underlying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85">
                <a:latin typeface="Century Gothic"/>
                <a:cs typeface="Century Gothic"/>
              </a:rPr>
              <a:t>reasons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-75">
                <a:latin typeface="Century Gothic"/>
                <a:cs typeface="Century Gothic"/>
              </a:rPr>
              <a:t>behind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summary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95">
                <a:latin typeface="Century Gothic"/>
                <a:cs typeface="Century Gothic"/>
              </a:rPr>
              <a:t>insights </a:t>
            </a:r>
            <a:r>
              <a:rPr dirty="0" sz="3000">
                <a:latin typeface="Century Gothic"/>
                <a:cs typeface="Century Gothic"/>
              </a:rPr>
              <a:t>without</a:t>
            </a:r>
            <a:r>
              <a:rPr dirty="0" sz="3000" spc="-5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cluttering</a:t>
            </a:r>
            <a:r>
              <a:rPr dirty="0" sz="3000" spc="-5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the</a:t>
            </a:r>
            <a:r>
              <a:rPr dirty="0" sz="3000" spc="-55">
                <a:latin typeface="Century Gothic"/>
                <a:cs typeface="Century Gothic"/>
              </a:rPr>
              <a:t> </a:t>
            </a:r>
            <a:r>
              <a:rPr dirty="0" sz="3000" spc="-105">
                <a:latin typeface="Century Gothic"/>
                <a:cs typeface="Century Gothic"/>
              </a:rPr>
              <a:t>main</a:t>
            </a:r>
            <a:r>
              <a:rPr dirty="0" sz="3000" spc="-5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dashboard.</a:t>
            </a:r>
            <a:endParaRPr sz="3000">
              <a:latin typeface="Century Gothic"/>
              <a:cs typeface="Century Gothic"/>
            </a:endParaRPr>
          </a:p>
          <a:p>
            <a:pPr marL="12700" marR="202565">
              <a:lnSpc>
                <a:spcPts val="3300"/>
              </a:lnSpc>
            </a:pPr>
            <a:r>
              <a:rPr dirty="0" sz="3000" b="1">
                <a:latin typeface="Century Gothic"/>
                <a:cs typeface="Century Gothic"/>
              </a:rPr>
              <a:t>Example:</a:t>
            </a:r>
            <a:r>
              <a:rPr dirty="0" sz="3000" spc="15" b="1">
                <a:latin typeface="Century Gothic"/>
                <a:cs typeface="Century Gothic"/>
              </a:rPr>
              <a:t> </a:t>
            </a:r>
            <a:r>
              <a:rPr dirty="0" sz="3000" spc="80">
                <a:latin typeface="Century Gothic"/>
                <a:cs typeface="Century Gothic"/>
              </a:rPr>
              <a:t>From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overall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state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 spc="155">
                <a:latin typeface="Century Gothic"/>
                <a:cs typeface="Century Gothic"/>
              </a:rPr>
              <a:t>results,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 spc="110">
                <a:latin typeface="Century Gothic"/>
                <a:cs typeface="Century Gothic"/>
              </a:rPr>
              <a:t>drill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through</a:t>
            </a:r>
            <a:r>
              <a:rPr dirty="0" sz="3000" spc="2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 spc="85">
                <a:latin typeface="Century Gothic"/>
                <a:cs typeface="Century Gothic"/>
              </a:rPr>
              <a:t>see </a:t>
            </a:r>
            <a:r>
              <a:rPr dirty="0" sz="3000">
                <a:latin typeface="Century Gothic"/>
                <a:cs typeface="Century Gothic"/>
              </a:rPr>
              <a:t>details</a:t>
            </a:r>
            <a:r>
              <a:rPr dirty="0" sz="3000" spc="5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of</a:t>
            </a:r>
            <a:r>
              <a:rPr dirty="0" sz="3000" spc="55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50">
                <a:latin typeface="Century Gothic"/>
                <a:cs typeface="Century Gothic"/>
              </a:rPr>
              <a:t> </a:t>
            </a:r>
            <a:r>
              <a:rPr dirty="0" sz="3000" spc="80">
                <a:latin typeface="Century Gothic"/>
                <a:cs typeface="Century Gothic"/>
              </a:rPr>
              <a:t>single</a:t>
            </a:r>
            <a:r>
              <a:rPr dirty="0" sz="3000" spc="55">
                <a:latin typeface="Century Gothic"/>
                <a:cs typeface="Century Gothic"/>
              </a:rPr>
              <a:t> </a:t>
            </a:r>
            <a:r>
              <a:rPr dirty="0" sz="3000" spc="90">
                <a:latin typeface="Century Gothic"/>
                <a:cs typeface="Century Gothic"/>
              </a:rPr>
              <a:t>state's</a:t>
            </a:r>
            <a:r>
              <a:rPr dirty="0" sz="3000" spc="5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voter</a:t>
            </a:r>
            <a:r>
              <a:rPr dirty="0" sz="3000" spc="5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turnout,</a:t>
            </a:r>
            <a:r>
              <a:rPr dirty="0" sz="3000" spc="5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candidate </a:t>
            </a:r>
            <a:r>
              <a:rPr dirty="0" sz="3000" spc="-50">
                <a:latin typeface="Century Gothic"/>
                <a:cs typeface="Century Gothic"/>
              </a:rPr>
              <a:t>breakdown,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or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 spc="160">
                <a:latin typeface="Century Gothic"/>
                <a:cs typeface="Century Gothic"/>
              </a:rPr>
              <a:t>sales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 spc="45">
                <a:latin typeface="Century Gothic"/>
                <a:cs typeface="Century Gothic"/>
              </a:rPr>
              <a:t>figures.</a:t>
            </a:r>
            <a:endParaRPr sz="3000">
              <a:latin typeface="Century Gothic"/>
              <a:cs typeface="Century Gothic"/>
            </a:endParaRPr>
          </a:p>
          <a:p>
            <a:pPr marL="4280535">
              <a:lnSpc>
                <a:spcPts val="3090"/>
              </a:lnSpc>
            </a:pPr>
            <a:r>
              <a:rPr dirty="0" sz="3000" spc="185" b="1">
                <a:latin typeface="Century Gothic"/>
                <a:cs typeface="Century Gothic"/>
              </a:rPr>
              <a:t>Why</a:t>
            </a:r>
            <a:r>
              <a:rPr dirty="0" sz="3000" spc="-30" b="1">
                <a:latin typeface="Century Gothic"/>
                <a:cs typeface="Century Gothic"/>
              </a:rPr>
              <a:t> </a:t>
            </a:r>
            <a:r>
              <a:rPr dirty="0" sz="3000" spc="130" b="1">
                <a:latin typeface="Century Gothic"/>
                <a:cs typeface="Century Gothic"/>
              </a:rPr>
              <a:t>use</a:t>
            </a:r>
            <a:r>
              <a:rPr dirty="0" sz="3000" spc="-30" b="1">
                <a:latin typeface="Century Gothic"/>
                <a:cs typeface="Century Gothic"/>
              </a:rPr>
              <a:t> </a:t>
            </a:r>
            <a:r>
              <a:rPr dirty="0" sz="3000" spc="60" b="1">
                <a:latin typeface="Century Gothic"/>
                <a:cs typeface="Century Gothic"/>
              </a:rPr>
              <a:t>it?</a:t>
            </a:r>
            <a:endParaRPr sz="3000">
              <a:latin typeface="Century Gothic"/>
              <a:cs typeface="Century Gothic"/>
            </a:endParaRPr>
          </a:p>
          <a:p>
            <a:pPr algn="ctr" marL="944244">
              <a:lnSpc>
                <a:spcPts val="3300"/>
              </a:lnSpc>
            </a:pPr>
            <a:r>
              <a:rPr dirty="0" sz="3000">
                <a:latin typeface="Century Gothic"/>
                <a:cs typeface="Century Gothic"/>
              </a:rPr>
              <a:t>Enables</a:t>
            </a:r>
            <a:r>
              <a:rPr dirty="0" sz="3000" spc="7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focused,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 spc="-70">
                <a:latin typeface="Century Gothic"/>
                <a:cs typeface="Century Gothic"/>
              </a:rPr>
              <a:t>actionable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 spc="70">
                <a:latin typeface="Century Gothic"/>
                <a:cs typeface="Century Gothic"/>
              </a:rPr>
              <a:t>insights.</a:t>
            </a:r>
            <a:endParaRPr sz="3000">
              <a:latin typeface="Century Gothic"/>
              <a:cs typeface="Century Gothic"/>
            </a:endParaRPr>
          </a:p>
          <a:p>
            <a:pPr algn="ctr" marL="1684020" marR="731520">
              <a:lnSpc>
                <a:spcPts val="3300"/>
              </a:lnSpc>
              <a:spcBef>
                <a:spcPts val="209"/>
              </a:spcBef>
            </a:pPr>
            <a:r>
              <a:rPr dirty="0" sz="3000" spc="55">
                <a:latin typeface="Century Gothic"/>
                <a:cs typeface="Century Gothic"/>
              </a:rPr>
              <a:t>Keeps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dashboards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-60">
                <a:latin typeface="Century Gothic"/>
                <a:cs typeface="Century Gothic"/>
              </a:rPr>
              <a:t>clean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while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letting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190">
                <a:latin typeface="Century Gothic"/>
                <a:cs typeface="Century Gothic"/>
              </a:rPr>
              <a:t>users </a:t>
            </a:r>
            <a:r>
              <a:rPr dirty="0" sz="3000">
                <a:latin typeface="Century Gothic"/>
                <a:cs typeface="Century Gothic"/>
              </a:rPr>
              <a:t>investigate</a:t>
            </a:r>
            <a:r>
              <a:rPr dirty="0" sz="3000" spc="8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details</a:t>
            </a:r>
            <a:r>
              <a:rPr dirty="0" sz="3000" spc="85">
                <a:latin typeface="Century Gothic"/>
                <a:cs typeface="Century Gothic"/>
              </a:rPr>
              <a:t> as</a:t>
            </a:r>
            <a:r>
              <a:rPr dirty="0" sz="3000" spc="9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needed.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228156" y="9282854"/>
            <a:ext cx="360680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70">
                <a:solidFill>
                  <a:srgbClr val="FAFAFA"/>
                </a:solidFill>
                <a:latin typeface="Century Gothic"/>
                <a:cs typeface="Century Gothic"/>
              </a:rPr>
              <a:t>03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360" y="514349"/>
            <a:ext cx="16716359" cy="92582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661" y="353811"/>
            <a:ext cx="16954499" cy="95821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29057" y="8553164"/>
            <a:ext cx="13630275" cy="1734185"/>
          </a:xfrm>
          <a:custGeom>
            <a:avLst/>
            <a:gdLst/>
            <a:ahLst/>
            <a:cxnLst/>
            <a:rect l="l" t="t" r="r" b="b"/>
            <a:pathLst>
              <a:path w="13630275" h="1734184">
                <a:moveTo>
                  <a:pt x="8352042" y="127000"/>
                </a:moveTo>
                <a:lnTo>
                  <a:pt x="5277840" y="127000"/>
                </a:lnTo>
                <a:lnTo>
                  <a:pt x="5361566" y="0"/>
                </a:lnTo>
                <a:lnTo>
                  <a:pt x="8268316" y="0"/>
                </a:lnTo>
                <a:lnTo>
                  <a:pt x="8352042" y="127000"/>
                </a:lnTo>
                <a:close/>
              </a:path>
              <a:path w="13630275" h="1734184">
                <a:moveTo>
                  <a:pt x="9339331" y="254000"/>
                </a:moveTo>
                <a:lnTo>
                  <a:pt x="4290551" y="254000"/>
                </a:lnTo>
                <a:lnTo>
                  <a:pt x="4371538" y="127000"/>
                </a:lnTo>
                <a:lnTo>
                  <a:pt x="9258345" y="127000"/>
                </a:lnTo>
                <a:lnTo>
                  <a:pt x="9339331" y="254000"/>
                </a:lnTo>
                <a:close/>
              </a:path>
              <a:path w="13630275" h="1734184">
                <a:moveTo>
                  <a:pt x="9978141" y="381000"/>
                </a:moveTo>
                <a:lnTo>
                  <a:pt x="3651741" y="381000"/>
                </a:lnTo>
                <a:lnTo>
                  <a:pt x="3730684" y="254000"/>
                </a:lnTo>
                <a:lnTo>
                  <a:pt x="9899198" y="254000"/>
                </a:lnTo>
                <a:lnTo>
                  <a:pt x="9978141" y="381000"/>
                </a:lnTo>
                <a:close/>
              </a:path>
              <a:path w="13630275" h="1734184">
                <a:moveTo>
                  <a:pt x="10523104" y="508000"/>
                </a:moveTo>
                <a:lnTo>
                  <a:pt x="3106778" y="508000"/>
                </a:lnTo>
                <a:lnTo>
                  <a:pt x="3183792" y="381000"/>
                </a:lnTo>
                <a:lnTo>
                  <a:pt x="10446090" y="381000"/>
                </a:lnTo>
                <a:lnTo>
                  <a:pt x="10523104" y="508000"/>
                </a:lnTo>
                <a:close/>
              </a:path>
              <a:path w="13630275" h="1734184">
                <a:moveTo>
                  <a:pt x="10979079" y="635000"/>
                </a:moveTo>
                <a:lnTo>
                  <a:pt x="2650802" y="635000"/>
                </a:lnTo>
                <a:lnTo>
                  <a:pt x="2726057" y="508000"/>
                </a:lnTo>
                <a:lnTo>
                  <a:pt x="10903824" y="508000"/>
                </a:lnTo>
                <a:lnTo>
                  <a:pt x="10979079" y="635000"/>
                </a:lnTo>
                <a:close/>
              </a:path>
              <a:path w="13630275" h="1734184">
                <a:moveTo>
                  <a:pt x="11424159" y="762000"/>
                </a:moveTo>
                <a:lnTo>
                  <a:pt x="2205722" y="762000"/>
                </a:lnTo>
                <a:lnTo>
                  <a:pt x="2279121" y="635000"/>
                </a:lnTo>
                <a:lnTo>
                  <a:pt x="11350760" y="635000"/>
                </a:lnTo>
                <a:lnTo>
                  <a:pt x="11424159" y="762000"/>
                </a:lnTo>
                <a:close/>
              </a:path>
              <a:path w="13630275" h="1734184">
                <a:moveTo>
                  <a:pt x="11786314" y="889000"/>
                </a:moveTo>
                <a:lnTo>
                  <a:pt x="1843566" y="889000"/>
                </a:lnTo>
                <a:lnTo>
                  <a:pt x="1915343" y="762000"/>
                </a:lnTo>
                <a:lnTo>
                  <a:pt x="11714537" y="762000"/>
                </a:lnTo>
                <a:lnTo>
                  <a:pt x="11786314" y="889000"/>
                </a:lnTo>
                <a:close/>
              </a:path>
              <a:path w="13630275" h="1734184">
                <a:moveTo>
                  <a:pt x="12070072" y="1016000"/>
                </a:moveTo>
                <a:lnTo>
                  <a:pt x="1559808" y="1016000"/>
                </a:lnTo>
                <a:lnTo>
                  <a:pt x="1630239" y="889000"/>
                </a:lnTo>
                <a:lnTo>
                  <a:pt x="11999641" y="889000"/>
                </a:lnTo>
                <a:lnTo>
                  <a:pt x="12070072" y="1016000"/>
                </a:lnTo>
                <a:close/>
              </a:path>
              <a:path w="13630275" h="1734184">
                <a:moveTo>
                  <a:pt x="12417027" y="1143000"/>
                </a:moveTo>
                <a:lnTo>
                  <a:pt x="1212853" y="1143000"/>
                </a:lnTo>
                <a:lnTo>
                  <a:pt x="1281541" y="1016000"/>
                </a:lnTo>
                <a:lnTo>
                  <a:pt x="12348339" y="1016000"/>
                </a:lnTo>
                <a:lnTo>
                  <a:pt x="12417027" y="1143000"/>
                </a:lnTo>
                <a:close/>
              </a:path>
              <a:path w="13630275" h="1734184">
                <a:moveTo>
                  <a:pt x="12688186" y="1270000"/>
                </a:moveTo>
                <a:lnTo>
                  <a:pt x="941693" y="1270000"/>
                </a:lnTo>
                <a:lnTo>
                  <a:pt x="1008938" y="1143000"/>
                </a:lnTo>
                <a:lnTo>
                  <a:pt x="12620941" y="1143000"/>
                </a:lnTo>
                <a:lnTo>
                  <a:pt x="12688186" y="1270000"/>
                </a:lnTo>
                <a:close/>
              </a:path>
              <a:path w="13630275" h="1734184">
                <a:moveTo>
                  <a:pt x="12953465" y="1397000"/>
                </a:moveTo>
                <a:lnTo>
                  <a:pt x="676414" y="1397000"/>
                </a:lnTo>
                <a:lnTo>
                  <a:pt x="742173" y="1270000"/>
                </a:lnTo>
                <a:lnTo>
                  <a:pt x="12887706" y="1270000"/>
                </a:lnTo>
                <a:lnTo>
                  <a:pt x="12953465" y="1397000"/>
                </a:lnTo>
                <a:close/>
              </a:path>
              <a:path w="13630275" h="1734184">
                <a:moveTo>
                  <a:pt x="13212690" y="1524000"/>
                </a:moveTo>
                <a:lnTo>
                  <a:pt x="417188" y="1524000"/>
                </a:lnTo>
                <a:lnTo>
                  <a:pt x="481418" y="1397000"/>
                </a:lnTo>
                <a:lnTo>
                  <a:pt x="13148461" y="1397000"/>
                </a:lnTo>
                <a:lnTo>
                  <a:pt x="13212690" y="1524000"/>
                </a:lnTo>
                <a:close/>
              </a:path>
              <a:path w="13630275" h="1734184">
                <a:moveTo>
                  <a:pt x="13465689" y="1651000"/>
                </a:moveTo>
                <a:lnTo>
                  <a:pt x="164189" y="1651000"/>
                </a:lnTo>
                <a:lnTo>
                  <a:pt x="226846" y="1524000"/>
                </a:lnTo>
                <a:lnTo>
                  <a:pt x="13403032" y="1524000"/>
                </a:lnTo>
                <a:lnTo>
                  <a:pt x="13465689" y="1651000"/>
                </a:lnTo>
                <a:close/>
              </a:path>
              <a:path w="13630275" h="1734184">
                <a:moveTo>
                  <a:pt x="13629878" y="1733834"/>
                </a:moveTo>
                <a:lnTo>
                  <a:pt x="0" y="1733834"/>
                </a:lnTo>
                <a:lnTo>
                  <a:pt x="40079" y="1651000"/>
                </a:lnTo>
                <a:lnTo>
                  <a:pt x="13589799" y="1651000"/>
                </a:lnTo>
                <a:lnTo>
                  <a:pt x="13629878" y="1733834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148756" y="307875"/>
            <a:ext cx="14283055" cy="1398270"/>
          </a:xfrm>
          <a:custGeom>
            <a:avLst/>
            <a:gdLst/>
            <a:ahLst/>
            <a:cxnLst/>
            <a:rect l="l" t="t" r="r" b="b"/>
            <a:pathLst>
              <a:path w="14283055" h="1398270">
                <a:moveTo>
                  <a:pt x="14282493" y="1397675"/>
                </a:moveTo>
                <a:lnTo>
                  <a:pt x="0" y="1397675"/>
                </a:lnTo>
                <a:lnTo>
                  <a:pt x="0" y="0"/>
                </a:lnTo>
                <a:lnTo>
                  <a:pt x="14282493" y="0"/>
                </a:lnTo>
                <a:lnTo>
                  <a:pt x="14282493" y="1397675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-7470" y="6899183"/>
            <a:ext cx="2850515" cy="3388360"/>
            <a:chOff x="-7470" y="6899183"/>
            <a:chExt cx="2850515" cy="3388360"/>
          </a:xfrm>
        </p:grpSpPr>
        <p:sp>
          <p:nvSpPr>
            <p:cNvPr id="5" name="object 5" descr=""/>
            <p:cNvSpPr/>
            <p:nvPr/>
          </p:nvSpPr>
          <p:spPr>
            <a:xfrm>
              <a:off x="0" y="7391504"/>
              <a:ext cx="2077085" cy="2895600"/>
            </a:xfrm>
            <a:custGeom>
              <a:avLst/>
              <a:gdLst/>
              <a:ahLst/>
              <a:cxnLst/>
              <a:rect l="l" t="t" r="r" b="b"/>
              <a:pathLst>
                <a:path w="2077085" h="2895600">
                  <a:moveTo>
                    <a:pt x="1278475" y="264573"/>
                  </a:moveTo>
                  <a:lnTo>
                    <a:pt x="188537" y="1292137"/>
                  </a:lnTo>
                  <a:lnTo>
                    <a:pt x="899084" y="44396"/>
                  </a:lnTo>
                  <a:lnTo>
                    <a:pt x="902312" y="32129"/>
                  </a:lnTo>
                  <a:lnTo>
                    <a:pt x="933750" y="1194"/>
                  </a:lnTo>
                  <a:lnTo>
                    <a:pt x="949554" y="0"/>
                  </a:lnTo>
                  <a:lnTo>
                    <a:pt x="967788" y="3065"/>
                  </a:lnTo>
                  <a:lnTo>
                    <a:pt x="1011055" y="21466"/>
                  </a:lnTo>
                  <a:lnTo>
                    <a:pt x="1062561" y="55375"/>
                  </a:lnTo>
                  <a:lnTo>
                    <a:pt x="1121315" y="103769"/>
                  </a:lnTo>
                  <a:lnTo>
                    <a:pt x="1153101" y="133078"/>
                  </a:lnTo>
                  <a:lnTo>
                    <a:pt x="1186327" y="165625"/>
                  </a:lnTo>
                  <a:lnTo>
                    <a:pt x="1220870" y="201281"/>
                  </a:lnTo>
                  <a:lnTo>
                    <a:pt x="1256606" y="239919"/>
                  </a:lnTo>
                  <a:lnTo>
                    <a:pt x="1278475" y="264573"/>
                  </a:lnTo>
                  <a:close/>
                </a:path>
                <a:path w="2077085" h="2895600">
                  <a:moveTo>
                    <a:pt x="1674173" y="795957"/>
                  </a:moveTo>
                  <a:lnTo>
                    <a:pt x="354018" y="2040564"/>
                  </a:lnTo>
                  <a:lnTo>
                    <a:pt x="311889" y="2059252"/>
                  </a:lnTo>
                  <a:lnTo>
                    <a:pt x="268847" y="2076083"/>
                  </a:lnTo>
                  <a:lnTo>
                    <a:pt x="224860" y="2090775"/>
                  </a:lnTo>
                  <a:lnTo>
                    <a:pt x="179900" y="2103044"/>
                  </a:lnTo>
                  <a:lnTo>
                    <a:pt x="133935" y="2112608"/>
                  </a:lnTo>
                  <a:lnTo>
                    <a:pt x="86934" y="2119186"/>
                  </a:lnTo>
                  <a:lnTo>
                    <a:pt x="40741" y="2122249"/>
                  </a:lnTo>
                  <a:lnTo>
                    <a:pt x="0" y="2121315"/>
                  </a:lnTo>
                  <a:lnTo>
                    <a:pt x="0" y="1426857"/>
                  </a:lnTo>
                  <a:lnTo>
                    <a:pt x="65526" y="1375412"/>
                  </a:lnTo>
                  <a:lnTo>
                    <a:pt x="106003" y="1346527"/>
                  </a:lnTo>
                  <a:lnTo>
                    <a:pt x="147082" y="1318817"/>
                  </a:lnTo>
                  <a:lnTo>
                    <a:pt x="188537" y="1292137"/>
                  </a:lnTo>
                  <a:lnTo>
                    <a:pt x="1278475" y="264573"/>
                  </a:lnTo>
                  <a:lnTo>
                    <a:pt x="1331163" y="325630"/>
                  </a:lnTo>
                  <a:lnTo>
                    <a:pt x="1369735" y="372447"/>
                  </a:lnTo>
                  <a:lnTo>
                    <a:pt x="1409006" y="421734"/>
                  </a:lnTo>
                  <a:lnTo>
                    <a:pt x="1448851" y="473363"/>
                  </a:lnTo>
                  <a:lnTo>
                    <a:pt x="1489146" y="527207"/>
                  </a:lnTo>
                  <a:lnTo>
                    <a:pt x="1529767" y="583139"/>
                  </a:lnTo>
                  <a:lnTo>
                    <a:pt x="1570411" y="640773"/>
                  </a:lnTo>
                  <a:lnTo>
                    <a:pt x="1611494" y="700750"/>
                  </a:lnTo>
                  <a:lnTo>
                    <a:pt x="1652352" y="762174"/>
                  </a:lnTo>
                  <a:lnTo>
                    <a:pt x="1674173" y="795957"/>
                  </a:lnTo>
                  <a:close/>
                </a:path>
                <a:path w="2077085" h="2895600">
                  <a:moveTo>
                    <a:pt x="1233786" y="2895495"/>
                  </a:moveTo>
                  <a:lnTo>
                    <a:pt x="892130" y="2895495"/>
                  </a:lnTo>
                  <a:lnTo>
                    <a:pt x="342089" y="2047927"/>
                  </a:lnTo>
                  <a:lnTo>
                    <a:pt x="354018" y="2040564"/>
                  </a:lnTo>
                  <a:lnTo>
                    <a:pt x="1674173" y="795957"/>
                  </a:lnTo>
                  <a:lnTo>
                    <a:pt x="1692379" y="824143"/>
                  </a:lnTo>
                  <a:lnTo>
                    <a:pt x="1707986" y="849041"/>
                  </a:lnTo>
                  <a:lnTo>
                    <a:pt x="588257" y="1904693"/>
                  </a:lnTo>
                  <a:lnTo>
                    <a:pt x="1233786" y="2895495"/>
                  </a:lnTo>
                  <a:close/>
                </a:path>
                <a:path w="2077085" h="2895600">
                  <a:moveTo>
                    <a:pt x="2063400" y="1724736"/>
                  </a:moveTo>
                  <a:lnTo>
                    <a:pt x="2052751" y="1734776"/>
                  </a:lnTo>
                  <a:lnTo>
                    <a:pt x="2044272" y="1738874"/>
                  </a:lnTo>
                  <a:lnTo>
                    <a:pt x="2034345" y="1741033"/>
                  </a:lnTo>
                  <a:lnTo>
                    <a:pt x="2023275" y="1741207"/>
                  </a:lnTo>
                  <a:lnTo>
                    <a:pt x="2011119" y="1739466"/>
                  </a:lnTo>
                  <a:lnTo>
                    <a:pt x="589244" y="1903761"/>
                  </a:lnTo>
                  <a:lnTo>
                    <a:pt x="1707986" y="849041"/>
                  </a:lnTo>
                  <a:lnTo>
                    <a:pt x="1730824" y="885475"/>
                  </a:lnTo>
                  <a:lnTo>
                    <a:pt x="1767621" y="946004"/>
                  </a:lnTo>
                  <a:lnTo>
                    <a:pt x="1802702" y="1005567"/>
                  </a:lnTo>
                  <a:lnTo>
                    <a:pt x="1835998" y="1063998"/>
                  </a:lnTo>
                  <a:lnTo>
                    <a:pt x="1867443" y="1121133"/>
                  </a:lnTo>
                  <a:lnTo>
                    <a:pt x="1896968" y="1176807"/>
                  </a:lnTo>
                  <a:lnTo>
                    <a:pt x="1924505" y="1230856"/>
                  </a:lnTo>
                  <a:lnTo>
                    <a:pt x="1949987" y="1283116"/>
                  </a:lnTo>
                  <a:lnTo>
                    <a:pt x="1973346" y="1333421"/>
                  </a:lnTo>
                  <a:lnTo>
                    <a:pt x="1994515" y="1381607"/>
                  </a:lnTo>
                  <a:lnTo>
                    <a:pt x="2013425" y="1427510"/>
                  </a:lnTo>
                  <a:lnTo>
                    <a:pt x="2030008" y="1470964"/>
                  </a:lnTo>
                  <a:lnTo>
                    <a:pt x="2044198" y="1511806"/>
                  </a:lnTo>
                  <a:lnTo>
                    <a:pt x="2055926" y="1549871"/>
                  </a:lnTo>
                  <a:lnTo>
                    <a:pt x="2071725" y="1617010"/>
                  </a:lnTo>
                  <a:lnTo>
                    <a:pt x="2076865" y="1671065"/>
                  </a:lnTo>
                  <a:lnTo>
                    <a:pt x="2075268" y="1692775"/>
                  </a:lnTo>
                  <a:lnTo>
                    <a:pt x="2070802" y="1710720"/>
                  </a:lnTo>
                  <a:lnTo>
                    <a:pt x="2063400" y="1724736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74090" y="7292759"/>
              <a:ext cx="1180465" cy="1741805"/>
            </a:xfrm>
            <a:custGeom>
              <a:avLst/>
              <a:gdLst/>
              <a:ahLst/>
              <a:cxnLst/>
              <a:rect l="l" t="t" r="r" b="b"/>
              <a:pathLst>
                <a:path w="1180464" h="1741804">
                  <a:moveTo>
                    <a:pt x="1156354" y="1734834"/>
                  </a:moveTo>
                  <a:lnTo>
                    <a:pt x="1143105" y="1740417"/>
                  </a:lnTo>
                  <a:lnTo>
                    <a:pt x="1127301" y="1741611"/>
                  </a:lnTo>
                  <a:lnTo>
                    <a:pt x="1109065" y="1738544"/>
                  </a:lnTo>
                  <a:lnTo>
                    <a:pt x="1065795" y="1720139"/>
                  </a:lnTo>
                  <a:lnTo>
                    <a:pt x="1014286" y="1686224"/>
                  </a:lnTo>
                  <a:lnTo>
                    <a:pt x="955528" y="1637823"/>
                  </a:lnTo>
                  <a:lnTo>
                    <a:pt x="923741" y="1608510"/>
                  </a:lnTo>
                  <a:lnTo>
                    <a:pt x="890513" y="1575959"/>
                  </a:lnTo>
                  <a:lnTo>
                    <a:pt x="855968" y="1540298"/>
                  </a:lnTo>
                  <a:lnTo>
                    <a:pt x="820231" y="1501655"/>
                  </a:lnTo>
                  <a:lnTo>
                    <a:pt x="783425" y="1460158"/>
                  </a:lnTo>
                  <a:lnTo>
                    <a:pt x="745674" y="1415935"/>
                  </a:lnTo>
                  <a:lnTo>
                    <a:pt x="707101" y="1369113"/>
                  </a:lnTo>
                  <a:lnTo>
                    <a:pt x="667831" y="1319820"/>
                  </a:lnTo>
                  <a:lnTo>
                    <a:pt x="627988" y="1268185"/>
                  </a:lnTo>
                  <a:lnTo>
                    <a:pt x="587696" y="1214335"/>
                  </a:lnTo>
                  <a:lnTo>
                    <a:pt x="547077" y="1158398"/>
                  </a:lnTo>
                  <a:lnTo>
                    <a:pt x="506257" y="1100502"/>
                  </a:lnTo>
                  <a:lnTo>
                    <a:pt x="465358" y="1040775"/>
                  </a:lnTo>
                  <a:lnTo>
                    <a:pt x="424506" y="979345"/>
                  </a:lnTo>
                  <a:lnTo>
                    <a:pt x="384485" y="917370"/>
                  </a:lnTo>
                  <a:lnTo>
                    <a:pt x="346044" y="856032"/>
                  </a:lnTo>
                  <a:lnTo>
                    <a:pt x="309251" y="795497"/>
                  </a:lnTo>
                  <a:lnTo>
                    <a:pt x="274174" y="735929"/>
                  </a:lnTo>
                  <a:lnTo>
                    <a:pt x="240879" y="677492"/>
                  </a:lnTo>
                  <a:lnTo>
                    <a:pt x="209436" y="620351"/>
                  </a:lnTo>
                  <a:lnTo>
                    <a:pt x="179912" y="564671"/>
                  </a:lnTo>
                  <a:lnTo>
                    <a:pt x="152375" y="510617"/>
                  </a:lnTo>
                  <a:lnTo>
                    <a:pt x="126893" y="458352"/>
                  </a:lnTo>
                  <a:lnTo>
                    <a:pt x="103533" y="408042"/>
                  </a:lnTo>
                  <a:lnTo>
                    <a:pt x="82364" y="359851"/>
                  </a:lnTo>
                  <a:lnTo>
                    <a:pt x="63452" y="313944"/>
                  </a:lnTo>
                  <a:lnTo>
                    <a:pt x="46867" y="270485"/>
                  </a:lnTo>
                  <a:lnTo>
                    <a:pt x="32676" y="229639"/>
                  </a:lnTo>
                  <a:lnTo>
                    <a:pt x="20946" y="191570"/>
                  </a:lnTo>
                  <a:lnTo>
                    <a:pt x="5142" y="124425"/>
                  </a:lnTo>
                  <a:lnTo>
                    <a:pt x="0" y="70364"/>
                  </a:lnTo>
                  <a:lnTo>
                    <a:pt x="1595" y="48653"/>
                  </a:lnTo>
                  <a:lnTo>
                    <a:pt x="23866" y="6768"/>
                  </a:lnTo>
                  <a:lnTo>
                    <a:pt x="52908" y="0"/>
                  </a:lnTo>
                  <a:lnTo>
                    <a:pt x="71138" y="3069"/>
                  </a:lnTo>
                  <a:lnTo>
                    <a:pt x="114400" y="21476"/>
                  </a:lnTo>
                  <a:lnTo>
                    <a:pt x="165904" y="55388"/>
                  </a:lnTo>
                  <a:lnTo>
                    <a:pt x="224658" y="103785"/>
                  </a:lnTo>
                  <a:lnTo>
                    <a:pt x="256445" y="133095"/>
                  </a:lnTo>
                  <a:lnTo>
                    <a:pt x="289672" y="165643"/>
                  </a:lnTo>
                  <a:lnTo>
                    <a:pt x="324217" y="201301"/>
                  </a:lnTo>
                  <a:lnTo>
                    <a:pt x="359955" y="239941"/>
                  </a:lnTo>
                  <a:lnTo>
                    <a:pt x="396762" y="281435"/>
                  </a:lnTo>
                  <a:lnTo>
                    <a:pt x="434515" y="325657"/>
                  </a:lnTo>
                  <a:lnTo>
                    <a:pt x="473089" y="372477"/>
                  </a:lnTo>
                  <a:lnTo>
                    <a:pt x="512362" y="421768"/>
                  </a:lnTo>
                  <a:lnTo>
                    <a:pt x="552208" y="473403"/>
                  </a:lnTo>
                  <a:lnTo>
                    <a:pt x="592505" y="527253"/>
                  </a:lnTo>
                  <a:lnTo>
                    <a:pt x="633127" y="583192"/>
                  </a:lnTo>
                  <a:lnTo>
                    <a:pt x="673952" y="641090"/>
                  </a:lnTo>
                  <a:lnTo>
                    <a:pt x="714856" y="700821"/>
                  </a:lnTo>
                  <a:lnTo>
                    <a:pt x="755714" y="762257"/>
                  </a:lnTo>
                  <a:lnTo>
                    <a:pt x="795735" y="824232"/>
                  </a:lnTo>
                  <a:lnTo>
                    <a:pt x="834175" y="885570"/>
                  </a:lnTo>
                  <a:lnTo>
                    <a:pt x="870969" y="946105"/>
                  </a:lnTo>
                  <a:lnTo>
                    <a:pt x="906046" y="1005673"/>
                  </a:lnTo>
                  <a:lnTo>
                    <a:pt x="939340" y="1064110"/>
                  </a:lnTo>
                  <a:lnTo>
                    <a:pt x="970783" y="1121251"/>
                  </a:lnTo>
                  <a:lnTo>
                    <a:pt x="1000307" y="1176930"/>
                  </a:lnTo>
                  <a:lnTo>
                    <a:pt x="1027844" y="1230985"/>
                  </a:lnTo>
                  <a:lnTo>
                    <a:pt x="1053327" y="1283250"/>
                  </a:lnTo>
                  <a:lnTo>
                    <a:pt x="1076687" y="1333560"/>
                  </a:lnTo>
                  <a:lnTo>
                    <a:pt x="1097856" y="1381751"/>
                  </a:lnTo>
                  <a:lnTo>
                    <a:pt x="1116767" y="1427658"/>
                  </a:lnTo>
                  <a:lnTo>
                    <a:pt x="1133353" y="1471117"/>
                  </a:lnTo>
                  <a:lnTo>
                    <a:pt x="1147544" y="1511963"/>
                  </a:lnTo>
                  <a:lnTo>
                    <a:pt x="1159274" y="1550031"/>
                  </a:lnTo>
                  <a:lnTo>
                    <a:pt x="1175077" y="1617177"/>
                  </a:lnTo>
                  <a:lnTo>
                    <a:pt x="1180220" y="1671237"/>
                  </a:lnTo>
                  <a:lnTo>
                    <a:pt x="1178624" y="1692949"/>
                  </a:lnTo>
                  <a:lnTo>
                    <a:pt x="1174160" y="1710895"/>
                  </a:lnTo>
                  <a:lnTo>
                    <a:pt x="1166759" y="1724912"/>
                  </a:lnTo>
                  <a:lnTo>
                    <a:pt x="1156354" y="1734834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-7470" y="6899183"/>
              <a:ext cx="2850515" cy="3385820"/>
            </a:xfrm>
            <a:custGeom>
              <a:avLst/>
              <a:gdLst/>
              <a:ahLst/>
              <a:cxnLst/>
              <a:rect l="l" t="t" r="r" b="b"/>
              <a:pathLst>
                <a:path w="2850515" h="3385820">
                  <a:moveTo>
                    <a:pt x="593157" y="2360639"/>
                  </a:moveTo>
                  <a:lnTo>
                    <a:pt x="566945" y="2385351"/>
                  </a:lnTo>
                  <a:lnTo>
                    <a:pt x="546217" y="2352530"/>
                  </a:lnTo>
                  <a:lnTo>
                    <a:pt x="185078" y="1802840"/>
                  </a:lnTo>
                  <a:lnTo>
                    <a:pt x="151657" y="1834348"/>
                  </a:lnTo>
                  <a:lnTo>
                    <a:pt x="107763" y="1858276"/>
                  </a:lnTo>
                  <a:lnTo>
                    <a:pt x="62356" y="1883631"/>
                  </a:lnTo>
                  <a:lnTo>
                    <a:pt x="181851" y="1770974"/>
                  </a:lnTo>
                  <a:lnTo>
                    <a:pt x="888790" y="528504"/>
                  </a:lnTo>
                  <a:lnTo>
                    <a:pt x="889721" y="510171"/>
                  </a:lnTo>
                  <a:lnTo>
                    <a:pt x="933963" y="468461"/>
                  </a:lnTo>
                  <a:lnTo>
                    <a:pt x="965578" y="473564"/>
                  </a:lnTo>
                  <a:lnTo>
                    <a:pt x="933019" y="504260"/>
                  </a:lnTo>
                  <a:lnTo>
                    <a:pt x="916826" y="536980"/>
                  </a:lnTo>
                  <a:lnTo>
                    <a:pt x="920868" y="568078"/>
                  </a:lnTo>
                  <a:lnTo>
                    <a:pt x="886686" y="600303"/>
                  </a:lnTo>
                  <a:lnTo>
                    <a:pt x="211369" y="1778054"/>
                  </a:lnTo>
                  <a:lnTo>
                    <a:pt x="593157" y="2360639"/>
                  </a:lnTo>
                  <a:close/>
                </a:path>
                <a:path w="2850515" h="3385820">
                  <a:moveTo>
                    <a:pt x="2097262" y="2164401"/>
                  </a:moveTo>
                  <a:lnTo>
                    <a:pt x="2051183" y="2207843"/>
                  </a:lnTo>
                  <a:lnTo>
                    <a:pt x="2053878" y="2187849"/>
                  </a:lnTo>
                  <a:lnTo>
                    <a:pt x="2058867" y="2165690"/>
                  </a:lnTo>
                  <a:lnTo>
                    <a:pt x="2057272" y="2132286"/>
                  </a:lnTo>
                  <a:lnTo>
                    <a:pt x="2042360" y="2041620"/>
                  </a:lnTo>
                  <a:lnTo>
                    <a:pt x="2019994" y="1975435"/>
                  </a:lnTo>
                  <a:lnTo>
                    <a:pt x="1990367" y="1898641"/>
                  </a:lnTo>
                  <a:lnTo>
                    <a:pt x="1975171" y="1860605"/>
                  </a:lnTo>
                  <a:lnTo>
                    <a:pt x="1959839" y="1822697"/>
                  </a:lnTo>
                  <a:lnTo>
                    <a:pt x="1935640" y="1775695"/>
                  </a:lnTo>
                  <a:lnTo>
                    <a:pt x="1911266" y="1728857"/>
                  </a:lnTo>
                  <a:lnTo>
                    <a:pt x="1895411" y="1691442"/>
                  </a:lnTo>
                  <a:lnTo>
                    <a:pt x="1870633" y="1644986"/>
                  </a:lnTo>
                  <a:lnTo>
                    <a:pt x="1845623" y="1598748"/>
                  </a:lnTo>
                  <a:lnTo>
                    <a:pt x="1820362" y="1552746"/>
                  </a:lnTo>
                  <a:lnTo>
                    <a:pt x="1794833" y="1506998"/>
                  </a:lnTo>
                  <a:lnTo>
                    <a:pt x="1760303" y="1452281"/>
                  </a:lnTo>
                  <a:lnTo>
                    <a:pt x="1734178" y="1407094"/>
                  </a:lnTo>
                  <a:lnTo>
                    <a:pt x="1707727" y="1362216"/>
                  </a:lnTo>
                  <a:lnTo>
                    <a:pt x="1672218" y="1308421"/>
                  </a:lnTo>
                  <a:lnTo>
                    <a:pt x="1636345" y="1254971"/>
                  </a:lnTo>
                  <a:lnTo>
                    <a:pt x="1608727" y="1211191"/>
                  </a:lnTo>
                  <a:lnTo>
                    <a:pt x="1571876" y="1158662"/>
                  </a:lnTo>
                  <a:lnTo>
                    <a:pt x="1543209" y="1115872"/>
                  </a:lnTo>
                  <a:lnTo>
                    <a:pt x="1514007" y="1073586"/>
                  </a:lnTo>
                  <a:lnTo>
                    <a:pt x="1475551" y="1022571"/>
                  </a:lnTo>
                  <a:lnTo>
                    <a:pt x="1445256" y="981315"/>
                  </a:lnTo>
                  <a:lnTo>
                    <a:pt x="1414405" y="940584"/>
                  </a:lnTo>
                  <a:lnTo>
                    <a:pt x="1382990" y="900385"/>
                  </a:lnTo>
                  <a:lnTo>
                    <a:pt x="1351003" y="860725"/>
                  </a:lnTo>
                  <a:lnTo>
                    <a:pt x="1318438" y="821609"/>
                  </a:lnTo>
                  <a:lnTo>
                    <a:pt x="1285287" y="783047"/>
                  </a:lnTo>
                  <a:lnTo>
                    <a:pt x="1251543" y="745043"/>
                  </a:lnTo>
                  <a:lnTo>
                    <a:pt x="1225911" y="716845"/>
                  </a:lnTo>
                  <a:lnTo>
                    <a:pt x="1208436" y="698413"/>
                  </a:lnTo>
                  <a:lnTo>
                    <a:pt x="1190960" y="679980"/>
                  </a:lnTo>
                  <a:lnTo>
                    <a:pt x="1136511" y="626588"/>
                  </a:lnTo>
                  <a:lnTo>
                    <a:pt x="1088495" y="584585"/>
                  </a:lnTo>
                  <a:lnTo>
                    <a:pt x="1038607" y="544348"/>
                  </a:lnTo>
                  <a:lnTo>
                    <a:pt x="1004677" y="523973"/>
                  </a:lnTo>
                  <a:lnTo>
                    <a:pt x="951476" y="504313"/>
                  </a:lnTo>
                  <a:lnTo>
                    <a:pt x="933019" y="504260"/>
                  </a:lnTo>
                  <a:lnTo>
                    <a:pt x="965578" y="473564"/>
                  </a:lnTo>
                  <a:lnTo>
                    <a:pt x="1031402" y="498778"/>
                  </a:lnTo>
                  <a:lnTo>
                    <a:pt x="1074305" y="528147"/>
                  </a:lnTo>
                  <a:lnTo>
                    <a:pt x="1115143" y="559462"/>
                  </a:lnTo>
                  <a:lnTo>
                    <a:pt x="1162620" y="601973"/>
                  </a:lnTo>
                  <a:lnTo>
                    <a:pt x="1216725" y="655689"/>
                  </a:lnTo>
                  <a:lnTo>
                    <a:pt x="1251704" y="692529"/>
                  </a:lnTo>
                  <a:lnTo>
                    <a:pt x="1277434" y="720634"/>
                  </a:lnTo>
                  <a:lnTo>
                    <a:pt x="1302633" y="749239"/>
                  </a:lnTo>
                  <a:lnTo>
                    <a:pt x="1336020" y="787580"/>
                  </a:lnTo>
                  <a:lnTo>
                    <a:pt x="1360176" y="817169"/>
                  </a:lnTo>
                  <a:lnTo>
                    <a:pt x="1392531" y="856481"/>
                  </a:lnTo>
                  <a:lnTo>
                    <a:pt x="1424380" y="896272"/>
                  </a:lnTo>
                  <a:lnTo>
                    <a:pt x="1455729" y="936533"/>
                  </a:lnTo>
                  <a:lnTo>
                    <a:pt x="1486584" y="977261"/>
                  </a:lnTo>
                  <a:lnTo>
                    <a:pt x="1516951" y="1018449"/>
                  </a:lnTo>
                  <a:lnTo>
                    <a:pt x="1546836" y="1060090"/>
                  </a:lnTo>
                  <a:lnTo>
                    <a:pt x="1576245" y="1102181"/>
                  </a:lnTo>
                  <a:lnTo>
                    <a:pt x="1605185" y="1144714"/>
                  </a:lnTo>
                  <a:lnTo>
                    <a:pt x="1642373" y="1196925"/>
                  </a:lnTo>
                  <a:lnTo>
                    <a:pt x="1670392" y="1240326"/>
                  </a:lnTo>
                  <a:lnTo>
                    <a:pt x="1698026" y="1284090"/>
                  </a:lnTo>
                  <a:lnTo>
                    <a:pt x="1725336" y="1328160"/>
                  </a:lnTo>
                  <a:lnTo>
                    <a:pt x="1761048" y="1381762"/>
                  </a:lnTo>
                  <a:lnTo>
                    <a:pt x="1787756" y="1426399"/>
                  </a:lnTo>
                  <a:lnTo>
                    <a:pt x="1814186" y="1471299"/>
                  </a:lnTo>
                  <a:lnTo>
                    <a:pt x="1840354" y="1516445"/>
                  </a:lnTo>
                  <a:lnTo>
                    <a:pt x="1866276" y="1561823"/>
                  </a:lnTo>
                  <a:lnTo>
                    <a:pt x="1883256" y="1598177"/>
                  </a:lnTo>
                  <a:lnTo>
                    <a:pt x="1908733" y="1643974"/>
                  </a:lnTo>
                  <a:lnTo>
                    <a:pt x="1934012" y="1689959"/>
                  </a:lnTo>
                  <a:lnTo>
                    <a:pt x="1950395" y="1726876"/>
                  </a:lnTo>
                  <a:lnTo>
                    <a:pt x="1975323" y="1773191"/>
                  </a:lnTo>
                  <a:lnTo>
                    <a:pt x="1991388" y="1810408"/>
                  </a:lnTo>
                  <a:lnTo>
                    <a:pt x="2007316" y="1847754"/>
                  </a:lnTo>
                  <a:lnTo>
                    <a:pt x="2023124" y="1885213"/>
                  </a:lnTo>
                  <a:lnTo>
                    <a:pt x="2053028" y="1961746"/>
                  </a:lnTo>
                  <a:lnTo>
                    <a:pt x="2074693" y="2028591"/>
                  </a:lnTo>
                  <a:lnTo>
                    <a:pt x="2088142" y="2085728"/>
                  </a:lnTo>
                  <a:lnTo>
                    <a:pt x="2093398" y="2133136"/>
                  </a:lnTo>
                  <a:lnTo>
                    <a:pt x="2097262" y="2164401"/>
                  </a:lnTo>
                  <a:close/>
                </a:path>
                <a:path w="2850515" h="3385820">
                  <a:moveTo>
                    <a:pt x="1975203" y="2192204"/>
                  </a:moveTo>
                  <a:lnTo>
                    <a:pt x="1948492" y="2217387"/>
                  </a:lnTo>
                  <a:lnTo>
                    <a:pt x="1925725" y="2203942"/>
                  </a:lnTo>
                  <a:lnTo>
                    <a:pt x="1895105" y="2180447"/>
                  </a:lnTo>
                  <a:lnTo>
                    <a:pt x="1865322" y="2156164"/>
                  </a:lnTo>
                  <a:lnTo>
                    <a:pt x="1836354" y="2131111"/>
                  </a:lnTo>
                  <a:lnTo>
                    <a:pt x="1808179" y="2105312"/>
                  </a:lnTo>
                  <a:lnTo>
                    <a:pt x="1780775" y="2078785"/>
                  </a:lnTo>
                  <a:lnTo>
                    <a:pt x="1745408" y="2042311"/>
                  </a:lnTo>
                  <a:lnTo>
                    <a:pt x="1728089" y="2023731"/>
                  </a:lnTo>
                  <a:lnTo>
                    <a:pt x="1719429" y="2014441"/>
                  </a:lnTo>
                  <a:lnTo>
                    <a:pt x="1685547" y="1976567"/>
                  </a:lnTo>
                  <a:lnTo>
                    <a:pt x="1643585" y="1928857"/>
                  </a:lnTo>
                  <a:lnTo>
                    <a:pt x="1610997" y="1889763"/>
                  </a:lnTo>
                  <a:lnTo>
                    <a:pt x="1579049" y="1850067"/>
                  </a:lnTo>
                  <a:lnTo>
                    <a:pt x="1547719" y="1809787"/>
                  </a:lnTo>
                  <a:lnTo>
                    <a:pt x="1508273" y="1759705"/>
                  </a:lnTo>
                  <a:lnTo>
                    <a:pt x="1478114" y="1718322"/>
                  </a:lnTo>
                  <a:lnTo>
                    <a:pt x="1439795" y="1667177"/>
                  </a:lnTo>
                  <a:lnTo>
                    <a:pt x="1410718" y="1624773"/>
                  </a:lnTo>
                  <a:lnTo>
                    <a:pt x="1373439" y="1572648"/>
                  </a:lnTo>
                  <a:lnTo>
                    <a:pt x="1345358" y="1529305"/>
                  </a:lnTo>
                  <a:lnTo>
                    <a:pt x="1309030" y="1476283"/>
                  </a:lnTo>
                  <a:lnTo>
                    <a:pt x="1281396" y="1432520"/>
                  </a:lnTo>
                  <a:lnTo>
                    <a:pt x="1254086" y="1388450"/>
                  </a:lnTo>
                  <a:lnTo>
                    <a:pt x="1218374" y="1334848"/>
                  </a:lnTo>
                  <a:lnTo>
                    <a:pt x="1191666" y="1290210"/>
                  </a:lnTo>
                  <a:lnTo>
                    <a:pt x="1165236" y="1245311"/>
                  </a:lnTo>
                  <a:lnTo>
                    <a:pt x="1139068" y="1200165"/>
                  </a:lnTo>
                  <a:lnTo>
                    <a:pt x="1113146" y="1154787"/>
                  </a:lnTo>
                  <a:lnTo>
                    <a:pt x="1096166" y="1118433"/>
                  </a:lnTo>
                  <a:lnTo>
                    <a:pt x="1070688" y="1072635"/>
                  </a:lnTo>
                  <a:lnTo>
                    <a:pt x="1045410" y="1026651"/>
                  </a:lnTo>
                  <a:lnTo>
                    <a:pt x="1029027" y="989734"/>
                  </a:lnTo>
                  <a:lnTo>
                    <a:pt x="1004099" y="943419"/>
                  </a:lnTo>
                  <a:lnTo>
                    <a:pt x="988034" y="906201"/>
                  </a:lnTo>
                  <a:lnTo>
                    <a:pt x="972106" y="868855"/>
                  </a:lnTo>
                  <a:lnTo>
                    <a:pt x="956298" y="831396"/>
                  </a:lnTo>
                  <a:lnTo>
                    <a:pt x="937653" y="779157"/>
                  </a:lnTo>
                  <a:lnTo>
                    <a:pt x="918768" y="727145"/>
                  </a:lnTo>
                  <a:lnTo>
                    <a:pt x="899630" y="675372"/>
                  </a:lnTo>
                  <a:lnTo>
                    <a:pt x="888940" y="633087"/>
                  </a:lnTo>
                  <a:lnTo>
                    <a:pt x="886686" y="600303"/>
                  </a:lnTo>
                  <a:lnTo>
                    <a:pt x="920868" y="568078"/>
                  </a:lnTo>
                  <a:lnTo>
                    <a:pt x="923316" y="600678"/>
                  </a:lnTo>
                  <a:lnTo>
                    <a:pt x="924283" y="634675"/>
                  </a:lnTo>
                  <a:lnTo>
                    <a:pt x="941303" y="688446"/>
                  </a:lnTo>
                  <a:lnTo>
                    <a:pt x="965776" y="752644"/>
                  </a:lnTo>
                  <a:lnTo>
                    <a:pt x="989102" y="817923"/>
                  </a:lnTo>
                  <a:lnTo>
                    <a:pt x="1003922" y="856315"/>
                  </a:lnTo>
                  <a:lnTo>
                    <a:pt x="1027599" y="903808"/>
                  </a:lnTo>
                  <a:lnTo>
                    <a:pt x="1042733" y="941903"/>
                  </a:lnTo>
                  <a:lnTo>
                    <a:pt x="1066769" y="989060"/>
                  </a:lnTo>
                  <a:lnTo>
                    <a:pt x="1091015" y="1036018"/>
                  </a:lnTo>
                  <a:lnTo>
                    <a:pt x="1115493" y="1082758"/>
                  </a:lnTo>
                  <a:lnTo>
                    <a:pt x="1140224" y="1129259"/>
                  </a:lnTo>
                  <a:lnTo>
                    <a:pt x="1165229" y="1175501"/>
                  </a:lnTo>
                  <a:lnTo>
                    <a:pt x="1215153" y="1163342"/>
                  </a:lnTo>
                  <a:lnTo>
                    <a:pt x="1238591" y="1158700"/>
                  </a:lnTo>
                  <a:lnTo>
                    <a:pt x="1185342" y="1208901"/>
                  </a:lnTo>
                  <a:lnTo>
                    <a:pt x="1212507" y="1253107"/>
                  </a:lnTo>
                  <a:lnTo>
                    <a:pt x="1231186" y="1287860"/>
                  </a:lnTo>
                  <a:lnTo>
                    <a:pt x="1258814" y="1331630"/>
                  </a:lnTo>
                  <a:lnTo>
                    <a:pt x="1286688" y="1375167"/>
                  </a:lnTo>
                  <a:lnTo>
                    <a:pt x="1314820" y="1418462"/>
                  </a:lnTo>
                  <a:lnTo>
                    <a:pt x="1343221" y="1461504"/>
                  </a:lnTo>
                  <a:lnTo>
                    <a:pt x="1363207" y="1495024"/>
                  </a:lnTo>
                  <a:lnTo>
                    <a:pt x="1392277" y="1537434"/>
                  </a:lnTo>
                  <a:lnTo>
                    <a:pt x="1421724" y="1579489"/>
                  </a:lnTo>
                  <a:lnTo>
                    <a:pt x="1451553" y="1621183"/>
                  </a:lnTo>
                  <a:lnTo>
                    <a:pt x="1473058" y="1653271"/>
                  </a:lnTo>
                  <a:lnTo>
                    <a:pt x="1503669" y="1694229"/>
                  </a:lnTo>
                  <a:lnTo>
                    <a:pt x="1604693" y="1598986"/>
                  </a:lnTo>
                  <a:lnTo>
                    <a:pt x="1592280" y="1645597"/>
                  </a:lnTo>
                  <a:lnTo>
                    <a:pt x="1569552" y="1684478"/>
                  </a:lnTo>
                  <a:lnTo>
                    <a:pt x="1526793" y="1724791"/>
                  </a:lnTo>
                  <a:lnTo>
                    <a:pt x="1557349" y="1765800"/>
                  </a:lnTo>
                  <a:lnTo>
                    <a:pt x="1597217" y="1815484"/>
                  </a:lnTo>
                  <a:lnTo>
                    <a:pt x="1628983" y="1855352"/>
                  </a:lnTo>
                  <a:lnTo>
                    <a:pt x="1661368" y="1894638"/>
                  </a:lnTo>
                  <a:lnTo>
                    <a:pt x="1694380" y="1933332"/>
                  </a:lnTo>
                  <a:lnTo>
                    <a:pt x="1719316" y="1962185"/>
                  </a:lnTo>
                  <a:lnTo>
                    <a:pt x="1753610" y="1999671"/>
                  </a:lnTo>
                  <a:lnTo>
                    <a:pt x="1771084" y="2018105"/>
                  </a:lnTo>
                  <a:lnTo>
                    <a:pt x="1788558" y="2036539"/>
                  </a:lnTo>
                  <a:lnTo>
                    <a:pt x="1842653" y="2090265"/>
                  </a:lnTo>
                  <a:lnTo>
                    <a:pt x="1881196" y="2123744"/>
                  </a:lnTo>
                  <a:lnTo>
                    <a:pt x="1930028" y="2164977"/>
                  </a:lnTo>
                  <a:lnTo>
                    <a:pt x="1962720" y="2186519"/>
                  </a:lnTo>
                  <a:lnTo>
                    <a:pt x="1975203" y="2192204"/>
                  </a:lnTo>
                  <a:close/>
                </a:path>
                <a:path w="2850515" h="3385820">
                  <a:moveTo>
                    <a:pt x="1463147" y="493186"/>
                  </a:moveTo>
                  <a:lnTo>
                    <a:pt x="1441373" y="478806"/>
                  </a:lnTo>
                  <a:lnTo>
                    <a:pt x="1801134" y="0"/>
                  </a:lnTo>
                  <a:lnTo>
                    <a:pt x="1822908" y="14380"/>
                  </a:lnTo>
                  <a:lnTo>
                    <a:pt x="1463147" y="493186"/>
                  </a:lnTo>
                  <a:close/>
                </a:path>
                <a:path w="2850515" h="3385820">
                  <a:moveTo>
                    <a:pt x="1064488" y="3381999"/>
                  </a:moveTo>
                  <a:lnTo>
                    <a:pt x="876201" y="3385402"/>
                  </a:lnTo>
                  <a:lnTo>
                    <a:pt x="333968" y="2552633"/>
                  </a:lnTo>
                  <a:lnTo>
                    <a:pt x="291733" y="2574996"/>
                  </a:lnTo>
                  <a:lnTo>
                    <a:pt x="240833" y="2588076"/>
                  </a:lnTo>
                  <a:lnTo>
                    <a:pt x="198999" y="2610061"/>
                  </a:lnTo>
                  <a:lnTo>
                    <a:pt x="140408" y="2612938"/>
                  </a:lnTo>
                  <a:lnTo>
                    <a:pt x="91503" y="2624135"/>
                  </a:lnTo>
                  <a:lnTo>
                    <a:pt x="33955" y="2626027"/>
                  </a:lnTo>
                  <a:lnTo>
                    <a:pt x="0" y="2623131"/>
                  </a:lnTo>
                  <a:lnTo>
                    <a:pt x="800" y="1889301"/>
                  </a:lnTo>
                  <a:lnTo>
                    <a:pt x="21628" y="1869665"/>
                  </a:lnTo>
                  <a:lnTo>
                    <a:pt x="65950" y="1845334"/>
                  </a:lnTo>
                  <a:lnTo>
                    <a:pt x="100299" y="1812951"/>
                  </a:lnTo>
                  <a:lnTo>
                    <a:pt x="141902" y="1791183"/>
                  </a:lnTo>
                  <a:lnTo>
                    <a:pt x="181851" y="1770974"/>
                  </a:lnTo>
                  <a:lnTo>
                    <a:pt x="3828" y="1938809"/>
                  </a:lnTo>
                  <a:lnTo>
                    <a:pt x="233" y="2588003"/>
                  </a:lnTo>
                  <a:lnTo>
                    <a:pt x="34476" y="2590628"/>
                  </a:lnTo>
                  <a:lnTo>
                    <a:pt x="89710" y="2590917"/>
                  </a:lnTo>
                  <a:lnTo>
                    <a:pt x="139393" y="2578986"/>
                  </a:lnTo>
                  <a:lnTo>
                    <a:pt x="190210" y="2565985"/>
                  </a:lnTo>
                  <a:lnTo>
                    <a:pt x="293739" y="2538197"/>
                  </a:lnTo>
                  <a:lnTo>
                    <a:pt x="421975" y="2469663"/>
                  </a:lnTo>
                  <a:lnTo>
                    <a:pt x="462964" y="2448473"/>
                  </a:lnTo>
                  <a:lnTo>
                    <a:pt x="367394" y="2538574"/>
                  </a:lnTo>
                  <a:lnTo>
                    <a:pt x="916006" y="3382782"/>
                  </a:lnTo>
                  <a:lnTo>
                    <a:pt x="1064488" y="3381999"/>
                  </a:lnTo>
                  <a:close/>
                </a:path>
                <a:path w="2850515" h="3385820">
                  <a:moveTo>
                    <a:pt x="1604693" y="1598986"/>
                  </a:moveTo>
                  <a:lnTo>
                    <a:pt x="1536755" y="1663036"/>
                  </a:lnTo>
                  <a:lnTo>
                    <a:pt x="1559939" y="1623724"/>
                  </a:lnTo>
                  <a:lnTo>
                    <a:pt x="1572523" y="1576953"/>
                  </a:lnTo>
                  <a:lnTo>
                    <a:pt x="1582519" y="1532621"/>
                  </a:lnTo>
                  <a:lnTo>
                    <a:pt x="1580518" y="1482144"/>
                  </a:lnTo>
                  <a:lnTo>
                    <a:pt x="1574534" y="1435423"/>
                  </a:lnTo>
                  <a:lnTo>
                    <a:pt x="1555158" y="1383874"/>
                  </a:lnTo>
                  <a:lnTo>
                    <a:pt x="1530403" y="1337396"/>
                  </a:lnTo>
                  <a:lnTo>
                    <a:pt x="1490777" y="1287483"/>
                  </a:lnTo>
                  <a:lnTo>
                    <a:pt x="1452921" y="1253356"/>
                  </a:lnTo>
                  <a:lnTo>
                    <a:pt x="1399569" y="1216384"/>
                  </a:lnTo>
                  <a:lnTo>
                    <a:pt x="1357012" y="1204143"/>
                  </a:lnTo>
                  <a:lnTo>
                    <a:pt x="1312237" y="1193993"/>
                  </a:lnTo>
                  <a:lnTo>
                    <a:pt x="1264043" y="1187067"/>
                  </a:lnTo>
                  <a:lnTo>
                    <a:pt x="1221593" y="1192179"/>
                  </a:lnTo>
                  <a:lnTo>
                    <a:pt x="1185342" y="1208901"/>
                  </a:lnTo>
                  <a:lnTo>
                    <a:pt x="1238591" y="1158700"/>
                  </a:lnTo>
                  <a:lnTo>
                    <a:pt x="1262029" y="1154057"/>
                  </a:lnTo>
                  <a:lnTo>
                    <a:pt x="1314032" y="1157393"/>
                  </a:lnTo>
                  <a:lnTo>
                    <a:pt x="1361912" y="1164615"/>
                  </a:lnTo>
                  <a:lnTo>
                    <a:pt x="1412020" y="1187191"/>
                  </a:lnTo>
                  <a:lnTo>
                    <a:pt x="1448713" y="1204961"/>
                  </a:lnTo>
                  <a:lnTo>
                    <a:pt x="1489322" y="1236493"/>
                  </a:lnTo>
                  <a:lnTo>
                    <a:pt x="1525043" y="1272632"/>
                  </a:lnTo>
                  <a:lnTo>
                    <a:pt x="1555786" y="1313465"/>
                  </a:lnTo>
                  <a:lnTo>
                    <a:pt x="1581190" y="1359331"/>
                  </a:lnTo>
                  <a:lnTo>
                    <a:pt x="1601914" y="1409610"/>
                  </a:lnTo>
                  <a:lnTo>
                    <a:pt x="1609757" y="1454579"/>
                  </a:lnTo>
                  <a:lnTo>
                    <a:pt x="1613944" y="1502994"/>
                  </a:lnTo>
                  <a:lnTo>
                    <a:pt x="1614989" y="1554371"/>
                  </a:lnTo>
                  <a:lnTo>
                    <a:pt x="1604693" y="1598986"/>
                  </a:lnTo>
                  <a:close/>
                </a:path>
                <a:path w="2850515" h="3385820">
                  <a:moveTo>
                    <a:pt x="2337331" y="471920"/>
                  </a:moveTo>
                  <a:lnTo>
                    <a:pt x="1813154" y="861375"/>
                  </a:lnTo>
                  <a:lnTo>
                    <a:pt x="1789743" y="831084"/>
                  </a:lnTo>
                  <a:lnTo>
                    <a:pt x="2313170" y="442336"/>
                  </a:lnTo>
                  <a:lnTo>
                    <a:pt x="2321882" y="451577"/>
                  </a:lnTo>
                  <a:lnTo>
                    <a:pt x="2337331" y="471920"/>
                  </a:lnTo>
                  <a:close/>
                </a:path>
                <a:path w="2850515" h="3385820">
                  <a:moveTo>
                    <a:pt x="1253709" y="3378580"/>
                  </a:moveTo>
                  <a:lnTo>
                    <a:pt x="1212661" y="3379322"/>
                  </a:lnTo>
                  <a:lnTo>
                    <a:pt x="587440" y="2418391"/>
                  </a:lnTo>
                  <a:lnTo>
                    <a:pt x="577896" y="2427389"/>
                  </a:lnTo>
                  <a:lnTo>
                    <a:pt x="557014" y="2429622"/>
                  </a:lnTo>
                  <a:lnTo>
                    <a:pt x="523325" y="2461383"/>
                  </a:lnTo>
                  <a:lnTo>
                    <a:pt x="486034" y="2479086"/>
                  </a:lnTo>
                  <a:lnTo>
                    <a:pt x="447421" y="2498035"/>
                  </a:lnTo>
                  <a:lnTo>
                    <a:pt x="367394" y="2538574"/>
                  </a:lnTo>
                  <a:lnTo>
                    <a:pt x="462964" y="2448473"/>
                  </a:lnTo>
                  <a:lnTo>
                    <a:pt x="502448" y="2428703"/>
                  </a:lnTo>
                  <a:lnTo>
                    <a:pt x="511218" y="2420435"/>
                  </a:lnTo>
                  <a:lnTo>
                    <a:pt x="534714" y="2415737"/>
                  </a:lnTo>
                  <a:lnTo>
                    <a:pt x="593157" y="2360639"/>
                  </a:lnTo>
                  <a:lnTo>
                    <a:pt x="600228" y="2371427"/>
                  </a:lnTo>
                  <a:lnTo>
                    <a:pt x="663427" y="2364207"/>
                  </a:lnTo>
                  <a:lnTo>
                    <a:pt x="620292" y="2404873"/>
                  </a:lnTo>
                  <a:lnTo>
                    <a:pt x="1253709" y="3378580"/>
                  </a:lnTo>
                  <a:close/>
                </a:path>
                <a:path w="2850515" h="3385820">
                  <a:moveTo>
                    <a:pt x="2077654" y="2235250"/>
                  </a:moveTo>
                  <a:lnTo>
                    <a:pt x="2072826" y="2239802"/>
                  </a:lnTo>
                  <a:lnTo>
                    <a:pt x="2061676" y="2232859"/>
                  </a:lnTo>
                  <a:lnTo>
                    <a:pt x="2045596" y="2248019"/>
                  </a:lnTo>
                  <a:lnTo>
                    <a:pt x="2029671" y="2245578"/>
                  </a:lnTo>
                  <a:lnTo>
                    <a:pt x="2014280" y="2242635"/>
                  </a:lnTo>
                  <a:lnTo>
                    <a:pt x="620292" y="2404873"/>
                  </a:lnTo>
                  <a:lnTo>
                    <a:pt x="663427" y="2364207"/>
                  </a:lnTo>
                  <a:lnTo>
                    <a:pt x="1948492" y="2217387"/>
                  </a:lnTo>
                  <a:lnTo>
                    <a:pt x="1975203" y="2192204"/>
                  </a:lnTo>
                  <a:lnTo>
                    <a:pt x="1987687" y="2197889"/>
                  </a:lnTo>
                  <a:lnTo>
                    <a:pt x="2013348" y="2208605"/>
                  </a:lnTo>
                  <a:lnTo>
                    <a:pt x="2051183" y="2207843"/>
                  </a:lnTo>
                  <a:lnTo>
                    <a:pt x="2097262" y="2164401"/>
                  </a:lnTo>
                  <a:lnTo>
                    <a:pt x="2099195" y="2180033"/>
                  </a:lnTo>
                  <a:lnTo>
                    <a:pt x="2088131" y="2207918"/>
                  </a:lnTo>
                  <a:lnTo>
                    <a:pt x="2077654" y="2235250"/>
                  </a:lnTo>
                  <a:close/>
                </a:path>
                <a:path w="2850515" h="3385820">
                  <a:moveTo>
                    <a:pt x="2663103" y="1002592"/>
                  </a:moveTo>
                  <a:lnTo>
                    <a:pt x="2091984" y="1296668"/>
                  </a:lnTo>
                  <a:lnTo>
                    <a:pt x="2081587" y="1271562"/>
                  </a:lnTo>
                  <a:lnTo>
                    <a:pt x="2652706" y="977485"/>
                  </a:lnTo>
                  <a:lnTo>
                    <a:pt x="2663103" y="1002592"/>
                  </a:lnTo>
                  <a:close/>
                </a:path>
                <a:path w="2850515" h="3385820">
                  <a:moveTo>
                    <a:pt x="2850009" y="1664182"/>
                  </a:moveTo>
                  <a:lnTo>
                    <a:pt x="2261215" y="1782926"/>
                  </a:lnTo>
                  <a:lnTo>
                    <a:pt x="2248608" y="1742450"/>
                  </a:lnTo>
                  <a:lnTo>
                    <a:pt x="2837401" y="1623706"/>
                  </a:lnTo>
                  <a:lnTo>
                    <a:pt x="2850009" y="1664182"/>
                  </a:lnTo>
                  <a:close/>
                </a:path>
                <a:path w="2850515" h="3385820">
                  <a:moveTo>
                    <a:pt x="1213891" y="3381211"/>
                  </a:moveTo>
                  <a:lnTo>
                    <a:pt x="1064488" y="3381999"/>
                  </a:lnTo>
                  <a:lnTo>
                    <a:pt x="1212661" y="3379322"/>
                  </a:lnTo>
                  <a:lnTo>
                    <a:pt x="1213891" y="3381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6857806" y="3986945"/>
            <a:ext cx="1430655" cy="389890"/>
          </a:xfrm>
          <a:custGeom>
            <a:avLst/>
            <a:gdLst/>
            <a:ahLst/>
            <a:cxnLst/>
            <a:rect l="l" t="t" r="r" b="b"/>
            <a:pathLst>
              <a:path w="1430655" h="389889">
                <a:moveTo>
                  <a:pt x="195851" y="379874"/>
                </a:moveTo>
                <a:lnTo>
                  <a:pt x="146158" y="370042"/>
                </a:lnTo>
                <a:lnTo>
                  <a:pt x="99041" y="355207"/>
                </a:lnTo>
                <a:lnTo>
                  <a:pt x="57827" y="334319"/>
                </a:lnTo>
                <a:lnTo>
                  <a:pt x="25842" y="306325"/>
                </a:lnTo>
                <a:lnTo>
                  <a:pt x="6413" y="270176"/>
                </a:lnTo>
                <a:lnTo>
                  <a:pt x="0" y="219018"/>
                </a:lnTo>
                <a:lnTo>
                  <a:pt x="9629" y="172209"/>
                </a:lnTo>
                <a:lnTo>
                  <a:pt x="31937" y="133128"/>
                </a:lnTo>
                <a:lnTo>
                  <a:pt x="63559" y="105157"/>
                </a:lnTo>
                <a:lnTo>
                  <a:pt x="101132" y="91675"/>
                </a:lnTo>
                <a:lnTo>
                  <a:pt x="141291" y="96065"/>
                </a:lnTo>
                <a:lnTo>
                  <a:pt x="169428" y="113519"/>
                </a:lnTo>
                <a:lnTo>
                  <a:pt x="188025" y="138774"/>
                </a:lnTo>
                <a:lnTo>
                  <a:pt x="216593" y="198326"/>
                </a:lnTo>
                <a:lnTo>
                  <a:pt x="236561" y="225437"/>
                </a:lnTo>
                <a:lnTo>
                  <a:pt x="266984" y="245984"/>
                </a:lnTo>
                <a:lnTo>
                  <a:pt x="312860" y="256374"/>
                </a:lnTo>
                <a:lnTo>
                  <a:pt x="331766" y="255915"/>
                </a:lnTo>
                <a:lnTo>
                  <a:pt x="385210" y="246020"/>
                </a:lnTo>
                <a:lnTo>
                  <a:pt x="456980" y="226184"/>
                </a:lnTo>
                <a:lnTo>
                  <a:pt x="498794" y="213297"/>
                </a:lnTo>
                <a:lnTo>
                  <a:pt x="544059" y="198838"/>
                </a:lnTo>
                <a:lnTo>
                  <a:pt x="696779" y="149062"/>
                </a:lnTo>
                <a:lnTo>
                  <a:pt x="752070" y="131352"/>
                </a:lnTo>
                <a:lnTo>
                  <a:pt x="808925" y="113590"/>
                </a:lnTo>
                <a:lnTo>
                  <a:pt x="866967" y="96079"/>
                </a:lnTo>
                <a:lnTo>
                  <a:pt x="925817" y="79124"/>
                </a:lnTo>
                <a:lnTo>
                  <a:pt x="985100" y="63030"/>
                </a:lnTo>
                <a:lnTo>
                  <a:pt x="1044437" y="48099"/>
                </a:lnTo>
                <a:lnTo>
                  <a:pt x="1103451" y="34637"/>
                </a:lnTo>
                <a:lnTo>
                  <a:pt x="1161766" y="22948"/>
                </a:lnTo>
                <a:lnTo>
                  <a:pt x="1219003" y="13335"/>
                </a:lnTo>
                <a:lnTo>
                  <a:pt x="1274786" y="6104"/>
                </a:lnTo>
                <a:lnTo>
                  <a:pt x="1328737" y="1557"/>
                </a:lnTo>
                <a:lnTo>
                  <a:pt x="1380479" y="0"/>
                </a:lnTo>
                <a:lnTo>
                  <a:pt x="1430195" y="1800"/>
                </a:lnTo>
                <a:lnTo>
                  <a:pt x="1430195" y="272932"/>
                </a:lnTo>
                <a:lnTo>
                  <a:pt x="1390300" y="268185"/>
                </a:lnTo>
                <a:lnTo>
                  <a:pt x="1341641" y="264324"/>
                </a:lnTo>
                <a:lnTo>
                  <a:pt x="1292828" y="262374"/>
                </a:lnTo>
                <a:lnTo>
                  <a:pt x="1243918" y="262343"/>
                </a:lnTo>
                <a:lnTo>
                  <a:pt x="1194964" y="264239"/>
                </a:lnTo>
                <a:lnTo>
                  <a:pt x="1146023" y="268069"/>
                </a:lnTo>
                <a:lnTo>
                  <a:pt x="1094486" y="273240"/>
                </a:lnTo>
                <a:lnTo>
                  <a:pt x="1042968" y="278735"/>
                </a:lnTo>
                <a:lnTo>
                  <a:pt x="991499" y="284695"/>
                </a:lnTo>
                <a:lnTo>
                  <a:pt x="940112" y="291260"/>
                </a:lnTo>
                <a:lnTo>
                  <a:pt x="888835" y="298570"/>
                </a:lnTo>
                <a:lnTo>
                  <a:pt x="837700" y="306765"/>
                </a:lnTo>
                <a:lnTo>
                  <a:pt x="786737" y="315985"/>
                </a:lnTo>
                <a:lnTo>
                  <a:pt x="735978" y="326370"/>
                </a:lnTo>
                <a:lnTo>
                  <a:pt x="634800" y="348983"/>
                </a:lnTo>
                <a:lnTo>
                  <a:pt x="584058" y="359970"/>
                </a:lnTo>
                <a:lnTo>
                  <a:pt x="533156" y="370015"/>
                </a:lnTo>
                <a:lnTo>
                  <a:pt x="482053" y="378574"/>
                </a:lnTo>
                <a:lnTo>
                  <a:pt x="430707" y="385100"/>
                </a:lnTo>
                <a:lnTo>
                  <a:pt x="379076" y="389047"/>
                </a:lnTo>
                <a:lnTo>
                  <a:pt x="327117" y="389870"/>
                </a:lnTo>
                <a:lnTo>
                  <a:pt x="289657" y="388737"/>
                </a:lnTo>
                <a:lnTo>
                  <a:pt x="244793" y="385756"/>
                </a:lnTo>
                <a:lnTo>
                  <a:pt x="195851" y="379874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02524" y="6249317"/>
            <a:ext cx="1385570" cy="616585"/>
          </a:xfrm>
          <a:custGeom>
            <a:avLst/>
            <a:gdLst/>
            <a:ahLst/>
            <a:cxnLst/>
            <a:rect l="l" t="t" r="r" b="b"/>
            <a:pathLst>
              <a:path w="1385569" h="616584">
                <a:moveTo>
                  <a:pt x="1385476" y="616286"/>
                </a:moveTo>
                <a:lnTo>
                  <a:pt x="0" y="423808"/>
                </a:lnTo>
                <a:lnTo>
                  <a:pt x="10254" y="379497"/>
                </a:lnTo>
                <a:lnTo>
                  <a:pt x="27715" y="338873"/>
                </a:lnTo>
                <a:lnTo>
                  <a:pt x="51581" y="302544"/>
                </a:lnTo>
                <a:lnTo>
                  <a:pt x="81050" y="271119"/>
                </a:lnTo>
                <a:lnTo>
                  <a:pt x="115318" y="245205"/>
                </a:lnTo>
                <a:lnTo>
                  <a:pt x="153585" y="225411"/>
                </a:lnTo>
                <a:lnTo>
                  <a:pt x="195048" y="212344"/>
                </a:lnTo>
                <a:lnTo>
                  <a:pt x="238904" y="206613"/>
                </a:lnTo>
                <a:lnTo>
                  <a:pt x="284353" y="208825"/>
                </a:lnTo>
                <a:lnTo>
                  <a:pt x="344600" y="217195"/>
                </a:lnTo>
                <a:lnTo>
                  <a:pt x="354854" y="172884"/>
                </a:lnTo>
                <a:lnTo>
                  <a:pt x="372316" y="132260"/>
                </a:lnTo>
                <a:lnTo>
                  <a:pt x="396181" y="95931"/>
                </a:lnTo>
                <a:lnTo>
                  <a:pt x="425650" y="64506"/>
                </a:lnTo>
                <a:lnTo>
                  <a:pt x="459918" y="38592"/>
                </a:lnTo>
                <a:lnTo>
                  <a:pt x="498185" y="18797"/>
                </a:lnTo>
                <a:lnTo>
                  <a:pt x="539648" y="5731"/>
                </a:lnTo>
                <a:lnTo>
                  <a:pt x="583504" y="0"/>
                </a:lnTo>
                <a:lnTo>
                  <a:pt x="628953" y="2212"/>
                </a:lnTo>
                <a:lnTo>
                  <a:pt x="899801" y="39840"/>
                </a:lnTo>
                <a:lnTo>
                  <a:pt x="944112" y="50095"/>
                </a:lnTo>
                <a:lnTo>
                  <a:pt x="984736" y="67556"/>
                </a:lnTo>
                <a:lnTo>
                  <a:pt x="1021065" y="91422"/>
                </a:lnTo>
                <a:lnTo>
                  <a:pt x="1052491" y="120890"/>
                </a:lnTo>
                <a:lnTo>
                  <a:pt x="1078405" y="155159"/>
                </a:lnTo>
                <a:lnTo>
                  <a:pt x="1098199" y="193425"/>
                </a:lnTo>
                <a:lnTo>
                  <a:pt x="1111266" y="234888"/>
                </a:lnTo>
                <a:lnTo>
                  <a:pt x="1116997" y="278745"/>
                </a:lnTo>
                <a:lnTo>
                  <a:pt x="1114784" y="324193"/>
                </a:lnTo>
                <a:lnTo>
                  <a:pt x="1175031" y="332563"/>
                </a:lnTo>
                <a:lnTo>
                  <a:pt x="1219362" y="342820"/>
                </a:lnTo>
                <a:lnTo>
                  <a:pt x="1259997" y="360283"/>
                </a:lnTo>
                <a:lnTo>
                  <a:pt x="1296331" y="384150"/>
                </a:lnTo>
                <a:lnTo>
                  <a:pt x="1327758" y="413618"/>
                </a:lnTo>
                <a:lnTo>
                  <a:pt x="1353672" y="447887"/>
                </a:lnTo>
                <a:lnTo>
                  <a:pt x="1373468" y="486154"/>
                </a:lnTo>
                <a:lnTo>
                  <a:pt x="1385476" y="524243"/>
                </a:lnTo>
                <a:lnTo>
                  <a:pt x="1385476" y="616286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16044133" y="3959871"/>
            <a:ext cx="2245995" cy="2910840"/>
            <a:chOff x="16044133" y="3959871"/>
            <a:chExt cx="2245995" cy="2910840"/>
          </a:xfrm>
        </p:grpSpPr>
        <p:sp>
          <p:nvSpPr>
            <p:cNvPr id="11" name="object 11" descr=""/>
            <p:cNvSpPr/>
            <p:nvPr/>
          </p:nvSpPr>
          <p:spPr>
            <a:xfrm>
              <a:off x="16059611" y="5196069"/>
              <a:ext cx="1064260" cy="578485"/>
            </a:xfrm>
            <a:custGeom>
              <a:avLst/>
              <a:gdLst/>
              <a:ahLst/>
              <a:cxnLst/>
              <a:rect l="l" t="t" r="r" b="b"/>
              <a:pathLst>
                <a:path w="1064259" h="578485">
                  <a:moveTo>
                    <a:pt x="472625" y="572137"/>
                  </a:moveTo>
                  <a:lnTo>
                    <a:pt x="421826" y="563026"/>
                  </a:lnTo>
                  <a:lnTo>
                    <a:pt x="372944" y="550197"/>
                  </a:lnTo>
                  <a:lnTo>
                    <a:pt x="326177" y="533866"/>
                  </a:lnTo>
                  <a:lnTo>
                    <a:pt x="281721" y="514250"/>
                  </a:lnTo>
                  <a:lnTo>
                    <a:pt x="239772" y="491563"/>
                  </a:lnTo>
                  <a:lnTo>
                    <a:pt x="200527" y="466021"/>
                  </a:lnTo>
                  <a:lnTo>
                    <a:pt x="164182" y="437839"/>
                  </a:lnTo>
                  <a:lnTo>
                    <a:pt x="130933" y="407234"/>
                  </a:lnTo>
                  <a:lnTo>
                    <a:pt x="100978" y="374419"/>
                  </a:lnTo>
                  <a:lnTo>
                    <a:pt x="74512" y="339612"/>
                  </a:lnTo>
                  <a:lnTo>
                    <a:pt x="51733" y="303026"/>
                  </a:lnTo>
                  <a:lnTo>
                    <a:pt x="32835" y="264879"/>
                  </a:lnTo>
                  <a:lnTo>
                    <a:pt x="18017" y="225385"/>
                  </a:lnTo>
                  <a:lnTo>
                    <a:pt x="7474" y="184759"/>
                  </a:lnTo>
                  <a:lnTo>
                    <a:pt x="1403" y="143218"/>
                  </a:lnTo>
                  <a:lnTo>
                    <a:pt x="0" y="100976"/>
                  </a:lnTo>
                  <a:lnTo>
                    <a:pt x="3461" y="58250"/>
                  </a:lnTo>
                  <a:lnTo>
                    <a:pt x="51076" y="21323"/>
                  </a:lnTo>
                  <a:lnTo>
                    <a:pt x="123287" y="6547"/>
                  </a:lnTo>
                  <a:lnTo>
                    <a:pt x="169581" y="2240"/>
                  </a:lnTo>
                  <a:lnTo>
                    <a:pt x="221802" y="43"/>
                  </a:lnTo>
                  <a:lnTo>
                    <a:pt x="279297" y="0"/>
                  </a:lnTo>
                  <a:lnTo>
                    <a:pt x="341417" y="2152"/>
                  </a:lnTo>
                  <a:lnTo>
                    <a:pt x="407512" y="6542"/>
                  </a:lnTo>
                  <a:lnTo>
                    <a:pt x="476931" y="13214"/>
                  </a:lnTo>
                  <a:lnTo>
                    <a:pt x="549024" y="22209"/>
                  </a:lnTo>
                  <a:lnTo>
                    <a:pt x="620838" y="33206"/>
                  </a:lnTo>
                  <a:lnTo>
                    <a:pt x="689447" y="45710"/>
                  </a:lnTo>
                  <a:lnTo>
                    <a:pt x="754236" y="59503"/>
                  </a:lnTo>
                  <a:lnTo>
                    <a:pt x="814590" y="74365"/>
                  </a:lnTo>
                  <a:lnTo>
                    <a:pt x="869897" y="90080"/>
                  </a:lnTo>
                  <a:lnTo>
                    <a:pt x="919540" y="106428"/>
                  </a:lnTo>
                  <a:lnTo>
                    <a:pt x="962908" y="123192"/>
                  </a:lnTo>
                  <a:lnTo>
                    <a:pt x="999384" y="140152"/>
                  </a:lnTo>
                  <a:lnTo>
                    <a:pt x="1049209" y="173792"/>
                  </a:lnTo>
                  <a:lnTo>
                    <a:pt x="1064102" y="205600"/>
                  </a:lnTo>
                  <a:lnTo>
                    <a:pt x="1055784" y="247663"/>
                  </a:lnTo>
                  <a:lnTo>
                    <a:pt x="1042918" y="287932"/>
                  </a:lnTo>
                  <a:lnTo>
                    <a:pt x="1025752" y="326251"/>
                  </a:lnTo>
                  <a:lnTo>
                    <a:pt x="1004534" y="362468"/>
                  </a:lnTo>
                  <a:lnTo>
                    <a:pt x="979511" y="396429"/>
                  </a:lnTo>
                  <a:lnTo>
                    <a:pt x="950930" y="427981"/>
                  </a:lnTo>
                  <a:lnTo>
                    <a:pt x="919041" y="456970"/>
                  </a:lnTo>
                  <a:lnTo>
                    <a:pt x="884089" y="483243"/>
                  </a:lnTo>
                  <a:lnTo>
                    <a:pt x="846324" y="506646"/>
                  </a:lnTo>
                  <a:lnTo>
                    <a:pt x="805993" y="527026"/>
                  </a:lnTo>
                  <a:lnTo>
                    <a:pt x="763343" y="544229"/>
                  </a:lnTo>
                  <a:lnTo>
                    <a:pt x="718622" y="558101"/>
                  </a:lnTo>
                  <a:lnTo>
                    <a:pt x="672078" y="568490"/>
                  </a:lnTo>
                  <a:lnTo>
                    <a:pt x="623958" y="575242"/>
                  </a:lnTo>
                  <a:lnTo>
                    <a:pt x="574511" y="578202"/>
                  </a:lnTo>
                  <a:lnTo>
                    <a:pt x="523984" y="577219"/>
                  </a:lnTo>
                  <a:lnTo>
                    <a:pt x="472625" y="572137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123455" y="5112100"/>
              <a:ext cx="1064260" cy="578485"/>
            </a:xfrm>
            <a:custGeom>
              <a:avLst/>
              <a:gdLst/>
              <a:ahLst/>
              <a:cxnLst/>
              <a:rect l="l" t="t" r="r" b="b"/>
              <a:pathLst>
                <a:path w="1064259" h="578485">
                  <a:moveTo>
                    <a:pt x="472625" y="572137"/>
                  </a:moveTo>
                  <a:lnTo>
                    <a:pt x="421826" y="563026"/>
                  </a:lnTo>
                  <a:lnTo>
                    <a:pt x="372944" y="550197"/>
                  </a:lnTo>
                  <a:lnTo>
                    <a:pt x="326177" y="533866"/>
                  </a:lnTo>
                  <a:lnTo>
                    <a:pt x="281721" y="514250"/>
                  </a:lnTo>
                  <a:lnTo>
                    <a:pt x="239772" y="491563"/>
                  </a:lnTo>
                  <a:lnTo>
                    <a:pt x="200527" y="466021"/>
                  </a:lnTo>
                  <a:lnTo>
                    <a:pt x="164182" y="437839"/>
                  </a:lnTo>
                  <a:lnTo>
                    <a:pt x="130934" y="407234"/>
                  </a:lnTo>
                  <a:lnTo>
                    <a:pt x="100978" y="374419"/>
                  </a:lnTo>
                  <a:lnTo>
                    <a:pt x="74512" y="339612"/>
                  </a:lnTo>
                  <a:lnTo>
                    <a:pt x="51733" y="303026"/>
                  </a:lnTo>
                  <a:lnTo>
                    <a:pt x="32835" y="264879"/>
                  </a:lnTo>
                  <a:lnTo>
                    <a:pt x="18017" y="225385"/>
                  </a:lnTo>
                  <a:lnTo>
                    <a:pt x="7474" y="184759"/>
                  </a:lnTo>
                  <a:lnTo>
                    <a:pt x="1403" y="143218"/>
                  </a:lnTo>
                  <a:lnTo>
                    <a:pt x="0" y="100976"/>
                  </a:lnTo>
                  <a:lnTo>
                    <a:pt x="3461" y="58250"/>
                  </a:lnTo>
                  <a:lnTo>
                    <a:pt x="51076" y="21323"/>
                  </a:lnTo>
                  <a:lnTo>
                    <a:pt x="123287" y="6547"/>
                  </a:lnTo>
                  <a:lnTo>
                    <a:pt x="169582" y="2240"/>
                  </a:lnTo>
                  <a:lnTo>
                    <a:pt x="221802" y="43"/>
                  </a:lnTo>
                  <a:lnTo>
                    <a:pt x="279297" y="0"/>
                  </a:lnTo>
                  <a:lnTo>
                    <a:pt x="341417" y="2152"/>
                  </a:lnTo>
                  <a:lnTo>
                    <a:pt x="407512" y="6542"/>
                  </a:lnTo>
                  <a:lnTo>
                    <a:pt x="476931" y="13214"/>
                  </a:lnTo>
                  <a:lnTo>
                    <a:pt x="549024" y="22209"/>
                  </a:lnTo>
                  <a:lnTo>
                    <a:pt x="620839" y="33206"/>
                  </a:lnTo>
                  <a:lnTo>
                    <a:pt x="689447" y="45710"/>
                  </a:lnTo>
                  <a:lnTo>
                    <a:pt x="754236" y="59503"/>
                  </a:lnTo>
                  <a:lnTo>
                    <a:pt x="814590" y="74365"/>
                  </a:lnTo>
                  <a:lnTo>
                    <a:pt x="869897" y="90080"/>
                  </a:lnTo>
                  <a:lnTo>
                    <a:pt x="919540" y="106428"/>
                  </a:lnTo>
                  <a:lnTo>
                    <a:pt x="962908" y="123192"/>
                  </a:lnTo>
                  <a:lnTo>
                    <a:pt x="999384" y="140152"/>
                  </a:lnTo>
                  <a:lnTo>
                    <a:pt x="1049209" y="173792"/>
                  </a:lnTo>
                  <a:lnTo>
                    <a:pt x="1064102" y="205600"/>
                  </a:lnTo>
                  <a:lnTo>
                    <a:pt x="1055784" y="247663"/>
                  </a:lnTo>
                  <a:lnTo>
                    <a:pt x="1042919" y="287932"/>
                  </a:lnTo>
                  <a:lnTo>
                    <a:pt x="1025753" y="326251"/>
                  </a:lnTo>
                  <a:lnTo>
                    <a:pt x="1004534" y="362468"/>
                  </a:lnTo>
                  <a:lnTo>
                    <a:pt x="979511" y="396429"/>
                  </a:lnTo>
                  <a:lnTo>
                    <a:pt x="950931" y="427981"/>
                  </a:lnTo>
                  <a:lnTo>
                    <a:pt x="919041" y="456970"/>
                  </a:lnTo>
                  <a:lnTo>
                    <a:pt x="884089" y="483243"/>
                  </a:lnTo>
                  <a:lnTo>
                    <a:pt x="846324" y="506646"/>
                  </a:lnTo>
                  <a:lnTo>
                    <a:pt x="805993" y="527026"/>
                  </a:lnTo>
                  <a:lnTo>
                    <a:pt x="763343" y="544229"/>
                  </a:lnTo>
                  <a:lnTo>
                    <a:pt x="718622" y="558101"/>
                  </a:lnTo>
                  <a:lnTo>
                    <a:pt x="672078" y="568490"/>
                  </a:lnTo>
                  <a:lnTo>
                    <a:pt x="623958" y="575242"/>
                  </a:lnTo>
                  <a:lnTo>
                    <a:pt x="574511" y="578202"/>
                  </a:lnTo>
                  <a:lnTo>
                    <a:pt x="523984" y="577219"/>
                  </a:lnTo>
                  <a:lnTo>
                    <a:pt x="472625" y="572137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044133" y="3959871"/>
              <a:ext cx="2245995" cy="2910840"/>
            </a:xfrm>
            <a:custGeom>
              <a:avLst/>
              <a:gdLst/>
              <a:ahLst/>
              <a:cxnLst/>
              <a:rect l="l" t="t" r="r" b="b"/>
              <a:pathLst>
                <a:path w="2245994" h="2910840">
                  <a:moveTo>
                    <a:pt x="1242569" y="270635"/>
                  </a:moveTo>
                  <a:lnTo>
                    <a:pt x="1155742" y="258572"/>
                  </a:lnTo>
                  <a:lnTo>
                    <a:pt x="1193871" y="251047"/>
                  </a:lnTo>
                  <a:lnTo>
                    <a:pt x="1242321" y="232134"/>
                  </a:lnTo>
                  <a:lnTo>
                    <a:pt x="1296176" y="226794"/>
                  </a:lnTo>
                  <a:lnTo>
                    <a:pt x="1359261" y="197092"/>
                  </a:lnTo>
                  <a:lnTo>
                    <a:pt x="1424911" y="180569"/>
                  </a:lnTo>
                  <a:lnTo>
                    <a:pt x="1470253" y="161224"/>
                  </a:lnTo>
                  <a:lnTo>
                    <a:pt x="1515309" y="154661"/>
                  </a:lnTo>
                  <a:lnTo>
                    <a:pt x="1563379" y="135696"/>
                  </a:lnTo>
                  <a:lnTo>
                    <a:pt x="1612520" y="116879"/>
                  </a:lnTo>
                  <a:lnTo>
                    <a:pt x="1660789" y="110762"/>
                  </a:lnTo>
                  <a:lnTo>
                    <a:pt x="1762668" y="73628"/>
                  </a:lnTo>
                  <a:lnTo>
                    <a:pt x="1812391" y="67714"/>
                  </a:lnTo>
                  <a:lnTo>
                    <a:pt x="1863955" y="49233"/>
                  </a:lnTo>
                  <a:lnTo>
                    <a:pt x="1913670" y="43318"/>
                  </a:lnTo>
                  <a:lnTo>
                    <a:pt x="1964835" y="24782"/>
                  </a:lnTo>
                  <a:lnTo>
                    <a:pt x="2155621" y="0"/>
                  </a:lnTo>
                  <a:lnTo>
                    <a:pt x="2243867" y="12259"/>
                  </a:lnTo>
                  <a:lnTo>
                    <a:pt x="2243945" y="37914"/>
                  </a:lnTo>
                  <a:lnTo>
                    <a:pt x="2203604" y="32309"/>
                  </a:lnTo>
                  <a:lnTo>
                    <a:pt x="2108095" y="44685"/>
                  </a:lnTo>
                  <a:lnTo>
                    <a:pt x="1955654" y="61973"/>
                  </a:lnTo>
                  <a:lnTo>
                    <a:pt x="1901632" y="80112"/>
                  </a:lnTo>
                  <a:lnTo>
                    <a:pt x="1849037" y="85627"/>
                  </a:lnTo>
                  <a:lnTo>
                    <a:pt x="1740379" y="121819"/>
                  </a:lnTo>
                  <a:lnTo>
                    <a:pt x="1688303" y="127407"/>
                  </a:lnTo>
                  <a:lnTo>
                    <a:pt x="1582903" y="164052"/>
                  </a:lnTo>
                  <a:lnTo>
                    <a:pt x="1531818" y="182599"/>
                  </a:lnTo>
                  <a:lnTo>
                    <a:pt x="1482140" y="201341"/>
                  </a:lnTo>
                  <a:lnTo>
                    <a:pt x="1435860" y="207734"/>
                  </a:lnTo>
                  <a:lnTo>
                    <a:pt x="1363166" y="236101"/>
                  </a:lnTo>
                  <a:lnTo>
                    <a:pt x="1299184" y="252856"/>
                  </a:lnTo>
                  <a:lnTo>
                    <a:pt x="1242569" y="270635"/>
                  </a:lnTo>
                  <a:close/>
                </a:path>
                <a:path w="2245994" h="2910840">
                  <a:moveTo>
                    <a:pt x="2244498" y="219119"/>
                  </a:moveTo>
                  <a:lnTo>
                    <a:pt x="2243945" y="37914"/>
                  </a:lnTo>
                  <a:lnTo>
                    <a:pt x="2244955" y="38054"/>
                  </a:lnTo>
                  <a:lnTo>
                    <a:pt x="2244948" y="217561"/>
                  </a:lnTo>
                  <a:lnTo>
                    <a:pt x="2244498" y="219119"/>
                  </a:lnTo>
                  <a:close/>
                </a:path>
                <a:path w="2245994" h="2910840">
                  <a:moveTo>
                    <a:pt x="1293573" y="418762"/>
                  </a:moveTo>
                  <a:lnTo>
                    <a:pt x="1141414" y="397623"/>
                  </a:lnTo>
                  <a:lnTo>
                    <a:pt x="1435720" y="361578"/>
                  </a:lnTo>
                  <a:lnTo>
                    <a:pt x="1516265" y="334302"/>
                  </a:lnTo>
                  <a:lnTo>
                    <a:pt x="1531058" y="336357"/>
                  </a:lnTo>
                  <a:lnTo>
                    <a:pt x="1547612" y="325835"/>
                  </a:lnTo>
                  <a:lnTo>
                    <a:pt x="1652302" y="314735"/>
                  </a:lnTo>
                  <a:lnTo>
                    <a:pt x="1706637" y="296640"/>
                  </a:lnTo>
                  <a:lnTo>
                    <a:pt x="1861634" y="279707"/>
                  </a:lnTo>
                  <a:lnTo>
                    <a:pt x="1959546" y="267665"/>
                  </a:lnTo>
                  <a:lnTo>
                    <a:pt x="2013448" y="262331"/>
                  </a:lnTo>
                  <a:lnTo>
                    <a:pt x="2066030" y="269636"/>
                  </a:lnTo>
                  <a:lnTo>
                    <a:pt x="2120693" y="264409"/>
                  </a:lnTo>
                  <a:lnTo>
                    <a:pt x="2227154" y="279199"/>
                  </a:lnTo>
                  <a:lnTo>
                    <a:pt x="2244498" y="219119"/>
                  </a:lnTo>
                  <a:lnTo>
                    <a:pt x="2244767" y="307289"/>
                  </a:lnTo>
                  <a:lnTo>
                    <a:pt x="2167870" y="296606"/>
                  </a:lnTo>
                  <a:lnTo>
                    <a:pt x="2115566" y="302162"/>
                  </a:lnTo>
                  <a:lnTo>
                    <a:pt x="2065243" y="295171"/>
                  </a:lnTo>
                  <a:lnTo>
                    <a:pt x="1962162" y="306494"/>
                  </a:lnTo>
                  <a:lnTo>
                    <a:pt x="1864970" y="318636"/>
                  </a:lnTo>
                  <a:lnTo>
                    <a:pt x="1607209" y="346936"/>
                  </a:lnTo>
                  <a:lnTo>
                    <a:pt x="1553895" y="365174"/>
                  </a:lnTo>
                  <a:lnTo>
                    <a:pt x="1539144" y="363124"/>
                  </a:lnTo>
                  <a:lnTo>
                    <a:pt x="1522660" y="373656"/>
                  </a:lnTo>
                  <a:lnTo>
                    <a:pt x="1491425" y="382139"/>
                  </a:lnTo>
                  <a:lnTo>
                    <a:pt x="1394426" y="394307"/>
                  </a:lnTo>
                  <a:lnTo>
                    <a:pt x="1343411" y="412864"/>
                  </a:lnTo>
                  <a:lnTo>
                    <a:pt x="1293573" y="418762"/>
                  </a:lnTo>
                  <a:close/>
                </a:path>
                <a:path w="2245994" h="2910840">
                  <a:moveTo>
                    <a:pt x="539184" y="1826951"/>
                  </a:moveTo>
                  <a:lnTo>
                    <a:pt x="434030" y="1812342"/>
                  </a:lnTo>
                  <a:lnTo>
                    <a:pt x="384596" y="1792653"/>
                  </a:lnTo>
                  <a:lnTo>
                    <a:pt x="290843" y="1753984"/>
                  </a:lnTo>
                  <a:lnTo>
                    <a:pt x="246985" y="1735069"/>
                  </a:lnTo>
                  <a:lnTo>
                    <a:pt x="207196" y="1703898"/>
                  </a:lnTo>
                  <a:lnTo>
                    <a:pt x="168210" y="1685660"/>
                  </a:lnTo>
                  <a:lnTo>
                    <a:pt x="135503" y="1642650"/>
                  </a:lnTo>
                  <a:lnTo>
                    <a:pt x="104061" y="1612638"/>
                  </a:lnTo>
                  <a:lnTo>
                    <a:pt x="75865" y="1583077"/>
                  </a:lnTo>
                  <a:lnTo>
                    <a:pt x="52892" y="1541419"/>
                  </a:lnTo>
                  <a:lnTo>
                    <a:pt x="33626" y="1500277"/>
                  </a:lnTo>
                  <a:lnTo>
                    <a:pt x="18298" y="1459681"/>
                  </a:lnTo>
                  <a:lnTo>
                    <a:pt x="7139" y="1419665"/>
                  </a:lnTo>
                  <a:lnTo>
                    <a:pt x="2127" y="1367681"/>
                  </a:lnTo>
                  <a:lnTo>
                    <a:pt x="0" y="1328920"/>
                  </a:lnTo>
                  <a:lnTo>
                    <a:pt x="2734" y="1290834"/>
                  </a:lnTo>
                  <a:lnTo>
                    <a:pt x="5335" y="1278373"/>
                  </a:lnTo>
                  <a:lnTo>
                    <a:pt x="9578" y="1266140"/>
                  </a:lnTo>
                  <a:lnTo>
                    <a:pt x="13617" y="1266702"/>
                  </a:lnTo>
                  <a:lnTo>
                    <a:pt x="20849" y="1254884"/>
                  </a:lnTo>
                  <a:lnTo>
                    <a:pt x="20550" y="1254843"/>
                  </a:lnTo>
                  <a:lnTo>
                    <a:pt x="871214" y="372908"/>
                  </a:lnTo>
                  <a:lnTo>
                    <a:pt x="847508" y="356792"/>
                  </a:lnTo>
                  <a:lnTo>
                    <a:pt x="828139" y="341280"/>
                  </a:lnTo>
                  <a:lnTo>
                    <a:pt x="814868" y="313792"/>
                  </a:lnTo>
                  <a:lnTo>
                    <a:pt x="804213" y="299490"/>
                  </a:lnTo>
                  <a:lnTo>
                    <a:pt x="797987" y="247337"/>
                  </a:lnTo>
                  <a:lnTo>
                    <a:pt x="802095" y="209442"/>
                  </a:lnTo>
                  <a:lnTo>
                    <a:pt x="819710" y="160601"/>
                  </a:lnTo>
                  <a:lnTo>
                    <a:pt x="847015" y="125928"/>
                  </a:lnTo>
                  <a:lnTo>
                    <a:pt x="873795" y="104005"/>
                  </a:lnTo>
                  <a:lnTo>
                    <a:pt x="902251" y="95136"/>
                  </a:lnTo>
                  <a:lnTo>
                    <a:pt x="961001" y="103298"/>
                  </a:lnTo>
                  <a:lnTo>
                    <a:pt x="987041" y="119738"/>
                  </a:lnTo>
                  <a:lnTo>
                    <a:pt x="1006592" y="135276"/>
                  </a:lnTo>
                  <a:lnTo>
                    <a:pt x="919618" y="123193"/>
                  </a:lnTo>
                  <a:lnTo>
                    <a:pt x="901667" y="133521"/>
                  </a:lnTo>
                  <a:lnTo>
                    <a:pt x="869414" y="154684"/>
                  </a:lnTo>
                  <a:lnTo>
                    <a:pt x="834922" y="214002"/>
                  </a:lnTo>
                  <a:lnTo>
                    <a:pt x="830733" y="251886"/>
                  </a:lnTo>
                  <a:lnTo>
                    <a:pt x="836121" y="291101"/>
                  </a:lnTo>
                  <a:lnTo>
                    <a:pt x="882596" y="336023"/>
                  </a:lnTo>
                  <a:lnTo>
                    <a:pt x="917742" y="353728"/>
                  </a:lnTo>
                  <a:lnTo>
                    <a:pt x="947794" y="370725"/>
                  </a:lnTo>
                  <a:lnTo>
                    <a:pt x="1293573" y="418762"/>
                  </a:lnTo>
                  <a:lnTo>
                    <a:pt x="1192018" y="430297"/>
                  </a:lnTo>
                  <a:lnTo>
                    <a:pt x="901947" y="389999"/>
                  </a:lnTo>
                  <a:lnTo>
                    <a:pt x="95769" y="1226827"/>
                  </a:lnTo>
                  <a:lnTo>
                    <a:pt x="209592" y="1242640"/>
                  </a:lnTo>
                  <a:lnTo>
                    <a:pt x="160876" y="1248694"/>
                  </a:lnTo>
                  <a:lnTo>
                    <a:pt x="120007" y="1255838"/>
                  </a:lnTo>
                  <a:lnTo>
                    <a:pt x="87050" y="1264081"/>
                  </a:lnTo>
                  <a:lnTo>
                    <a:pt x="62066" y="1273432"/>
                  </a:lnTo>
                  <a:lnTo>
                    <a:pt x="45120" y="1283900"/>
                  </a:lnTo>
                  <a:lnTo>
                    <a:pt x="37411" y="1282829"/>
                  </a:lnTo>
                  <a:lnTo>
                    <a:pt x="35664" y="1295408"/>
                  </a:lnTo>
                  <a:lnTo>
                    <a:pt x="40028" y="1296015"/>
                  </a:lnTo>
                  <a:lnTo>
                    <a:pt x="51324" y="1310406"/>
                  </a:lnTo>
                  <a:lnTo>
                    <a:pt x="71230" y="1325993"/>
                  </a:lnTo>
                  <a:lnTo>
                    <a:pt x="99675" y="1342767"/>
                  </a:lnTo>
                  <a:lnTo>
                    <a:pt x="136589" y="1360717"/>
                  </a:lnTo>
                  <a:lnTo>
                    <a:pt x="32266" y="1346224"/>
                  </a:lnTo>
                  <a:lnTo>
                    <a:pt x="35399" y="1385125"/>
                  </a:lnTo>
                  <a:lnTo>
                    <a:pt x="43291" y="1424688"/>
                  </a:lnTo>
                  <a:lnTo>
                    <a:pt x="55688" y="1464876"/>
                  </a:lnTo>
                  <a:lnTo>
                    <a:pt x="72338" y="1505655"/>
                  </a:lnTo>
                  <a:lnTo>
                    <a:pt x="92987" y="1546989"/>
                  </a:lnTo>
                  <a:lnTo>
                    <a:pt x="119130" y="1576265"/>
                  </a:lnTo>
                  <a:lnTo>
                    <a:pt x="147020" y="1618606"/>
                  </a:lnTo>
                  <a:lnTo>
                    <a:pt x="179898" y="1648817"/>
                  </a:lnTo>
                  <a:lnTo>
                    <a:pt x="215764" y="1679444"/>
                  </a:lnTo>
                  <a:lnTo>
                    <a:pt x="256113" y="1697871"/>
                  </a:lnTo>
                  <a:lnTo>
                    <a:pt x="297196" y="1729223"/>
                  </a:lnTo>
                  <a:lnTo>
                    <a:pt x="342255" y="1748305"/>
                  </a:lnTo>
                  <a:lnTo>
                    <a:pt x="389291" y="1767661"/>
                  </a:lnTo>
                  <a:lnTo>
                    <a:pt x="692856" y="1809834"/>
                  </a:lnTo>
                  <a:lnTo>
                    <a:pt x="592113" y="1821482"/>
                  </a:lnTo>
                  <a:lnTo>
                    <a:pt x="539184" y="1826951"/>
                  </a:lnTo>
                  <a:close/>
                </a:path>
                <a:path w="2245994" h="2910840">
                  <a:moveTo>
                    <a:pt x="1154804" y="296908"/>
                  </a:moveTo>
                  <a:lnTo>
                    <a:pt x="1073055" y="285551"/>
                  </a:lnTo>
                  <a:lnTo>
                    <a:pt x="1039136" y="255195"/>
                  </a:lnTo>
                  <a:lnTo>
                    <a:pt x="1000408" y="198526"/>
                  </a:lnTo>
                  <a:lnTo>
                    <a:pt x="991951" y="171708"/>
                  </a:lnTo>
                  <a:lnTo>
                    <a:pt x="981037" y="157369"/>
                  </a:lnTo>
                  <a:lnTo>
                    <a:pt x="967837" y="142714"/>
                  </a:lnTo>
                  <a:lnTo>
                    <a:pt x="950770" y="127521"/>
                  </a:lnTo>
                  <a:lnTo>
                    <a:pt x="1006592" y="135276"/>
                  </a:lnTo>
                  <a:lnTo>
                    <a:pt x="1019778" y="162751"/>
                  </a:lnTo>
                  <a:lnTo>
                    <a:pt x="1031968" y="177267"/>
                  </a:lnTo>
                  <a:lnTo>
                    <a:pt x="1045718" y="204821"/>
                  </a:lnTo>
                  <a:lnTo>
                    <a:pt x="1062688" y="232823"/>
                  </a:lnTo>
                  <a:lnTo>
                    <a:pt x="1089082" y="249311"/>
                  </a:lnTo>
                  <a:lnTo>
                    <a:pt x="1242569" y="270635"/>
                  </a:lnTo>
                  <a:lnTo>
                    <a:pt x="1193726" y="289493"/>
                  </a:lnTo>
                  <a:lnTo>
                    <a:pt x="1154804" y="296908"/>
                  </a:lnTo>
                  <a:close/>
                </a:path>
                <a:path w="2245994" h="2910840">
                  <a:moveTo>
                    <a:pt x="1649823" y="2288974"/>
                  </a:moveTo>
                  <a:lnTo>
                    <a:pt x="1616519" y="2284347"/>
                  </a:lnTo>
                  <a:lnTo>
                    <a:pt x="2218570" y="303650"/>
                  </a:lnTo>
                  <a:lnTo>
                    <a:pt x="2244767" y="307289"/>
                  </a:lnTo>
                  <a:lnTo>
                    <a:pt x="2244845" y="332944"/>
                  </a:lnTo>
                  <a:lnTo>
                    <a:pt x="1649823" y="2288974"/>
                  </a:lnTo>
                  <a:close/>
                </a:path>
                <a:path w="2245994" h="2910840">
                  <a:moveTo>
                    <a:pt x="1088986" y="1377632"/>
                  </a:moveTo>
                  <a:lnTo>
                    <a:pt x="1054450" y="1372834"/>
                  </a:lnTo>
                  <a:lnTo>
                    <a:pt x="906138" y="390581"/>
                  </a:lnTo>
                  <a:lnTo>
                    <a:pt x="1141961" y="423343"/>
                  </a:lnTo>
                  <a:lnTo>
                    <a:pt x="1107420" y="431367"/>
                  </a:lnTo>
                  <a:lnTo>
                    <a:pt x="940389" y="408162"/>
                  </a:lnTo>
                  <a:lnTo>
                    <a:pt x="1088986" y="1377632"/>
                  </a:lnTo>
                  <a:close/>
                </a:path>
                <a:path w="2245994" h="2910840">
                  <a:moveTo>
                    <a:pt x="838406" y="1291532"/>
                  </a:moveTo>
                  <a:lnTo>
                    <a:pt x="290685" y="1215439"/>
                  </a:lnTo>
                  <a:lnTo>
                    <a:pt x="347884" y="1210564"/>
                  </a:lnTo>
                  <a:lnTo>
                    <a:pt x="784957" y="1271284"/>
                  </a:lnTo>
                  <a:lnTo>
                    <a:pt x="838406" y="1291532"/>
                  </a:lnTo>
                  <a:close/>
                </a:path>
                <a:path w="2245994" h="2910840">
                  <a:moveTo>
                    <a:pt x="264344" y="1250246"/>
                  </a:moveTo>
                  <a:lnTo>
                    <a:pt x="95769" y="1226827"/>
                  </a:lnTo>
                  <a:lnTo>
                    <a:pt x="137792" y="1219843"/>
                  </a:lnTo>
                  <a:lnTo>
                    <a:pt x="185351" y="1213628"/>
                  </a:lnTo>
                  <a:lnTo>
                    <a:pt x="237285" y="1208021"/>
                  </a:lnTo>
                  <a:lnTo>
                    <a:pt x="891598" y="1298921"/>
                  </a:lnTo>
                  <a:lnTo>
                    <a:pt x="939893" y="1318453"/>
                  </a:lnTo>
                  <a:lnTo>
                    <a:pt x="478169" y="1254308"/>
                  </a:lnTo>
                  <a:lnTo>
                    <a:pt x="398696" y="1256089"/>
                  </a:lnTo>
                  <a:lnTo>
                    <a:pt x="328565" y="1246346"/>
                  </a:lnTo>
                  <a:lnTo>
                    <a:pt x="264344" y="1250246"/>
                  </a:lnTo>
                  <a:close/>
                </a:path>
                <a:path w="2245994" h="2910840">
                  <a:moveTo>
                    <a:pt x="930122" y="1509425"/>
                  </a:moveTo>
                  <a:lnTo>
                    <a:pt x="702776" y="1477841"/>
                  </a:lnTo>
                  <a:lnTo>
                    <a:pt x="775535" y="1475127"/>
                  </a:lnTo>
                  <a:lnTo>
                    <a:pt x="840359" y="1471311"/>
                  </a:lnTo>
                  <a:lnTo>
                    <a:pt x="895435" y="1478962"/>
                  </a:lnTo>
                  <a:lnTo>
                    <a:pt x="944192" y="1472914"/>
                  </a:lnTo>
                  <a:lnTo>
                    <a:pt x="984816" y="1465735"/>
                  </a:lnTo>
                  <a:lnTo>
                    <a:pt x="1017242" y="1457418"/>
                  </a:lnTo>
                  <a:lnTo>
                    <a:pt x="1041404" y="1447953"/>
                  </a:lnTo>
                  <a:lnTo>
                    <a:pt x="1057237" y="1437331"/>
                  </a:lnTo>
                  <a:lnTo>
                    <a:pt x="1062926" y="1438121"/>
                  </a:lnTo>
                  <a:lnTo>
                    <a:pt x="1061979" y="1425167"/>
                  </a:lnTo>
                  <a:lnTo>
                    <a:pt x="1053493" y="1411167"/>
                  </a:lnTo>
                  <a:lnTo>
                    <a:pt x="1037600" y="1396137"/>
                  </a:lnTo>
                  <a:lnTo>
                    <a:pt x="1012608" y="1392665"/>
                  </a:lnTo>
                  <a:lnTo>
                    <a:pt x="982067" y="1375600"/>
                  </a:lnTo>
                  <a:lnTo>
                    <a:pt x="944286" y="1357529"/>
                  </a:lnTo>
                  <a:lnTo>
                    <a:pt x="899320" y="1338460"/>
                  </a:lnTo>
                  <a:lnTo>
                    <a:pt x="845477" y="1330980"/>
                  </a:lnTo>
                  <a:lnTo>
                    <a:pt x="786309" y="1309938"/>
                  </a:lnTo>
                  <a:lnTo>
                    <a:pt x="718375" y="1300500"/>
                  </a:lnTo>
                  <a:lnTo>
                    <a:pt x="645227" y="1277516"/>
                  </a:lnTo>
                  <a:lnTo>
                    <a:pt x="939893" y="1318453"/>
                  </a:lnTo>
                  <a:lnTo>
                    <a:pt x="983896" y="1337388"/>
                  </a:lnTo>
                  <a:lnTo>
                    <a:pt x="1022463" y="1355568"/>
                  </a:lnTo>
                  <a:lnTo>
                    <a:pt x="1054450" y="1372834"/>
                  </a:lnTo>
                  <a:lnTo>
                    <a:pt x="1088986" y="1377632"/>
                  </a:lnTo>
                  <a:lnTo>
                    <a:pt x="1095010" y="1416934"/>
                  </a:lnTo>
                  <a:lnTo>
                    <a:pt x="1096331" y="1429940"/>
                  </a:lnTo>
                  <a:lnTo>
                    <a:pt x="1098052" y="1430179"/>
                  </a:lnTo>
                  <a:lnTo>
                    <a:pt x="1096305" y="1442758"/>
                  </a:lnTo>
                  <a:lnTo>
                    <a:pt x="1088554" y="1480147"/>
                  </a:lnTo>
                  <a:lnTo>
                    <a:pt x="1084350" y="1492385"/>
                  </a:lnTo>
                  <a:lnTo>
                    <a:pt x="1052643" y="1487980"/>
                  </a:lnTo>
                  <a:lnTo>
                    <a:pt x="1019177" y="1496153"/>
                  </a:lnTo>
                  <a:lnTo>
                    <a:pt x="977896" y="1503240"/>
                  </a:lnTo>
                  <a:lnTo>
                    <a:pt x="930122" y="1509425"/>
                  </a:lnTo>
                  <a:close/>
                </a:path>
                <a:path w="2245994" h="2910840">
                  <a:moveTo>
                    <a:pt x="877177" y="1514892"/>
                  </a:moveTo>
                  <a:lnTo>
                    <a:pt x="193751" y="1419946"/>
                  </a:lnTo>
                  <a:lnTo>
                    <a:pt x="144301" y="1400255"/>
                  </a:lnTo>
                  <a:lnTo>
                    <a:pt x="100022" y="1381281"/>
                  </a:lnTo>
                  <a:lnTo>
                    <a:pt x="62236" y="1363210"/>
                  </a:lnTo>
                  <a:lnTo>
                    <a:pt x="32266" y="1346224"/>
                  </a:lnTo>
                  <a:lnTo>
                    <a:pt x="136589" y="1360717"/>
                  </a:lnTo>
                  <a:lnTo>
                    <a:pt x="181902" y="1379834"/>
                  </a:lnTo>
                  <a:lnTo>
                    <a:pt x="237289" y="1387529"/>
                  </a:lnTo>
                  <a:lnTo>
                    <a:pt x="299187" y="1408950"/>
                  </a:lnTo>
                  <a:lnTo>
                    <a:pt x="369271" y="1431509"/>
                  </a:lnTo>
                  <a:lnTo>
                    <a:pt x="930122" y="1509425"/>
                  </a:lnTo>
                  <a:lnTo>
                    <a:pt x="877177" y="1514892"/>
                  </a:lnTo>
                  <a:close/>
                </a:path>
                <a:path w="2245994" h="2910840">
                  <a:moveTo>
                    <a:pt x="692856" y="1809834"/>
                  </a:moveTo>
                  <a:lnTo>
                    <a:pt x="594281" y="1796139"/>
                  </a:lnTo>
                  <a:lnTo>
                    <a:pt x="644818" y="1790338"/>
                  </a:lnTo>
                  <a:lnTo>
                    <a:pt x="693377" y="1784262"/>
                  </a:lnTo>
                  <a:lnTo>
                    <a:pt x="741451" y="1765297"/>
                  </a:lnTo>
                  <a:lnTo>
                    <a:pt x="785294" y="1758566"/>
                  </a:lnTo>
                  <a:lnTo>
                    <a:pt x="828147" y="1738876"/>
                  </a:lnTo>
                  <a:lnTo>
                    <a:pt x="868012" y="1718770"/>
                  </a:lnTo>
                  <a:lnTo>
                    <a:pt x="906383" y="1685635"/>
                  </a:lnTo>
                  <a:lnTo>
                    <a:pt x="939511" y="1664593"/>
                  </a:lnTo>
                  <a:lnTo>
                    <a:pt x="970641" y="1630452"/>
                  </a:lnTo>
                  <a:lnTo>
                    <a:pt x="997772" y="1595755"/>
                  </a:lnTo>
                  <a:lnTo>
                    <a:pt x="1020650" y="1560468"/>
                  </a:lnTo>
                  <a:lnTo>
                    <a:pt x="1039025" y="1524554"/>
                  </a:lnTo>
                  <a:lnTo>
                    <a:pt x="1052643" y="1487980"/>
                  </a:lnTo>
                  <a:lnTo>
                    <a:pt x="1084350" y="1492385"/>
                  </a:lnTo>
                  <a:lnTo>
                    <a:pt x="1056949" y="1565510"/>
                  </a:lnTo>
                  <a:lnTo>
                    <a:pt x="1035305" y="1600969"/>
                  </a:lnTo>
                  <a:lnTo>
                    <a:pt x="1009491" y="1635849"/>
                  </a:lnTo>
                  <a:lnTo>
                    <a:pt x="979740" y="1670182"/>
                  </a:lnTo>
                  <a:lnTo>
                    <a:pt x="946281" y="1703999"/>
                  </a:lnTo>
                  <a:lnTo>
                    <a:pt x="911094" y="1724755"/>
                  </a:lnTo>
                  <a:lnTo>
                    <a:pt x="872663" y="1745060"/>
                  </a:lnTo>
                  <a:lnTo>
                    <a:pt x="829470" y="1777525"/>
                  </a:lnTo>
                  <a:lnTo>
                    <a:pt x="786989" y="1784446"/>
                  </a:lnTo>
                  <a:lnTo>
                    <a:pt x="740209" y="1803591"/>
                  </a:lnTo>
                  <a:lnTo>
                    <a:pt x="692856" y="1809834"/>
                  </a:lnTo>
                  <a:close/>
                </a:path>
                <a:path w="2245994" h="2910840">
                  <a:moveTo>
                    <a:pt x="762813" y="1511825"/>
                  </a:moveTo>
                  <a:lnTo>
                    <a:pt x="304620" y="1448171"/>
                  </a:lnTo>
                  <a:lnTo>
                    <a:pt x="248797" y="1427594"/>
                  </a:lnTo>
                  <a:lnTo>
                    <a:pt x="822132" y="1507244"/>
                  </a:lnTo>
                  <a:lnTo>
                    <a:pt x="762813" y="1511825"/>
                  </a:lnTo>
                  <a:close/>
                </a:path>
                <a:path w="2245994" h="2910840">
                  <a:moveTo>
                    <a:pt x="586420" y="1500142"/>
                  </a:moveTo>
                  <a:lnTo>
                    <a:pt x="477518" y="1485013"/>
                  </a:lnTo>
                  <a:lnTo>
                    <a:pt x="422051" y="1464485"/>
                  </a:lnTo>
                  <a:lnTo>
                    <a:pt x="645382" y="1495511"/>
                  </a:lnTo>
                  <a:lnTo>
                    <a:pt x="586420" y="1500142"/>
                  </a:lnTo>
                  <a:close/>
                </a:path>
                <a:path w="2245994" h="2910840">
                  <a:moveTo>
                    <a:pt x="1223456" y="2486180"/>
                  </a:moveTo>
                  <a:lnTo>
                    <a:pt x="1190601" y="2481616"/>
                  </a:lnTo>
                  <a:lnTo>
                    <a:pt x="1204309" y="2432233"/>
                  </a:lnTo>
                  <a:lnTo>
                    <a:pt x="1223524" y="2396436"/>
                  </a:lnTo>
                  <a:lnTo>
                    <a:pt x="1249322" y="2361554"/>
                  </a:lnTo>
                  <a:lnTo>
                    <a:pt x="1281035" y="2327494"/>
                  </a:lnTo>
                  <a:lnTo>
                    <a:pt x="1316248" y="2306742"/>
                  </a:lnTo>
                  <a:lnTo>
                    <a:pt x="1356037" y="2286626"/>
                  </a:lnTo>
                  <a:lnTo>
                    <a:pt x="1399735" y="2267052"/>
                  </a:lnTo>
                  <a:lnTo>
                    <a:pt x="1444924" y="2260508"/>
                  </a:lnTo>
                  <a:lnTo>
                    <a:pt x="1807723" y="2310910"/>
                  </a:lnTo>
                  <a:lnTo>
                    <a:pt x="1849417" y="2329525"/>
                  </a:lnTo>
                  <a:lnTo>
                    <a:pt x="1886125" y="2360268"/>
                  </a:lnTo>
                  <a:lnTo>
                    <a:pt x="1440534" y="2298364"/>
                  </a:lnTo>
                  <a:lnTo>
                    <a:pt x="1396749" y="2305104"/>
                  </a:lnTo>
                  <a:lnTo>
                    <a:pt x="1354937" y="2324939"/>
                  </a:lnTo>
                  <a:lnTo>
                    <a:pt x="1317668" y="2345405"/>
                  </a:lnTo>
                  <a:lnTo>
                    <a:pt x="1285762" y="2366616"/>
                  </a:lnTo>
                  <a:lnTo>
                    <a:pt x="1258294" y="2401266"/>
                  </a:lnTo>
                  <a:lnTo>
                    <a:pt x="1236087" y="2449469"/>
                  </a:lnTo>
                  <a:lnTo>
                    <a:pt x="1223456" y="2486180"/>
                  </a:lnTo>
                  <a:close/>
                </a:path>
                <a:path w="2245994" h="2910840">
                  <a:moveTo>
                    <a:pt x="1992144" y="2592970"/>
                  </a:moveTo>
                  <a:lnTo>
                    <a:pt x="1958914" y="2588354"/>
                  </a:lnTo>
                  <a:lnTo>
                    <a:pt x="1956769" y="2549590"/>
                  </a:lnTo>
                  <a:lnTo>
                    <a:pt x="1948542" y="2497159"/>
                  </a:lnTo>
                  <a:lnTo>
                    <a:pt x="1931560" y="2456334"/>
                  </a:lnTo>
                  <a:lnTo>
                    <a:pt x="1906644" y="2427229"/>
                  </a:lnTo>
                  <a:lnTo>
                    <a:pt x="1876365" y="2397378"/>
                  </a:lnTo>
                  <a:lnTo>
                    <a:pt x="1841543" y="2366897"/>
                  </a:lnTo>
                  <a:lnTo>
                    <a:pt x="1801254" y="2348477"/>
                  </a:lnTo>
                  <a:lnTo>
                    <a:pt x="1886125" y="2360268"/>
                  </a:lnTo>
                  <a:lnTo>
                    <a:pt x="1918924" y="2390469"/>
                  </a:lnTo>
                  <a:lnTo>
                    <a:pt x="1947146" y="2420033"/>
                  </a:lnTo>
                  <a:lnTo>
                    <a:pt x="1968374" y="2461449"/>
                  </a:lnTo>
                  <a:lnTo>
                    <a:pt x="1983687" y="2502042"/>
                  </a:lnTo>
                  <a:lnTo>
                    <a:pt x="1992415" y="2541720"/>
                  </a:lnTo>
                  <a:lnTo>
                    <a:pt x="1992144" y="2592970"/>
                  </a:lnTo>
                  <a:close/>
                </a:path>
                <a:path w="2245994" h="2910840">
                  <a:moveTo>
                    <a:pt x="2245570" y="2910261"/>
                  </a:moveTo>
                  <a:lnTo>
                    <a:pt x="841341" y="2715178"/>
                  </a:lnTo>
                  <a:lnTo>
                    <a:pt x="843089" y="2702599"/>
                  </a:lnTo>
                  <a:lnTo>
                    <a:pt x="854377" y="2652879"/>
                  </a:lnTo>
                  <a:lnTo>
                    <a:pt x="872007" y="2616863"/>
                  </a:lnTo>
                  <a:lnTo>
                    <a:pt x="898715" y="2569285"/>
                  </a:lnTo>
                  <a:lnTo>
                    <a:pt x="928502" y="2547780"/>
                  </a:lnTo>
                  <a:lnTo>
                    <a:pt x="965851" y="2514502"/>
                  </a:lnTo>
                  <a:lnTo>
                    <a:pt x="1006509" y="2494507"/>
                  </a:lnTo>
                  <a:lnTo>
                    <a:pt x="1051465" y="2475108"/>
                  </a:lnTo>
                  <a:lnTo>
                    <a:pt x="1098213" y="2468781"/>
                  </a:lnTo>
                  <a:lnTo>
                    <a:pt x="2084531" y="2605805"/>
                  </a:lnTo>
                  <a:lnTo>
                    <a:pt x="2127785" y="2624636"/>
                  </a:lnTo>
                  <a:lnTo>
                    <a:pt x="2165750" y="2655555"/>
                  </a:lnTo>
                  <a:lnTo>
                    <a:pt x="1095633" y="2506888"/>
                  </a:lnTo>
                  <a:lnTo>
                    <a:pt x="1051805" y="2513622"/>
                  </a:lnTo>
                  <a:lnTo>
                    <a:pt x="1009943" y="2533450"/>
                  </a:lnTo>
                  <a:lnTo>
                    <a:pt x="972624" y="2553909"/>
                  </a:lnTo>
                  <a:lnTo>
                    <a:pt x="940671" y="2575114"/>
                  </a:lnTo>
                  <a:lnTo>
                    <a:pt x="913165" y="2609759"/>
                  </a:lnTo>
                  <a:lnTo>
                    <a:pt x="892678" y="2645379"/>
                  </a:lnTo>
                  <a:lnTo>
                    <a:pt x="878290" y="2694668"/>
                  </a:lnTo>
                  <a:lnTo>
                    <a:pt x="2245432" y="2884598"/>
                  </a:lnTo>
                  <a:lnTo>
                    <a:pt x="2245570" y="2910261"/>
                  </a:lnTo>
                  <a:close/>
                </a:path>
                <a:path w="2245994" h="2910840">
                  <a:moveTo>
                    <a:pt x="2245432" y="2884598"/>
                  </a:moveTo>
                  <a:lnTo>
                    <a:pt x="2234252" y="2883045"/>
                  </a:lnTo>
                  <a:lnTo>
                    <a:pt x="2233845" y="2831700"/>
                  </a:lnTo>
                  <a:lnTo>
                    <a:pt x="2223843" y="2791845"/>
                  </a:lnTo>
                  <a:lnTo>
                    <a:pt x="2206823" y="2751014"/>
                  </a:lnTo>
                  <a:lnTo>
                    <a:pt x="2181860" y="2721903"/>
                  </a:lnTo>
                  <a:lnTo>
                    <a:pt x="2151531" y="2692045"/>
                  </a:lnTo>
                  <a:lnTo>
                    <a:pt x="2116660" y="2661557"/>
                  </a:lnTo>
                  <a:lnTo>
                    <a:pt x="2076326" y="2643131"/>
                  </a:lnTo>
                  <a:lnTo>
                    <a:pt x="2165750" y="2655555"/>
                  </a:lnTo>
                  <a:lnTo>
                    <a:pt x="2199418" y="2685876"/>
                  </a:lnTo>
                  <a:lnTo>
                    <a:pt x="2226282" y="2728074"/>
                  </a:lnTo>
                  <a:lnTo>
                    <a:pt x="2244741" y="2756282"/>
                  </a:lnTo>
                  <a:lnTo>
                    <a:pt x="2245432" y="28845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17090837" y="913991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4">
                <a:moveTo>
                  <a:pt x="317601" y="635233"/>
                </a:moveTo>
                <a:lnTo>
                  <a:pt x="270667" y="631789"/>
                </a:lnTo>
                <a:lnTo>
                  <a:pt x="225871" y="621784"/>
                </a:lnTo>
                <a:lnTo>
                  <a:pt x="183706" y="605710"/>
                </a:lnTo>
                <a:lnTo>
                  <a:pt x="144661" y="584058"/>
                </a:lnTo>
                <a:lnTo>
                  <a:pt x="109229" y="557320"/>
                </a:lnTo>
                <a:lnTo>
                  <a:pt x="77900" y="525987"/>
                </a:lnTo>
                <a:lnTo>
                  <a:pt x="51166" y="490550"/>
                </a:lnTo>
                <a:lnTo>
                  <a:pt x="29517" y="451502"/>
                </a:lnTo>
                <a:lnTo>
                  <a:pt x="13446" y="409333"/>
                </a:lnTo>
                <a:lnTo>
                  <a:pt x="3443" y="364536"/>
                </a:lnTo>
                <a:lnTo>
                  <a:pt x="0" y="317601"/>
                </a:lnTo>
                <a:lnTo>
                  <a:pt x="3443" y="270667"/>
                </a:lnTo>
                <a:lnTo>
                  <a:pt x="13446" y="225871"/>
                </a:lnTo>
                <a:lnTo>
                  <a:pt x="29517" y="183706"/>
                </a:lnTo>
                <a:lnTo>
                  <a:pt x="51166" y="144661"/>
                </a:lnTo>
                <a:lnTo>
                  <a:pt x="77900" y="109229"/>
                </a:lnTo>
                <a:lnTo>
                  <a:pt x="109229" y="77900"/>
                </a:lnTo>
                <a:lnTo>
                  <a:pt x="144661" y="51166"/>
                </a:lnTo>
                <a:lnTo>
                  <a:pt x="183706" y="29517"/>
                </a:lnTo>
                <a:lnTo>
                  <a:pt x="225871" y="13446"/>
                </a:lnTo>
                <a:lnTo>
                  <a:pt x="270667" y="3443"/>
                </a:lnTo>
                <a:lnTo>
                  <a:pt x="317601" y="0"/>
                </a:lnTo>
                <a:lnTo>
                  <a:pt x="364543" y="3443"/>
                </a:lnTo>
                <a:lnTo>
                  <a:pt x="409345" y="13446"/>
                </a:lnTo>
                <a:lnTo>
                  <a:pt x="451515" y="29517"/>
                </a:lnTo>
                <a:lnTo>
                  <a:pt x="490564" y="51166"/>
                </a:lnTo>
                <a:lnTo>
                  <a:pt x="525999" y="77900"/>
                </a:lnTo>
                <a:lnTo>
                  <a:pt x="557330" y="109229"/>
                </a:lnTo>
                <a:lnTo>
                  <a:pt x="584066" y="144661"/>
                </a:lnTo>
                <a:lnTo>
                  <a:pt x="605715" y="183706"/>
                </a:lnTo>
                <a:lnTo>
                  <a:pt x="621787" y="225871"/>
                </a:lnTo>
                <a:lnTo>
                  <a:pt x="631790" y="270667"/>
                </a:lnTo>
                <a:lnTo>
                  <a:pt x="635233" y="317601"/>
                </a:lnTo>
                <a:lnTo>
                  <a:pt x="631790" y="364536"/>
                </a:lnTo>
                <a:lnTo>
                  <a:pt x="621787" y="409333"/>
                </a:lnTo>
                <a:lnTo>
                  <a:pt x="605715" y="451502"/>
                </a:lnTo>
                <a:lnTo>
                  <a:pt x="584066" y="490550"/>
                </a:lnTo>
                <a:lnTo>
                  <a:pt x="557330" y="525987"/>
                </a:lnTo>
                <a:lnTo>
                  <a:pt x="525999" y="557320"/>
                </a:lnTo>
                <a:lnTo>
                  <a:pt x="490564" y="584058"/>
                </a:lnTo>
                <a:lnTo>
                  <a:pt x="451515" y="605710"/>
                </a:lnTo>
                <a:lnTo>
                  <a:pt x="409345" y="621784"/>
                </a:lnTo>
                <a:lnTo>
                  <a:pt x="364543" y="631789"/>
                </a:lnTo>
                <a:lnTo>
                  <a:pt x="317601" y="635233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04438" y="267624"/>
            <a:ext cx="8372475" cy="14681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450" spc="290"/>
              <a:t>CONCLUSION</a:t>
            </a:r>
            <a:endParaRPr sz="9450"/>
          </a:p>
        </p:txBody>
      </p:sp>
      <p:sp>
        <p:nvSpPr>
          <p:cNvPr id="17" name="object 17" descr=""/>
          <p:cNvSpPr txBox="1"/>
          <p:nvPr/>
        </p:nvSpPr>
        <p:spPr>
          <a:xfrm>
            <a:off x="17228156" y="9282854"/>
            <a:ext cx="360680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70">
                <a:latin typeface="Century Gothic"/>
                <a:cs typeface="Century Gothic"/>
              </a:rPr>
              <a:t>03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6678" rIns="0" bIns="0" rtlCol="0" vert="horz">
            <a:spAutoFit/>
          </a:bodyPr>
          <a:lstStyle/>
          <a:p>
            <a:pPr algn="ctr" marL="12065" marR="5080">
              <a:lnSpc>
                <a:spcPct val="116100"/>
              </a:lnSpc>
              <a:spcBef>
                <a:spcPts val="100"/>
              </a:spcBef>
            </a:pPr>
            <a:r>
              <a:rPr dirty="0" spc="250"/>
              <a:t>This</a:t>
            </a:r>
            <a:r>
              <a:rPr dirty="0" spc="-5"/>
              <a:t> </a:t>
            </a:r>
            <a:r>
              <a:rPr dirty="0" spc="-10"/>
              <a:t>project</a:t>
            </a:r>
            <a:r>
              <a:rPr dirty="0" spc="10"/>
              <a:t> </a:t>
            </a:r>
            <a:r>
              <a:rPr dirty="0"/>
              <a:t>demonstrates</a:t>
            </a:r>
            <a:r>
              <a:rPr dirty="0" spc="10"/>
              <a:t> </a:t>
            </a:r>
            <a:r>
              <a:rPr dirty="0" spc="-10"/>
              <a:t>how</a:t>
            </a:r>
            <a:r>
              <a:rPr dirty="0" spc="10"/>
              <a:t> </a:t>
            </a:r>
            <a:r>
              <a:rPr dirty="0" spc="-180"/>
              <a:t>advanced</a:t>
            </a:r>
            <a:r>
              <a:rPr dirty="0" spc="5"/>
              <a:t> </a:t>
            </a:r>
            <a:r>
              <a:rPr dirty="0" spc="-180"/>
              <a:t>data</a:t>
            </a:r>
            <a:r>
              <a:rPr dirty="0" spc="10"/>
              <a:t> </a:t>
            </a:r>
            <a:r>
              <a:rPr dirty="0"/>
              <a:t>analytics</a:t>
            </a:r>
            <a:r>
              <a:rPr dirty="0" spc="10"/>
              <a:t> </a:t>
            </a:r>
            <a:r>
              <a:rPr dirty="0" spc="-195"/>
              <a:t>and</a:t>
            </a:r>
            <a:r>
              <a:rPr dirty="0" spc="10"/>
              <a:t> </a:t>
            </a:r>
            <a:r>
              <a:rPr dirty="0"/>
              <a:t>visualization</a:t>
            </a:r>
            <a:r>
              <a:rPr dirty="0" spc="10"/>
              <a:t> </a:t>
            </a:r>
            <a:r>
              <a:rPr dirty="0" spc="-25"/>
              <a:t>in </a:t>
            </a:r>
            <a:r>
              <a:rPr dirty="0"/>
              <a:t>Power</a:t>
            </a:r>
            <a:r>
              <a:rPr dirty="0" spc="-35"/>
              <a:t> </a:t>
            </a:r>
            <a:r>
              <a:rPr dirty="0" spc="180"/>
              <a:t>BI</a:t>
            </a:r>
            <a:r>
              <a:rPr dirty="0" spc="-20"/>
              <a:t> </a:t>
            </a:r>
            <a:r>
              <a:rPr dirty="0" spc="-185"/>
              <a:t>can</a:t>
            </a:r>
            <a:r>
              <a:rPr dirty="0" spc="-10"/>
              <a:t> </a:t>
            </a:r>
            <a:r>
              <a:rPr dirty="0"/>
              <a:t>transform</a:t>
            </a:r>
            <a:r>
              <a:rPr dirty="0" spc="-20"/>
              <a:t> raw</a:t>
            </a:r>
            <a:r>
              <a:rPr dirty="0" spc="-15"/>
              <a:t> </a:t>
            </a:r>
            <a:r>
              <a:rPr dirty="0" spc="-10"/>
              <a:t>election</a:t>
            </a:r>
            <a:r>
              <a:rPr dirty="0" spc="-20"/>
              <a:t> </a:t>
            </a:r>
            <a:r>
              <a:rPr dirty="0" spc="-180"/>
              <a:t>data</a:t>
            </a:r>
            <a:r>
              <a:rPr dirty="0" spc="-15"/>
              <a:t> </a:t>
            </a:r>
            <a:r>
              <a:rPr dirty="0"/>
              <a:t>into</a:t>
            </a:r>
            <a:r>
              <a:rPr dirty="0" spc="-20"/>
              <a:t> </a:t>
            </a:r>
            <a:r>
              <a:rPr dirty="0" spc="-80"/>
              <a:t>actionable</a:t>
            </a:r>
            <a:r>
              <a:rPr dirty="0" spc="-15"/>
              <a:t> </a:t>
            </a:r>
            <a:r>
              <a:rPr dirty="0" spc="90"/>
              <a:t>insights</a:t>
            </a:r>
            <a:r>
              <a:rPr dirty="0" spc="-20"/>
              <a:t> </a:t>
            </a:r>
            <a:r>
              <a:rPr dirty="0" spc="25"/>
              <a:t>for </a:t>
            </a:r>
            <a:r>
              <a:rPr dirty="0"/>
              <a:t>policymakers,</a:t>
            </a:r>
            <a:r>
              <a:rPr dirty="0" spc="-105"/>
              <a:t> </a:t>
            </a:r>
            <a:r>
              <a:rPr dirty="0" spc="-50"/>
              <a:t>campaigners,</a:t>
            </a:r>
            <a:r>
              <a:rPr dirty="0" spc="-45"/>
              <a:t> </a:t>
            </a:r>
            <a:r>
              <a:rPr dirty="0" spc="-195"/>
              <a:t>and</a:t>
            </a:r>
            <a:r>
              <a:rPr dirty="0"/>
              <a:t> the</a:t>
            </a:r>
            <a:r>
              <a:rPr dirty="0" spc="-50"/>
              <a:t> </a:t>
            </a:r>
            <a:r>
              <a:rPr dirty="0" spc="-35"/>
              <a:t>public.</a:t>
            </a:r>
            <a:r>
              <a:rPr dirty="0" spc="-50"/>
              <a:t> </a:t>
            </a:r>
            <a:r>
              <a:rPr dirty="0" spc="165"/>
              <a:t>By</a:t>
            </a:r>
            <a:r>
              <a:rPr dirty="0" spc="-50"/>
              <a:t> </a:t>
            </a:r>
            <a:r>
              <a:rPr dirty="0" spc="-40"/>
              <a:t>integrating</a:t>
            </a:r>
            <a:r>
              <a:rPr dirty="0" spc="-50"/>
              <a:t> </a:t>
            </a:r>
            <a:r>
              <a:rPr dirty="0" spc="-10"/>
              <a:t>demographic </a:t>
            </a:r>
            <a:r>
              <a:rPr dirty="0" spc="-25"/>
              <a:t>breakdowns,</a:t>
            </a:r>
            <a:r>
              <a:rPr dirty="0"/>
              <a:t> </a:t>
            </a:r>
            <a:r>
              <a:rPr dirty="0" spc="-75"/>
              <a:t>urban</a:t>
            </a:r>
            <a:r>
              <a:rPr dirty="0" spc="5"/>
              <a:t> </a:t>
            </a:r>
            <a:r>
              <a:rPr dirty="0" spc="-195"/>
              <a:t>and</a:t>
            </a:r>
            <a:r>
              <a:rPr dirty="0" spc="5"/>
              <a:t> </a:t>
            </a:r>
            <a:r>
              <a:rPr dirty="0"/>
              <a:t>rural</a:t>
            </a:r>
            <a:r>
              <a:rPr dirty="0" spc="5"/>
              <a:t> </a:t>
            </a:r>
            <a:r>
              <a:rPr dirty="0"/>
              <a:t>region</a:t>
            </a:r>
            <a:r>
              <a:rPr dirty="0" spc="5"/>
              <a:t> </a:t>
            </a:r>
            <a:r>
              <a:rPr dirty="0"/>
              <a:t>analyses,</a:t>
            </a:r>
            <a:r>
              <a:rPr dirty="0" spc="5"/>
              <a:t> </a:t>
            </a:r>
            <a:r>
              <a:rPr dirty="0" spc="-195"/>
              <a:t>and</a:t>
            </a:r>
            <a:r>
              <a:rPr dirty="0" spc="5"/>
              <a:t> </a:t>
            </a:r>
            <a:r>
              <a:rPr dirty="0" spc="-10"/>
              <a:t>interactivity</a:t>
            </a:r>
            <a:r>
              <a:rPr dirty="0" spc="5"/>
              <a:t> </a:t>
            </a:r>
            <a:r>
              <a:rPr dirty="0"/>
              <a:t>features</a:t>
            </a:r>
            <a:r>
              <a:rPr dirty="0" spc="5"/>
              <a:t> </a:t>
            </a:r>
            <a:r>
              <a:rPr dirty="0" spc="60"/>
              <a:t>like</a:t>
            </a:r>
            <a:r>
              <a:rPr dirty="0" spc="5"/>
              <a:t> </a:t>
            </a:r>
            <a:r>
              <a:rPr dirty="0" spc="75"/>
              <a:t>drill- </a:t>
            </a:r>
            <a:r>
              <a:rPr dirty="0" spc="-25"/>
              <a:t>through,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60"/>
              <a:t>dashboard</a:t>
            </a:r>
            <a:r>
              <a:rPr dirty="0" spc="-5"/>
              <a:t> </a:t>
            </a:r>
            <a:r>
              <a:rPr dirty="0"/>
              <a:t>reveals</a:t>
            </a:r>
            <a:r>
              <a:rPr dirty="0" spc="-5"/>
              <a:t> </a:t>
            </a:r>
            <a:r>
              <a:rPr dirty="0" spc="-45"/>
              <a:t>both</a:t>
            </a:r>
            <a:r>
              <a:rPr dirty="0" spc="-5"/>
              <a:t> </a:t>
            </a:r>
            <a:r>
              <a:rPr dirty="0" spc="-90"/>
              <a:t>macro</a:t>
            </a:r>
            <a:r>
              <a:rPr dirty="0" spc="-5"/>
              <a:t> </a:t>
            </a:r>
            <a:r>
              <a:rPr dirty="0" spc="-195"/>
              <a:t>and</a:t>
            </a:r>
            <a:r>
              <a:rPr dirty="0" spc="5"/>
              <a:t> </a:t>
            </a:r>
            <a:r>
              <a:rPr dirty="0" spc="-30"/>
              <a:t>micro-</a:t>
            </a:r>
            <a:r>
              <a:rPr dirty="0"/>
              <a:t>level</a:t>
            </a:r>
            <a:r>
              <a:rPr dirty="0" spc="-5"/>
              <a:t> </a:t>
            </a:r>
            <a:r>
              <a:rPr dirty="0"/>
              <a:t>trends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10"/>
              <a:t>Indian elections.</a:t>
            </a:r>
          </a:p>
          <a:p>
            <a:pPr algn="ctr" marL="45720" marR="38100">
              <a:lnSpc>
                <a:spcPct val="116100"/>
              </a:lnSpc>
            </a:pPr>
            <a:r>
              <a:rPr dirty="0"/>
              <a:t>Key</a:t>
            </a:r>
            <a:r>
              <a:rPr dirty="0" spc="-125"/>
              <a:t> </a:t>
            </a:r>
            <a:r>
              <a:rPr dirty="0" spc="-35"/>
              <a:t>takeaways</a:t>
            </a:r>
            <a:r>
              <a:rPr dirty="0" spc="-55"/>
              <a:t> </a:t>
            </a:r>
            <a:r>
              <a:rPr dirty="0" spc="-35"/>
              <a:t>include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20"/>
              <a:t>dominance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30"/>
              <a:t>certain</a:t>
            </a:r>
            <a:r>
              <a:rPr dirty="0" spc="-60"/>
              <a:t> </a:t>
            </a:r>
            <a:r>
              <a:rPr dirty="0" spc="95"/>
              <a:t>states</a:t>
            </a:r>
            <a:r>
              <a:rPr dirty="0" spc="-60"/>
              <a:t> </a:t>
            </a:r>
            <a:r>
              <a:rPr dirty="0" spc="-195"/>
              <a:t>and</a:t>
            </a:r>
            <a:r>
              <a:rPr dirty="0" spc="5"/>
              <a:t> </a:t>
            </a:r>
            <a:r>
              <a:rPr dirty="0" spc="-60"/>
              <a:t>candidates </a:t>
            </a:r>
            <a:r>
              <a:rPr dirty="0"/>
              <a:t>in</a:t>
            </a:r>
            <a:r>
              <a:rPr dirty="0" spc="-60"/>
              <a:t> </a:t>
            </a:r>
            <a:r>
              <a:rPr dirty="0" spc="-25"/>
              <a:t>the </a:t>
            </a:r>
            <a:r>
              <a:rPr dirty="0" spc="-35"/>
              <a:t>electorate,</a:t>
            </a:r>
            <a:r>
              <a:rPr dirty="0" spc="-16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 spc="75"/>
              <a:t>persistent</a:t>
            </a:r>
            <a:r>
              <a:rPr dirty="0" spc="-70"/>
              <a:t> </a:t>
            </a:r>
            <a:r>
              <a:rPr dirty="0" spc="-55"/>
              <a:t>gender</a:t>
            </a:r>
            <a:r>
              <a:rPr dirty="0" spc="-65"/>
              <a:t> </a:t>
            </a:r>
            <a:r>
              <a:rPr dirty="0" spc="-145"/>
              <a:t>gap,</a:t>
            </a:r>
            <a:r>
              <a:rPr dirty="0" spc="-50"/>
              <a:t> </a:t>
            </a:r>
            <a:r>
              <a:rPr dirty="0" spc="-195"/>
              <a:t>and</a:t>
            </a:r>
            <a:r>
              <a:rPr dirty="0"/>
              <a:t> the</a:t>
            </a:r>
            <a:r>
              <a:rPr dirty="0" spc="-70"/>
              <a:t> </a:t>
            </a:r>
            <a:r>
              <a:rPr dirty="0"/>
              <a:t>contrasting</a:t>
            </a:r>
            <a:r>
              <a:rPr dirty="0" spc="-65"/>
              <a:t> </a:t>
            </a:r>
            <a:r>
              <a:rPr dirty="0"/>
              <a:t>turnout</a:t>
            </a:r>
            <a:r>
              <a:rPr dirty="0" spc="-70"/>
              <a:t> </a:t>
            </a:r>
            <a:r>
              <a:rPr dirty="0" spc="-10"/>
              <a:t>dynamics </a:t>
            </a:r>
            <a:r>
              <a:rPr dirty="0" spc="-65"/>
              <a:t>between</a:t>
            </a:r>
            <a:r>
              <a:rPr dirty="0" spc="15"/>
              <a:t> </a:t>
            </a:r>
            <a:r>
              <a:rPr dirty="0"/>
              <a:t>rural</a:t>
            </a:r>
            <a:r>
              <a:rPr dirty="0" spc="15"/>
              <a:t> </a:t>
            </a:r>
            <a:r>
              <a:rPr dirty="0" spc="-195"/>
              <a:t>and</a:t>
            </a:r>
            <a:r>
              <a:rPr dirty="0" spc="20"/>
              <a:t> </a:t>
            </a:r>
            <a:r>
              <a:rPr dirty="0" spc="-75"/>
              <a:t>urban</a:t>
            </a:r>
            <a:r>
              <a:rPr dirty="0" spc="15"/>
              <a:t> </a:t>
            </a:r>
            <a:r>
              <a:rPr dirty="0" spc="-80"/>
              <a:t>India.</a:t>
            </a:r>
            <a:r>
              <a:rPr dirty="0" spc="20"/>
              <a:t> </a:t>
            </a:r>
            <a:r>
              <a:rPr dirty="0" spc="135"/>
              <a:t>The</a:t>
            </a:r>
            <a:r>
              <a:rPr dirty="0" spc="15"/>
              <a:t> </a:t>
            </a:r>
            <a:r>
              <a:rPr dirty="0" spc="-10"/>
              <a:t>project</a:t>
            </a:r>
            <a:r>
              <a:rPr dirty="0" spc="20"/>
              <a:t> </a:t>
            </a:r>
            <a:r>
              <a:rPr dirty="0"/>
              <a:t>highlights</a:t>
            </a:r>
            <a:r>
              <a:rPr dirty="0" spc="15"/>
              <a:t> </a:t>
            </a:r>
            <a:r>
              <a:rPr dirty="0" spc="-125"/>
              <a:t>untapped</a:t>
            </a:r>
            <a:r>
              <a:rPr dirty="0" spc="20"/>
              <a:t> </a:t>
            </a:r>
            <a:r>
              <a:rPr dirty="0"/>
              <a:t>opportunities</a:t>
            </a:r>
            <a:r>
              <a:rPr dirty="0" spc="15"/>
              <a:t> </a:t>
            </a:r>
            <a:r>
              <a:rPr dirty="0" spc="-25"/>
              <a:t>to </a:t>
            </a:r>
            <a:r>
              <a:rPr dirty="0"/>
              <a:t>boost</a:t>
            </a:r>
            <a:r>
              <a:rPr dirty="0" spc="-30"/>
              <a:t> </a:t>
            </a:r>
            <a:r>
              <a:rPr dirty="0" spc="-75"/>
              <a:t>urban</a:t>
            </a:r>
            <a:r>
              <a:rPr dirty="0" spc="-10"/>
              <a:t> </a:t>
            </a:r>
            <a:r>
              <a:rPr dirty="0"/>
              <a:t>voter</a:t>
            </a:r>
            <a:r>
              <a:rPr dirty="0" spc="-5"/>
              <a:t> </a:t>
            </a:r>
            <a:r>
              <a:rPr dirty="0" spc="-50"/>
              <a:t>participation</a:t>
            </a:r>
            <a:r>
              <a:rPr dirty="0" spc="-10"/>
              <a:t> </a:t>
            </a:r>
            <a:r>
              <a:rPr dirty="0" spc="-195"/>
              <a:t>and</a:t>
            </a:r>
            <a:r>
              <a:rPr dirty="0"/>
              <a:t> better</a:t>
            </a:r>
            <a:r>
              <a:rPr dirty="0" spc="-5"/>
              <a:t> </a:t>
            </a:r>
            <a:r>
              <a:rPr dirty="0"/>
              <a:t>represent</a:t>
            </a:r>
            <a:r>
              <a:rPr dirty="0" spc="-10"/>
              <a:t> </a:t>
            </a:r>
            <a:r>
              <a:rPr dirty="0" spc="-95"/>
              <a:t>demographic</a:t>
            </a:r>
            <a:r>
              <a:rPr dirty="0" spc="-5"/>
              <a:t> </a:t>
            </a:r>
            <a:r>
              <a:rPr dirty="0" spc="-10"/>
              <a:t>diversity.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5449" rIns="0" bIns="0" rtlCol="0" vert="horz">
            <a:spAutoFit/>
          </a:bodyPr>
          <a:lstStyle/>
          <a:p>
            <a:pPr marL="5815965" marR="5080" indent="-1607820">
              <a:lnSpc>
                <a:spcPts val="10010"/>
              </a:lnSpc>
              <a:spcBef>
                <a:spcPts val="1175"/>
              </a:spcBef>
            </a:pPr>
            <a:r>
              <a:rPr dirty="0" spc="565"/>
              <a:t>THANK</a:t>
            </a:r>
            <a:r>
              <a:rPr dirty="0" spc="-100"/>
              <a:t> </a:t>
            </a:r>
            <a:r>
              <a:rPr dirty="0" spc="434"/>
              <a:t>YOU</a:t>
            </a:r>
            <a:r>
              <a:rPr dirty="0" spc="-95"/>
              <a:t> </a:t>
            </a:r>
            <a:r>
              <a:rPr dirty="0" spc="590"/>
              <a:t>FOR </a:t>
            </a:r>
            <a:r>
              <a:rPr dirty="0" spc="520"/>
              <a:t>LISTENING!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546325"/>
            <a:ext cx="18288000" cy="5741035"/>
            <a:chOff x="0" y="4546325"/>
            <a:chExt cx="18288000" cy="5741035"/>
          </a:xfrm>
        </p:grpSpPr>
        <p:sp>
          <p:nvSpPr>
            <p:cNvPr id="4" name="object 4" descr=""/>
            <p:cNvSpPr/>
            <p:nvPr/>
          </p:nvSpPr>
          <p:spPr>
            <a:xfrm>
              <a:off x="0" y="9538868"/>
              <a:ext cx="18288000" cy="748665"/>
            </a:xfrm>
            <a:custGeom>
              <a:avLst/>
              <a:gdLst/>
              <a:ahLst/>
              <a:cxnLst/>
              <a:rect l="l" t="t" r="r" b="b"/>
              <a:pathLst>
                <a:path w="18288000" h="748665">
                  <a:moveTo>
                    <a:pt x="18287999" y="748143"/>
                  </a:moveTo>
                  <a:lnTo>
                    <a:pt x="0" y="748143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748143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4869" y="4546325"/>
              <a:ext cx="14096830" cy="574067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7090837" y="9139915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4" h="635634">
                  <a:moveTo>
                    <a:pt x="317601" y="635233"/>
                  </a:moveTo>
                  <a:lnTo>
                    <a:pt x="270667" y="631789"/>
                  </a:lnTo>
                  <a:lnTo>
                    <a:pt x="225871" y="621784"/>
                  </a:lnTo>
                  <a:lnTo>
                    <a:pt x="183706" y="605710"/>
                  </a:lnTo>
                  <a:lnTo>
                    <a:pt x="144661" y="584058"/>
                  </a:lnTo>
                  <a:lnTo>
                    <a:pt x="109229" y="557320"/>
                  </a:lnTo>
                  <a:lnTo>
                    <a:pt x="77900" y="525987"/>
                  </a:lnTo>
                  <a:lnTo>
                    <a:pt x="51166" y="490550"/>
                  </a:lnTo>
                  <a:lnTo>
                    <a:pt x="29517" y="451502"/>
                  </a:lnTo>
                  <a:lnTo>
                    <a:pt x="13446" y="409333"/>
                  </a:lnTo>
                  <a:lnTo>
                    <a:pt x="3443" y="364536"/>
                  </a:lnTo>
                  <a:lnTo>
                    <a:pt x="0" y="317601"/>
                  </a:lnTo>
                  <a:lnTo>
                    <a:pt x="3443" y="270667"/>
                  </a:lnTo>
                  <a:lnTo>
                    <a:pt x="13446" y="225871"/>
                  </a:lnTo>
                  <a:lnTo>
                    <a:pt x="29517" y="183706"/>
                  </a:lnTo>
                  <a:lnTo>
                    <a:pt x="51166" y="144661"/>
                  </a:lnTo>
                  <a:lnTo>
                    <a:pt x="77900" y="109229"/>
                  </a:lnTo>
                  <a:lnTo>
                    <a:pt x="109229" y="77900"/>
                  </a:lnTo>
                  <a:lnTo>
                    <a:pt x="144661" y="51166"/>
                  </a:lnTo>
                  <a:lnTo>
                    <a:pt x="183706" y="29517"/>
                  </a:lnTo>
                  <a:lnTo>
                    <a:pt x="225871" y="13446"/>
                  </a:lnTo>
                  <a:lnTo>
                    <a:pt x="270667" y="3443"/>
                  </a:lnTo>
                  <a:lnTo>
                    <a:pt x="317601" y="0"/>
                  </a:lnTo>
                  <a:lnTo>
                    <a:pt x="364543" y="3443"/>
                  </a:lnTo>
                  <a:lnTo>
                    <a:pt x="409345" y="13446"/>
                  </a:lnTo>
                  <a:lnTo>
                    <a:pt x="451515" y="29517"/>
                  </a:lnTo>
                  <a:lnTo>
                    <a:pt x="490564" y="51166"/>
                  </a:lnTo>
                  <a:lnTo>
                    <a:pt x="525999" y="77900"/>
                  </a:lnTo>
                  <a:lnTo>
                    <a:pt x="557330" y="109229"/>
                  </a:lnTo>
                  <a:lnTo>
                    <a:pt x="584066" y="144661"/>
                  </a:lnTo>
                  <a:lnTo>
                    <a:pt x="605715" y="183706"/>
                  </a:lnTo>
                  <a:lnTo>
                    <a:pt x="621787" y="225871"/>
                  </a:lnTo>
                  <a:lnTo>
                    <a:pt x="631790" y="270667"/>
                  </a:lnTo>
                  <a:lnTo>
                    <a:pt x="635233" y="317601"/>
                  </a:lnTo>
                  <a:lnTo>
                    <a:pt x="631790" y="364536"/>
                  </a:lnTo>
                  <a:lnTo>
                    <a:pt x="621787" y="409333"/>
                  </a:lnTo>
                  <a:lnTo>
                    <a:pt x="605715" y="451502"/>
                  </a:lnTo>
                  <a:lnTo>
                    <a:pt x="584066" y="490550"/>
                  </a:lnTo>
                  <a:lnTo>
                    <a:pt x="557330" y="525987"/>
                  </a:lnTo>
                  <a:lnTo>
                    <a:pt x="525999" y="557320"/>
                  </a:lnTo>
                  <a:lnTo>
                    <a:pt x="490564" y="584058"/>
                  </a:lnTo>
                  <a:lnTo>
                    <a:pt x="451515" y="605710"/>
                  </a:lnTo>
                  <a:lnTo>
                    <a:pt x="409345" y="621784"/>
                  </a:lnTo>
                  <a:lnTo>
                    <a:pt x="364543" y="631789"/>
                  </a:lnTo>
                  <a:lnTo>
                    <a:pt x="317601" y="635233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7257028" y="9282854"/>
            <a:ext cx="30289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AFAFA"/>
                </a:solidFill>
                <a:latin typeface="Century Gothic"/>
                <a:cs typeface="Century Gothic"/>
              </a:rPr>
              <a:t>10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8445" rIns="0" bIns="0" rtlCol="0" vert="horz">
            <a:spAutoFit/>
          </a:bodyPr>
          <a:lstStyle/>
          <a:p>
            <a:pPr marL="1300480">
              <a:lnSpc>
                <a:spcPct val="100000"/>
              </a:lnSpc>
              <a:spcBef>
                <a:spcPts val="114"/>
              </a:spcBef>
            </a:pPr>
            <a:r>
              <a:rPr dirty="0" sz="9450" spc="515"/>
              <a:t>TOPIC</a:t>
            </a:r>
            <a:r>
              <a:rPr dirty="0" sz="9450" spc="-100"/>
              <a:t> </a:t>
            </a:r>
            <a:r>
              <a:rPr dirty="0" sz="9450" spc="660"/>
              <a:t>OUTLINE</a:t>
            </a:r>
            <a:endParaRPr sz="9450"/>
          </a:p>
        </p:txBody>
      </p:sp>
      <p:sp>
        <p:nvSpPr>
          <p:cNvPr id="3" name="object 3" descr=""/>
          <p:cNvSpPr/>
          <p:nvPr/>
        </p:nvSpPr>
        <p:spPr>
          <a:xfrm>
            <a:off x="0" y="0"/>
            <a:ext cx="467995" cy="10287000"/>
          </a:xfrm>
          <a:custGeom>
            <a:avLst/>
            <a:gdLst/>
            <a:ahLst/>
            <a:cxnLst/>
            <a:rect l="l" t="t" r="r" b="b"/>
            <a:pathLst>
              <a:path w="467995" h="10287000">
                <a:moveTo>
                  <a:pt x="46752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67520" y="0"/>
                </a:lnTo>
                <a:lnTo>
                  <a:pt x="467520" y="10286999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44528" y="3835084"/>
            <a:ext cx="5993130" cy="1016000"/>
          </a:xfrm>
          <a:custGeom>
            <a:avLst/>
            <a:gdLst/>
            <a:ahLst/>
            <a:cxnLst/>
            <a:rect l="l" t="t" r="r" b="b"/>
            <a:pathLst>
              <a:path w="5993130" h="1016000">
                <a:moveTo>
                  <a:pt x="5485226" y="1015654"/>
                </a:moveTo>
                <a:lnTo>
                  <a:pt x="507815" y="1015654"/>
                </a:lnTo>
                <a:lnTo>
                  <a:pt x="458909" y="1013329"/>
                </a:lnTo>
                <a:lnTo>
                  <a:pt x="411318" y="1006496"/>
                </a:lnTo>
                <a:lnTo>
                  <a:pt x="365255" y="995369"/>
                </a:lnTo>
                <a:lnTo>
                  <a:pt x="320933" y="980159"/>
                </a:lnTo>
                <a:lnTo>
                  <a:pt x="278565" y="961080"/>
                </a:lnTo>
                <a:lnTo>
                  <a:pt x="238364" y="938345"/>
                </a:lnTo>
                <a:lnTo>
                  <a:pt x="200542" y="912166"/>
                </a:lnTo>
                <a:lnTo>
                  <a:pt x="165312" y="882757"/>
                </a:lnTo>
                <a:lnTo>
                  <a:pt x="132886" y="850331"/>
                </a:lnTo>
                <a:lnTo>
                  <a:pt x="103479" y="815099"/>
                </a:lnTo>
                <a:lnTo>
                  <a:pt x="77302" y="777276"/>
                </a:lnTo>
                <a:lnTo>
                  <a:pt x="54569" y="737073"/>
                </a:lnTo>
                <a:lnTo>
                  <a:pt x="35491" y="694705"/>
                </a:lnTo>
                <a:lnTo>
                  <a:pt x="20283" y="650383"/>
                </a:lnTo>
                <a:lnTo>
                  <a:pt x="9156" y="604321"/>
                </a:lnTo>
                <a:lnTo>
                  <a:pt x="2324" y="556731"/>
                </a:lnTo>
                <a:lnTo>
                  <a:pt x="0" y="507827"/>
                </a:lnTo>
                <a:lnTo>
                  <a:pt x="2324" y="458923"/>
                </a:lnTo>
                <a:lnTo>
                  <a:pt x="9156" y="411333"/>
                </a:lnTo>
                <a:lnTo>
                  <a:pt x="20283" y="365271"/>
                </a:lnTo>
                <a:lnTo>
                  <a:pt x="35491" y="320949"/>
                </a:lnTo>
                <a:lnTo>
                  <a:pt x="54569" y="278580"/>
                </a:lnTo>
                <a:lnTo>
                  <a:pt x="77302" y="238378"/>
                </a:lnTo>
                <a:lnTo>
                  <a:pt x="103479" y="200555"/>
                </a:lnTo>
                <a:lnTo>
                  <a:pt x="132886" y="165323"/>
                </a:lnTo>
                <a:lnTo>
                  <a:pt x="165312" y="132896"/>
                </a:lnTo>
                <a:lnTo>
                  <a:pt x="200542" y="103487"/>
                </a:lnTo>
                <a:lnTo>
                  <a:pt x="238364" y="77308"/>
                </a:lnTo>
                <a:lnTo>
                  <a:pt x="278565" y="54573"/>
                </a:lnTo>
                <a:lnTo>
                  <a:pt x="320933" y="35494"/>
                </a:lnTo>
                <a:lnTo>
                  <a:pt x="365255" y="20285"/>
                </a:lnTo>
                <a:lnTo>
                  <a:pt x="411318" y="9157"/>
                </a:lnTo>
                <a:lnTo>
                  <a:pt x="458909" y="2324"/>
                </a:lnTo>
                <a:lnTo>
                  <a:pt x="507815" y="0"/>
                </a:lnTo>
                <a:lnTo>
                  <a:pt x="5485226" y="0"/>
                </a:lnTo>
                <a:lnTo>
                  <a:pt x="5534130" y="2324"/>
                </a:lnTo>
                <a:lnTo>
                  <a:pt x="5581719" y="9157"/>
                </a:lnTo>
                <a:lnTo>
                  <a:pt x="5627779" y="20285"/>
                </a:lnTo>
                <a:lnTo>
                  <a:pt x="5672099" y="35494"/>
                </a:lnTo>
                <a:lnTo>
                  <a:pt x="5714466" y="54573"/>
                </a:lnTo>
                <a:lnTo>
                  <a:pt x="5754666" y="77308"/>
                </a:lnTo>
                <a:lnTo>
                  <a:pt x="5792487" y="103487"/>
                </a:lnTo>
                <a:lnTo>
                  <a:pt x="5827716" y="132896"/>
                </a:lnTo>
                <a:lnTo>
                  <a:pt x="5860140" y="165323"/>
                </a:lnTo>
                <a:lnTo>
                  <a:pt x="5889546" y="200555"/>
                </a:lnTo>
                <a:lnTo>
                  <a:pt x="5915722" y="238378"/>
                </a:lnTo>
                <a:lnTo>
                  <a:pt x="5938455" y="278580"/>
                </a:lnTo>
                <a:lnTo>
                  <a:pt x="5957532" y="320949"/>
                </a:lnTo>
                <a:lnTo>
                  <a:pt x="5972740" y="365271"/>
                </a:lnTo>
                <a:lnTo>
                  <a:pt x="5983866" y="411333"/>
                </a:lnTo>
                <a:lnTo>
                  <a:pt x="5990698" y="458923"/>
                </a:lnTo>
                <a:lnTo>
                  <a:pt x="5993023" y="507827"/>
                </a:lnTo>
                <a:lnTo>
                  <a:pt x="5990698" y="556731"/>
                </a:lnTo>
                <a:lnTo>
                  <a:pt x="5983866" y="604321"/>
                </a:lnTo>
                <a:lnTo>
                  <a:pt x="5972740" y="650383"/>
                </a:lnTo>
                <a:lnTo>
                  <a:pt x="5957532" y="694705"/>
                </a:lnTo>
                <a:lnTo>
                  <a:pt x="5938455" y="737073"/>
                </a:lnTo>
                <a:lnTo>
                  <a:pt x="5915722" y="777276"/>
                </a:lnTo>
                <a:lnTo>
                  <a:pt x="5889546" y="815099"/>
                </a:lnTo>
                <a:lnTo>
                  <a:pt x="5860140" y="850331"/>
                </a:lnTo>
                <a:lnTo>
                  <a:pt x="5827716" y="882757"/>
                </a:lnTo>
                <a:lnTo>
                  <a:pt x="5792487" y="912166"/>
                </a:lnTo>
                <a:lnTo>
                  <a:pt x="5754666" y="938345"/>
                </a:lnTo>
                <a:lnTo>
                  <a:pt x="5714466" y="961080"/>
                </a:lnTo>
                <a:lnTo>
                  <a:pt x="5672099" y="980159"/>
                </a:lnTo>
                <a:lnTo>
                  <a:pt x="5627779" y="995369"/>
                </a:lnTo>
                <a:lnTo>
                  <a:pt x="5581719" y="1006496"/>
                </a:lnTo>
                <a:lnTo>
                  <a:pt x="5534130" y="1013329"/>
                </a:lnTo>
                <a:lnTo>
                  <a:pt x="5485226" y="1015654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44528" y="5340431"/>
            <a:ext cx="5993130" cy="1016000"/>
          </a:xfrm>
          <a:custGeom>
            <a:avLst/>
            <a:gdLst/>
            <a:ahLst/>
            <a:cxnLst/>
            <a:rect l="l" t="t" r="r" b="b"/>
            <a:pathLst>
              <a:path w="5993130" h="1016000">
                <a:moveTo>
                  <a:pt x="5485226" y="1015624"/>
                </a:moveTo>
                <a:lnTo>
                  <a:pt x="507815" y="1015624"/>
                </a:lnTo>
                <a:lnTo>
                  <a:pt x="458909" y="1013299"/>
                </a:lnTo>
                <a:lnTo>
                  <a:pt x="411318" y="1006467"/>
                </a:lnTo>
                <a:lnTo>
                  <a:pt x="365255" y="995341"/>
                </a:lnTo>
                <a:lnTo>
                  <a:pt x="320933" y="980133"/>
                </a:lnTo>
                <a:lnTo>
                  <a:pt x="278565" y="961056"/>
                </a:lnTo>
                <a:lnTo>
                  <a:pt x="238364" y="938323"/>
                </a:lnTo>
                <a:lnTo>
                  <a:pt x="200542" y="912147"/>
                </a:lnTo>
                <a:lnTo>
                  <a:pt x="165312" y="882741"/>
                </a:lnTo>
                <a:lnTo>
                  <a:pt x="132886" y="850317"/>
                </a:lnTo>
                <a:lnTo>
                  <a:pt x="103479" y="815088"/>
                </a:lnTo>
                <a:lnTo>
                  <a:pt x="77302" y="777267"/>
                </a:lnTo>
                <a:lnTo>
                  <a:pt x="54569" y="737067"/>
                </a:lnTo>
                <a:lnTo>
                  <a:pt x="35491" y="694700"/>
                </a:lnTo>
                <a:lnTo>
                  <a:pt x="20283" y="650380"/>
                </a:lnTo>
                <a:lnTo>
                  <a:pt x="9156" y="604319"/>
                </a:lnTo>
                <a:lnTo>
                  <a:pt x="2324" y="556731"/>
                </a:lnTo>
                <a:lnTo>
                  <a:pt x="0" y="507827"/>
                </a:lnTo>
                <a:lnTo>
                  <a:pt x="2324" y="458918"/>
                </a:lnTo>
                <a:lnTo>
                  <a:pt x="9156" y="411325"/>
                </a:lnTo>
                <a:lnTo>
                  <a:pt x="20283" y="365260"/>
                </a:lnTo>
                <a:lnTo>
                  <a:pt x="35491" y="320936"/>
                </a:lnTo>
                <a:lnTo>
                  <a:pt x="54569" y="278567"/>
                </a:lnTo>
                <a:lnTo>
                  <a:pt x="77302" y="238364"/>
                </a:lnTo>
                <a:lnTo>
                  <a:pt x="103479" y="200542"/>
                </a:lnTo>
                <a:lnTo>
                  <a:pt x="132886" y="165311"/>
                </a:lnTo>
                <a:lnTo>
                  <a:pt x="165312" y="132885"/>
                </a:lnTo>
                <a:lnTo>
                  <a:pt x="200542" y="103478"/>
                </a:lnTo>
                <a:lnTo>
                  <a:pt x="238364" y="77301"/>
                </a:lnTo>
                <a:lnTo>
                  <a:pt x="278565" y="54568"/>
                </a:lnTo>
                <a:lnTo>
                  <a:pt x="320933" y="35491"/>
                </a:lnTo>
                <a:lnTo>
                  <a:pt x="365255" y="20282"/>
                </a:lnTo>
                <a:lnTo>
                  <a:pt x="411318" y="9156"/>
                </a:lnTo>
                <a:lnTo>
                  <a:pt x="458909" y="2324"/>
                </a:lnTo>
                <a:lnTo>
                  <a:pt x="507815" y="0"/>
                </a:lnTo>
                <a:lnTo>
                  <a:pt x="5485226" y="0"/>
                </a:lnTo>
                <a:lnTo>
                  <a:pt x="5534130" y="2324"/>
                </a:lnTo>
                <a:lnTo>
                  <a:pt x="5581719" y="9156"/>
                </a:lnTo>
                <a:lnTo>
                  <a:pt x="5627779" y="20282"/>
                </a:lnTo>
                <a:lnTo>
                  <a:pt x="5672099" y="35491"/>
                </a:lnTo>
                <a:lnTo>
                  <a:pt x="5714466" y="54568"/>
                </a:lnTo>
                <a:lnTo>
                  <a:pt x="5754666" y="77301"/>
                </a:lnTo>
                <a:lnTo>
                  <a:pt x="5792487" y="103478"/>
                </a:lnTo>
                <a:lnTo>
                  <a:pt x="5827716" y="132885"/>
                </a:lnTo>
                <a:lnTo>
                  <a:pt x="5860140" y="165311"/>
                </a:lnTo>
                <a:lnTo>
                  <a:pt x="5889546" y="200542"/>
                </a:lnTo>
                <a:lnTo>
                  <a:pt x="5915722" y="238364"/>
                </a:lnTo>
                <a:lnTo>
                  <a:pt x="5938455" y="278567"/>
                </a:lnTo>
                <a:lnTo>
                  <a:pt x="5957532" y="320936"/>
                </a:lnTo>
                <a:lnTo>
                  <a:pt x="5972740" y="365260"/>
                </a:lnTo>
                <a:lnTo>
                  <a:pt x="5983866" y="411325"/>
                </a:lnTo>
                <a:lnTo>
                  <a:pt x="5990698" y="458918"/>
                </a:lnTo>
                <a:lnTo>
                  <a:pt x="5993023" y="507827"/>
                </a:lnTo>
                <a:lnTo>
                  <a:pt x="5990698" y="556731"/>
                </a:lnTo>
                <a:lnTo>
                  <a:pt x="5983866" y="604319"/>
                </a:lnTo>
                <a:lnTo>
                  <a:pt x="5972740" y="650380"/>
                </a:lnTo>
                <a:lnTo>
                  <a:pt x="5957532" y="694700"/>
                </a:lnTo>
                <a:lnTo>
                  <a:pt x="5938455" y="737067"/>
                </a:lnTo>
                <a:lnTo>
                  <a:pt x="5915722" y="777267"/>
                </a:lnTo>
                <a:lnTo>
                  <a:pt x="5889546" y="815088"/>
                </a:lnTo>
                <a:lnTo>
                  <a:pt x="5860140" y="850317"/>
                </a:lnTo>
                <a:lnTo>
                  <a:pt x="5827716" y="882741"/>
                </a:lnTo>
                <a:lnTo>
                  <a:pt x="5792487" y="912147"/>
                </a:lnTo>
                <a:lnTo>
                  <a:pt x="5754666" y="938323"/>
                </a:lnTo>
                <a:lnTo>
                  <a:pt x="5714466" y="961056"/>
                </a:lnTo>
                <a:lnTo>
                  <a:pt x="5672099" y="980133"/>
                </a:lnTo>
                <a:lnTo>
                  <a:pt x="5627779" y="995341"/>
                </a:lnTo>
                <a:lnTo>
                  <a:pt x="5581719" y="1006467"/>
                </a:lnTo>
                <a:lnTo>
                  <a:pt x="5534130" y="1013299"/>
                </a:lnTo>
                <a:lnTo>
                  <a:pt x="5485226" y="1015624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44528" y="6847148"/>
            <a:ext cx="5993130" cy="1016000"/>
          </a:xfrm>
          <a:custGeom>
            <a:avLst/>
            <a:gdLst/>
            <a:ahLst/>
            <a:cxnLst/>
            <a:rect l="l" t="t" r="r" b="b"/>
            <a:pathLst>
              <a:path w="5993130" h="1016000">
                <a:moveTo>
                  <a:pt x="5485226" y="1015654"/>
                </a:moveTo>
                <a:lnTo>
                  <a:pt x="507815" y="1015654"/>
                </a:lnTo>
                <a:lnTo>
                  <a:pt x="458909" y="1013329"/>
                </a:lnTo>
                <a:lnTo>
                  <a:pt x="411318" y="1006496"/>
                </a:lnTo>
                <a:lnTo>
                  <a:pt x="365255" y="995369"/>
                </a:lnTo>
                <a:lnTo>
                  <a:pt x="320933" y="980159"/>
                </a:lnTo>
                <a:lnTo>
                  <a:pt x="278565" y="961080"/>
                </a:lnTo>
                <a:lnTo>
                  <a:pt x="238364" y="938345"/>
                </a:lnTo>
                <a:lnTo>
                  <a:pt x="200542" y="912166"/>
                </a:lnTo>
                <a:lnTo>
                  <a:pt x="165312" y="882757"/>
                </a:lnTo>
                <a:lnTo>
                  <a:pt x="132886" y="850331"/>
                </a:lnTo>
                <a:lnTo>
                  <a:pt x="103479" y="815099"/>
                </a:lnTo>
                <a:lnTo>
                  <a:pt x="77302" y="777276"/>
                </a:lnTo>
                <a:lnTo>
                  <a:pt x="54569" y="737073"/>
                </a:lnTo>
                <a:lnTo>
                  <a:pt x="35491" y="694705"/>
                </a:lnTo>
                <a:lnTo>
                  <a:pt x="20283" y="650383"/>
                </a:lnTo>
                <a:lnTo>
                  <a:pt x="9156" y="604321"/>
                </a:lnTo>
                <a:lnTo>
                  <a:pt x="2324" y="556731"/>
                </a:lnTo>
                <a:lnTo>
                  <a:pt x="0" y="507827"/>
                </a:lnTo>
                <a:lnTo>
                  <a:pt x="2324" y="458923"/>
                </a:lnTo>
                <a:lnTo>
                  <a:pt x="9156" y="411333"/>
                </a:lnTo>
                <a:lnTo>
                  <a:pt x="20283" y="365271"/>
                </a:lnTo>
                <a:lnTo>
                  <a:pt x="35491" y="320949"/>
                </a:lnTo>
                <a:lnTo>
                  <a:pt x="54569" y="278580"/>
                </a:lnTo>
                <a:lnTo>
                  <a:pt x="77302" y="238378"/>
                </a:lnTo>
                <a:lnTo>
                  <a:pt x="103479" y="200555"/>
                </a:lnTo>
                <a:lnTo>
                  <a:pt x="132886" y="165323"/>
                </a:lnTo>
                <a:lnTo>
                  <a:pt x="165312" y="132896"/>
                </a:lnTo>
                <a:lnTo>
                  <a:pt x="200542" y="103487"/>
                </a:lnTo>
                <a:lnTo>
                  <a:pt x="238364" y="77308"/>
                </a:lnTo>
                <a:lnTo>
                  <a:pt x="278565" y="54573"/>
                </a:lnTo>
                <a:lnTo>
                  <a:pt x="320933" y="35494"/>
                </a:lnTo>
                <a:lnTo>
                  <a:pt x="365255" y="20285"/>
                </a:lnTo>
                <a:lnTo>
                  <a:pt x="411318" y="9157"/>
                </a:lnTo>
                <a:lnTo>
                  <a:pt x="458909" y="2324"/>
                </a:lnTo>
                <a:lnTo>
                  <a:pt x="507815" y="0"/>
                </a:lnTo>
                <a:lnTo>
                  <a:pt x="5485226" y="0"/>
                </a:lnTo>
                <a:lnTo>
                  <a:pt x="5534130" y="2324"/>
                </a:lnTo>
                <a:lnTo>
                  <a:pt x="5581719" y="9157"/>
                </a:lnTo>
                <a:lnTo>
                  <a:pt x="5627779" y="20285"/>
                </a:lnTo>
                <a:lnTo>
                  <a:pt x="5672099" y="35494"/>
                </a:lnTo>
                <a:lnTo>
                  <a:pt x="5714466" y="54573"/>
                </a:lnTo>
                <a:lnTo>
                  <a:pt x="5754666" y="77308"/>
                </a:lnTo>
                <a:lnTo>
                  <a:pt x="5792487" y="103487"/>
                </a:lnTo>
                <a:lnTo>
                  <a:pt x="5827716" y="132896"/>
                </a:lnTo>
                <a:lnTo>
                  <a:pt x="5860140" y="165323"/>
                </a:lnTo>
                <a:lnTo>
                  <a:pt x="5889546" y="200555"/>
                </a:lnTo>
                <a:lnTo>
                  <a:pt x="5915722" y="238378"/>
                </a:lnTo>
                <a:lnTo>
                  <a:pt x="5938455" y="278580"/>
                </a:lnTo>
                <a:lnTo>
                  <a:pt x="5957532" y="320949"/>
                </a:lnTo>
                <a:lnTo>
                  <a:pt x="5972740" y="365271"/>
                </a:lnTo>
                <a:lnTo>
                  <a:pt x="5983866" y="411333"/>
                </a:lnTo>
                <a:lnTo>
                  <a:pt x="5990698" y="458923"/>
                </a:lnTo>
                <a:lnTo>
                  <a:pt x="5993023" y="507827"/>
                </a:lnTo>
                <a:lnTo>
                  <a:pt x="5990698" y="556731"/>
                </a:lnTo>
                <a:lnTo>
                  <a:pt x="5983866" y="604321"/>
                </a:lnTo>
                <a:lnTo>
                  <a:pt x="5972740" y="650383"/>
                </a:lnTo>
                <a:lnTo>
                  <a:pt x="5957532" y="694705"/>
                </a:lnTo>
                <a:lnTo>
                  <a:pt x="5938455" y="737073"/>
                </a:lnTo>
                <a:lnTo>
                  <a:pt x="5915722" y="777276"/>
                </a:lnTo>
                <a:lnTo>
                  <a:pt x="5889546" y="815099"/>
                </a:lnTo>
                <a:lnTo>
                  <a:pt x="5860140" y="850331"/>
                </a:lnTo>
                <a:lnTo>
                  <a:pt x="5827716" y="882757"/>
                </a:lnTo>
                <a:lnTo>
                  <a:pt x="5792487" y="912166"/>
                </a:lnTo>
                <a:lnTo>
                  <a:pt x="5754666" y="938345"/>
                </a:lnTo>
                <a:lnTo>
                  <a:pt x="5714466" y="961080"/>
                </a:lnTo>
                <a:lnTo>
                  <a:pt x="5672099" y="980159"/>
                </a:lnTo>
                <a:lnTo>
                  <a:pt x="5627779" y="995369"/>
                </a:lnTo>
                <a:lnTo>
                  <a:pt x="5581719" y="1006496"/>
                </a:lnTo>
                <a:lnTo>
                  <a:pt x="5534130" y="1013329"/>
                </a:lnTo>
                <a:lnTo>
                  <a:pt x="5485226" y="1015654"/>
                </a:lnTo>
                <a:close/>
              </a:path>
            </a:pathLst>
          </a:custGeom>
          <a:solidFill>
            <a:srgbClr val="F9D15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996" y="3835084"/>
            <a:ext cx="9844003" cy="645191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037744" y="4089180"/>
            <a:ext cx="2805430" cy="349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275">
                <a:latin typeface="Century Gothic"/>
                <a:cs typeface="Century Gothic"/>
              </a:rPr>
              <a:t>STAR</a:t>
            </a:r>
            <a:r>
              <a:rPr dirty="0" sz="3000" spc="15">
                <a:latin typeface="Century Gothic"/>
                <a:cs typeface="Century Gothic"/>
              </a:rPr>
              <a:t> </a:t>
            </a:r>
            <a:r>
              <a:rPr dirty="0" sz="3000" spc="55">
                <a:latin typeface="Century Gothic"/>
                <a:cs typeface="Century Gothic"/>
              </a:rPr>
              <a:t>SCHEMA</a:t>
            </a:r>
            <a:endParaRPr sz="3000">
              <a:latin typeface="Century Gothic"/>
              <a:cs typeface="Century Gothic"/>
            </a:endParaRPr>
          </a:p>
          <a:p>
            <a:pPr marL="120014" marR="112395" indent="61594">
              <a:lnSpc>
                <a:spcPts val="11860"/>
              </a:lnSpc>
              <a:spcBef>
                <a:spcPts val="1565"/>
              </a:spcBef>
            </a:pPr>
            <a:r>
              <a:rPr dirty="0" sz="3000" spc="45">
                <a:latin typeface="Century Gothic"/>
                <a:cs typeface="Century Gothic"/>
              </a:rPr>
              <a:t>DASHBOARD </a:t>
            </a:r>
            <a:r>
              <a:rPr dirty="0" sz="3000" spc="-10">
                <a:latin typeface="Century Gothic"/>
                <a:cs typeface="Century Gothic"/>
              </a:rPr>
              <a:t>CONCLUSION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229793" y="9282854"/>
            <a:ext cx="35750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0">
                <a:latin typeface="Century Gothic"/>
                <a:cs typeface="Century Gothic"/>
              </a:rPr>
              <a:t>02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51898" y="4089180"/>
            <a:ext cx="3978910" cy="3488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000" spc="65">
                <a:latin typeface="Century Gothic"/>
                <a:cs typeface="Century Gothic"/>
              </a:rPr>
              <a:t>INTRODUCTION</a:t>
            </a:r>
            <a:endParaRPr sz="3000">
              <a:latin typeface="Century Gothic"/>
              <a:cs typeface="Century Gothic"/>
            </a:endParaRPr>
          </a:p>
          <a:p>
            <a:pPr algn="ctr" marL="12065" marR="5080">
              <a:lnSpc>
                <a:spcPct val="328100"/>
              </a:lnSpc>
              <a:spcBef>
                <a:spcPts val="40"/>
              </a:spcBef>
            </a:pPr>
            <a:r>
              <a:rPr dirty="0" sz="3000" spc="225">
                <a:latin typeface="Century Gothic"/>
                <a:cs typeface="Century Gothic"/>
              </a:rPr>
              <a:t>DATASET</a:t>
            </a:r>
            <a:r>
              <a:rPr dirty="0" sz="3000" spc="25">
                <a:latin typeface="Century Gothic"/>
                <a:cs typeface="Century Gothic"/>
              </a:rPr>
              <a:t> </a:t>
            </a:r>
            <a:r>
              <a:rPr dirty="0" sz="3000" spc="75">
                <a:latin typeface="Century Gothic"/>
                <a:cs typeface="Century Gothic"/>
              </a:rPr>
              <a:t>OVERVIEW </a:t>
            </a:r>
            <a:r>
              <a:rPr dirty="0" sz="3000" spc="-60">
                <a:latin typeface="Century Gothic"/>
                <a:cs typeface="Century Gothic"/>
              </a:rPr>
              <a:t>DATA</a:t>
            </a:r>
            <a:r>
              <a:rPr dirty="0" sz="3000" spc="-14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CLEANING</a:t>
            </a:r>
            <a:endParaRPr sz="3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85329"/>
            <a:ext cx="9512300" cy="146812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450" spc="465"/>
              <a:t>INTRODUCTION</a:t>
            </a:r>
            <a:endParaRPr sz="9450"/>
          </a:p>
        </p:txBody>
      </p:sp>
      <p:grpSp>
        <p:nvGrpSpPr>
          <p:cNvPr id="3" name="object 3" descr=""/>
          <p:cNvGrpSpPr/>
          <p:nvPr/>
        </p:nvGrpSpPr>
        <p:grpSpPr>
          <a:xfrm>
            <a:off x="11615988" y="0"/>
            <a:ext cx="6672580" cy="10287000"/>
            <a:chOff x="11615988" y="0"/>
            <a:chExt cx="66725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7862163" y="0"/>
              <a:ext cx="426084" cy="10287000"/>
            </a:xfrm>
            <a:custGeom>
              <a:avLst/>
              <a:gdLst/>
              <a:ahLst/>
              <a:cxnLst/>
              <a:rect l="l" t="t" r="r" b="b"/>
              <a:pathLst>
                <a:path w="426084" h="10287000">
                  <a:moveTo>
                    <a:pt x="42583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425833" y="0"/>
                  </a:lnTo>
                  <a:lnTo>
                    <a:pt x="425833" y="10286999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5988" y="2261476"/>
              <a:ext cx="6672010" cy="8025525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7711" y="8779597"/>
            <a:ext cx="196146" cy="11474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9134" y="8652323"/>
            <a:ext cx="237759" cy="100880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0" y="8602055"/>
            <a:ext cx="1819275" cy="170815"/>
          </a:xfrm>
          <a:custGeom>
            <a:avLst/>
            <a:gdLst/>
            <a:ahLst/>
            <a:cxnLst/>
            <a:rect l="l" t="t" r="r" b="b"/>
            <a:pathLst>
              <a:path w="1819275" h="170815">
                <a:moveTo>
                  <a:pt x="0" y="150716"/>
                </a:moveTo>
                <a:lnTo>
                  <a:pt x="0" y="90610"/>
                </a:lnTo>
                <a:lnTo>
                  <a:pt x="27775" y="94060"/>
                </a:lnTo>
                <a:lnTo>
                  <a:pt x="81500" y="99665"/>
                </a:lnTo>
                <a:lnTo>
                  <a:pt x="134851" y="104153"/>
                </a:lnTo>
                <a:lnTo>
                  <a:pt x="187572" y="107489"/>
                </a:lnTo>
                <a:lnTo>
                  <a:pt x="239406" y="109639"/>
                </a:lnTo>
                <a:lnTo>
                  <a:pt x="290095" y="110568"/>
                </a:lnTo>
                <a:lnTo>
                  <a:pt x="339384" y="110242"/>
                </a:lnTo>
                <a:lnTo>
                  <a:pt x="387014" y="108627"/>
                </a:lnTo>
                <a:lnTo>
                  <a:pt x="432730" y="105687"/>
                </a:lnTo>
                <a:lnTo>
                  <a:pt x="476273" y="101389"/>
                </a:lnTo>
                <a:lnTo>
                  <a:pt x="1256186" y="9565"/>
                </a:lnTo>
                <a:lnTo>
                  <a:pt x="1297173" y="5444"/>
                </a:lnTo>
                <a:lnTo>
                  <a:pt x="1340210" y="2480"/>
                </a:lnTo>
                <a:lnTo>
                  <a:pt x="1385137" y="668"/>
                </a:lnTo>
                <a:lnTo>
                  <a:pt x="1431799" y="0"/>
                </a:lnTo>
                <a:lnTo>
                  <a:pt x="1480036" y="468"/>
                </a:lnTo>
                <a:lnTo>
                  <a:pt x="1529692" y="2067"/>
                </a:lnTo>
                <a:lnTo>
                  <a:pt x="1580609" y="4790"/>
                </a:lnTo>
                <a:lnTo>
                  <a:pt x="1632628" y="8628"/>
                </a:lnTo>
                <a:lnTo>
                  <a:pt x="1685593" y="13577"/>
                </a:lnTo>
                <a:lnTo>
                  <a:pt x="1739345" y="19628"/>
                </a:lnTo>
                <a:lnTo>
                  <a:pt x="1793727" y="26775"/>
                </a:lnTo>
                <a:lnTo>
                  <a:pt x="1819198" y="60658"/>
                </a:lnTo>
                <a:lnTo>
                  <a:pt x="1815256" y="71838"/>
                </a:lnTo>
                <a:lnTo>
                  <a:pt x="1807616" y="80351"/>
                </a:lnTo>
                <a:lnTo>
                  <a:pt x="1797350" y="85394"/>
                </a:lnTo>
                <a:lnTo>
                  <a:pt x="1785385" y="86139"/>
                </a:lnTo>
                <a:lnTo>
                  <a:pt x="1727773" y="78563"/>
                </a:lnTo>
                <a:lnTo>
                  <a:pt x="1670620" y="72281"/>
                </a:lnTo>
                <a:lnTo>
                  <a:pt x="1614148" y="67289"/>
                </a:lnTo>
                <a:lnTo>
                  <a:pt x="1558657" y="63596"/>
                </a:lnTo>
                <a:lnTo>
                  <a:pt x="1504450" y="61208"/>
                </a:lnTo>
                <a:lnTo>
                  <a:pt x="1451826" y="60133"/>
                </a:lnTo>
                <a:lnTo>
                  <a:pt x="1401086" y="60377"/>
                </a:lnTo>
                <a:lnTo>
                  <a:pt x="1352531" y="61948"/>
                </a:lnTo>
                <a:lnTo>
                  <a:pt x="1306461" y="64853"/>
                </a:lnTo>
                <a:lnTo>
                  <a:pt x="1263179" y="69098"/>
                </a:lnTo>
                <a:lnTo>
                  <a:pt x="483265" y="160923"/>
                </a:lnTo>
                <a:lnTo>
                  <a:pt x="438421" y="165348"/>
                </a:lnTo>
                <a:lnTo>
                  <a:pt x="391340" y="168374"/>
                </a:lnTo>
                <a:lnTo>
                  <a:pt x="342286" y="170037"/>
                </a:lnTo>
                <a:lnTo>
                  <a:pt x="291525" y="170373"/>
                </a:lnTo>
                <a:lnTo>
                  <a:pt x="239321" y="169415"/>
                </a:lnTo>
                <a:lnTo>
                  <a:pt x="185939" y="167201"/>
                </a:lnTo>
                <a:lnTo>
                  <a:pt x="131644" y="163765"/>
                </a:lnTo>
                <a:lnTo>
                  <a:pt x="76701" y="159144"/>
                </a:lnTo>
                <a:lnTo>
                  <a:pt x="21375" y="153372"/>
                </a:lnTo>
                <a:lnTo>
                  <a:pt x="0" y="150716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47340" y="10167385"/>
            <a:ext cx="196146" cy="11474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8763" y="10040111"/>
            <a:ext cx="237759" cy="10088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0" y="8926673"/>
            <a:ext cx="9949180" cy="1360805"/>
            <a:chOff x="0" y="8926673"/>
            <a:chExt cx="9949180" cy="1360805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1830" y="8926673"/>
              <a:ext cx="191989" cy="11305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0" y="9055468"/>
              <a:ext cx="2962910" cy="1231900"/>
            </a:xfrm>
            <a:custGeom>
              <a:avLst/>
              <a:gdLst/>
              <a:ahLst/>
              <a:cxnLst/>
              <a:rect l="l" t="t" r="r" b="b"/>
              <a:pathLst>
                <a:path w="2962910" h="1231900">
                  <a:moveTo>
                    <a:pt x="2535821" y="1231531"/>
                  </a:moveTo>
                  <a:lnTo>
                    <a:pt x="2113280" y="1060869"/>
                  </a:lnTo>
                  <a:lnTo>
                    <a:pt x="2093849" y="1053020"/>
                  </a:lnTo>
                  <a:lnTo>
                    <a:pt x="2053818" y="1037678"/>
                  </a:lnTo>
                  <a:lnTo>
                    <a:pt x="2011489" y="1023035"/>
                  </a:lnTo>
                  <a:lnTo>
                    <a:pt x="1967090" y="1009103"/>
                  </a:lnTo>
                  <a:lnTo>
                    <a:pt x="1920849" y="995921"/>
                  </a:lnTo>
                  <a:lnTo>
                    <a:pt x="1872983" y="983513"/>
                  </a:lnTo>
                  <a:lnTo>
                    <a:pt x="1823732" y="971918"/>
                  </a:lnTo>
                  <a:lnTo>
                    <a:pt x="1773326" y="961174"/>
                  </a:lnTo>
                  <a:lnTo>
                    <a:pt x="1721980" y="951293"/>
                  </a:lnTo>
                  <a:lnTo>
                    <a:pt x="1669935" y="942314"/>
                  </a:lnTo>
                  <a:lnTo>
                    <a:pt x="1617421" y="934275"/>
                  </a:lnTo>
                  <a:lnTo>
                    <a:pt x="1564652" y="927201"/>
                  </a:lnTo>
                  <a:lnTo>
                    <a:pt x="1511871" y="921118"/>
                  </a:lnTo>
                  <a:lnTo>
                    <a:pt x="1459306" y="916063"/>
                  </a:lnTo>
                  <a:lnTo>
                    <a:pt x="1407172" y="912063"/>
                  </a:lnTo>
                  <a:lnTo>
                    <a:pt x="1355712" y="909142"/>
                  </a:lnTo>
                  <a:lnTo>
                    <a:pt x="1305140" y="907351"/>
                  </a:lnTo>
                  <a:lnTo>
                    <a:pt x="1255699" y="906703"/>
                  </a:lnTo>
                  <a:lnTo>
                    <a:pt x="1207617" y="907224"/>
                  </a:lnTo>
                  <a:lnTo>
                    <a:pt x="1161110" y="908964"/>
                  </a:lnTo>
                  <a:lnTo>
                    <a:pt x="1116418" y="911948"/>
                  </a:lnTo>
                  <a:lnTo>
                    <a:pt x="1073759" y="916190"/>
                  </a:lnTo>
                  <a:lnTo>
                    <a:pt x="293839" y="1008024"/>
                  </a:lnTo>
                  <a:lnTo>
                    <a:pt x="250304" y="1012329"/>
                  </a:lnTo>
                  <a:lnTo>
                    <a:pt x="204584" y="1015263"/>
                  </a:lnTo>
                  <a:lnTo>
                    <a:pt x="156959" y="1016876"/>
                  </a:lnTo>
                  <a:lnTo>
                    <a:pt x="107670" y="1017206"/>
                  </a:lnTo>
                  <a:lnTo>
                    <a:pt x="56984" y="1016279"/>
                  </a:lnTo>
                  <a:lnTo>
                    <a:pt x="5156" y="1014120"/>
                  </a:lnTo>
                  <a:lnTo>
                    <a:pt x="0" y="1013802"/>
                  </a:lnTo>
                  <a:lnTo>
                    <a:pt x="0" y="1073619"/>
                  </a:lnTo>
                  <a:lnTo>
                    <a:pt x="3556" y="1073848"/>
                  </a:lnTo>
                  <a:lnTo>
                    <a:pt x="56921" y="1076058"/>
                  </a:lnTo>
                  <a:lnTo>
                    <a:pt x="109118" y="1077010"/>
                  </a:lnTo>
                  <a:lnTo>
                    <a:pt x="159880" y="1076680"/>
                  </a:lnTo>
                  <a:lnTo>
                    <a:pt x="208927" y="1075016"/>
                  </a:lnTo>
                  <a:lnTo>
                    <a:pt x="255993" y="1071981"/>
                  </a:lnTo>
                  <a:lnTo>
                    <a:pt x="300837" y="1067562"/>
                  </a:lnTo>
                  <a:lnTo>
                    <a:pt x="1080744" y="975728"/>
                  </a:lnTo>
                  <a:lnTo>
                    <a:pt x="1124292" y="971423"/>
                  </a:lnTo>
                  <a:lnTo>
                    <a:pt x="1170025" y="968489"/>
                  </a:lnTo>
                  <a:lnTo>
                    <a:pt x="1217650" y="966876"/>
                  </a:lnTo>
                  <a:lnTo>
                    <a:pt x="1266952" y="966546"/>
                  </a:lnTo>
                  <a:lnTo>
                    <a:pt x="1317637" y="967486"/>
                  </a:lnTo>
                  <a:lnTo>
                    <a:pt x="1369479" y="969632"/>
                  </a:lnTo>
                  <a:lnTo>
                    <a:pt x="1422196" y="972972"/>
                  </a:lnTo>
                  <a:lnTo>
                    <a:pt x="1475549" y="977455"/>
                  </a:lnTo>
                  <a:lnTo>
                    <a:pt x="1529270" y="983068"/>
                  </a:lnTo>
                  <a:lnTo>
                    <a:pt x="1583118" y="989749"/>
                  </a:lnTo>
                  <a:lnTo>
                    <a:pt x="1636674" y="997470"/>
                  </a:lnTo>
                  <a:lnTo>
                    <a:pt x="1690027" y="1006233"/>
                  </a:lnTo>
                  <a:lnTo>
                    <a:pt x="1742694" y="1015961"/>
                  </a:lnTo>
                  <a:lnTo>
                    <a:pt x="1794433" y="1026629"/>
                  </a:lnTo>
                  <a:lnTo>
                    <a:pt x="1845005" y="1038225"/>
                  </a:lnTo>
                  <a:lnTo>
                    <a:pt x="1894154" y="1050683"/>
                  </a:lnTo>
                  <a:lnTo>
                    <a:pt x="1941626" y="1063980"/>
                  </a:lnTo>
                  <a:lnTo>
                    <a:pt x="1987156" y="1078090"/>
                  </a:lnTo>
                  <a:lnTo>
                    <a:pt x="2030488" y="1092974"/>
                  </a:lnTo>
                  <a:lnTo>
                    <a:pt x="2071370" y="1108595"/>
                  </a:lnTo>
                  <a:lnTo>
                    <a:pt x="2375738" y="1231531"/>
                  </a:lnTo>
                  <a:lnTo>
                    <a:pt x="2535821" y="1231531"/>
                  </a:lnTo>
                  <a:close/>
                </a:path>
                <a:path w="2962910" h="1231900">
                  <a:moveTo>
                    <a:pt x="2901518" y="921080"/>
                  </a:moveTo>
                  <a:lnTo>
                    <a:pt x="2154644" y="599655"/>
                  </a:lnTo>
                  <a:lnTo>
                    <a:pt x="2114613" y="584327"/>
                  </a:lnTo>
                  <a:lnTo>
                    <a:pt x="2072284" y="569671"/>
                  </a:lnTo>
                  <a:lnTo>
                    <a:pt x="2027885" y="555739"/>
                  </a:lnTo>
                  <a:lnTo>
                    <a:pt x="1981631" y="542556"/>
                  </a:lnTo>
                  <a:lnTo>
                    <a:pt x="1933765" y="530148"/>
                  </a:lnTo>
                  <a:lnTo>
                    <a:pt x="1884514" y="518566"/>
                  </a:lnTo>
                  <a:lnTo>
                    <a:pt x="1834095" y="507809"/>
                  </a:lnTo>
                  <a:lnTo>
                    <a:pt x="1782749" y="497928"/>
                  </a:lnTo>
                  <a:lnTo>
                    <a:pt x="1730705" y="488962"/>
                  </a:lnTo>
                  <a:lnTo>
                    <a:pt x="1678190" y="480910"/>
                  </a:lnTo>
                  <a:lnTo>
                    <a:pt x="1625422" y="473837"/>
                  </a:lnTo>
                  <a:lnTo>
                    <a:pt x="1572641" y="467753"/>
                  </a:lnTo>
                  <a:lnTo>
                    <a:pt x="1520075" y="462699"/>
                  </a:lnTo>
                  <a:lnTo>
                    <a:pt x="1467942" y="458698"/>
                  </a:lnTo>
                  <a:lnTo>
                    <a:pt x="1416481" y="455790"/>
                  </a:lnTo>
                  <a:lnTo>
                    <a:pt x="1365923" y="453986"/>
                  </a:lnTo>
                  <a:lnTo>
                    <a:pt x="1316482" y="453339"/>
                  </a:lnTo>
                  <a:lnTo>
                    <a:pt x="1268399" y="453872"/>
                  </a:lnTo>
                  <a:lnTo>
                    <a:pt x="1221892" y="455612"/>
                  </a:lnTo>
                  <a:lnTo>
                    <a:pt x="1177213" y="458584"/>
                  </a:lnTo>
                  <a:lnTo>
                    <a:pt x="1134554" y="462838"/>
                  </a:lnTo>
                  <a:lnTo>
                    <a:pt x="354647" y="554659"/>
                  </a:lnTo>
                  <a:lnTo>
                    <a:pt x="314401" y="558660"/>
                  </a:lnTo>
                  <a:lnTo>
                    <a:pt x="271907" y="561492"/>
                  </a:lnTo>
                  <a:lnTo>
                    <a:pt x="227393" y="563156"/>
                  </a:lnTo>
                  <a:lnTo>
                    <a:pt x="181089" y="563689"/>
                  </a:lnTo>
                  <a:lnTo>
                    <a:pt x="133197" y="563079"/>
                  </a:lnTo>
                  <a:lnTo>
                    <a:pt x="83972" y="561365"/>
                  </a:lnTo>
                  <a:lnTo>
                    <a:pt x="33604" y="558546"/>
                  </a:lnTo>
                  <a:lnTo>
                    <a:pt x="0" y="555993"/>
                  </a:lnTo>
                  <a:lnTo>
                    <a:pt x="0" y="616102"/>
                  </a:lnTo>
                  <a:lnTo>
                    <a:pt x="12039" y="617105"/>
                  </a:lnTo>
                  <a:lnTo>
                    <a:pt x="66840" y="620509"/>
                  </a:lnTo>
                  <a:lnTo>
                    <a:pt x="120472" y="622668"/>
                  </a:lnTo>
                  <a:lnTo>
                    <a:pt x="172656" y="623570"/>
                  </a:lnTo>
                  <a:lnTo>
                    <a:pt x="223139" y="623189"/>
                  </a:lnTo>
                  <a:lnTo>
                    <a:pt x="271640" y="621512"/>
                  </a:lnTo>
                  <a:lnTo>
                    <a:pt x="317893" y="618515"/>
                  </a:lnTo>
                  <a:lnTo>
                    <a:pt x="361632" y="614197"/>
                  </a:lnTo>
                  <a:lnTo>
                    <a:pt x="1141552" y="522363"/>
                  </a:lnTo>
                  <a:lnTo>
                    <a:pt x="1185087" y="518071"/>
                  </a:lnTo>
                  <a:lnTo>
                    <a:pt x="1230807" y="515137"/>
                  </a:lnTo>
                  <a:lnTo>
                    <a:pt x="1278432" y="513511"/>
                  </a:lnTo>
                  <a:lnTo>
                    <a:pt x="1327721" y="513194"/>
                  </a:lnTo>
                  <a:lnTo>
                    <a:pt x="1378419" y="514121"/>
                  </a:lnTo>
                  <a:lnTo>
                    <a:pt x="1430248" y="516267"/>
                  </a:lnTo>
                  <a:lnTo>
                    <a:pt x="1482966" y="519607"/>
                  </a:lnTo>
                  <a:lnTo>
                    <a:pt x="1536319" y="524090"/>
                  </a:lnTo>
                  <a:lnTo>
                    <a:pt x="1590040" y="529704"/>
                  </a:lnTo>
                  <a:lnTo>
                    <a:pt x="1643888" y="536384"/>
                  </a:lnTo>
                  <a:lnTo>
                    <a:pt x="1697583" y="544118"/>
                  </a:lnTo>
                  <a:lnTo>
                    <a:pt x="1750885" y="552869"/>
                  </a:lnTo>
                  <a:lnTo>
                    <a:pt x="1803527" y="562610"/>
                  </a:lnTo>
                  <a:lnTo>
                    <a:pt x="1855266" y="573278"/>
                  </a:lnTo>
                  <a:lnTo>
                    <a:pt x="1905838" y="584860"/>
                  </a:lnTo>
                  <a:lnTo>
                    <a:pt x="1954987" y="597319"/>
                  </a:lnTo>
                  <a:lnTo>
                    <a:pt x="2002447" y="610628"/>
                  </a:lnTo>
                  <a:lnTo>
                    <a:pt x="2047963" y="624738"/>
                  </a:lnTo>
                  <a:lnTo>
                    <a:pt x="2091296" y="639622"/>
                  </a:lnTo>
                  <a:lnTo>
                    <a:pt x="2132177" y="655243"/>
                  </a:lnTo>
                  <a:lnTo>
                    <a:pt x="2860306" y="949337"/>
                  </a:lnTo>
                  <a:lnTo>
                    <a:pt x="2872028" y="951547"/>
                  </a:lnTo>
                  <a:lnTo>
                    <a:pt x="2883268" y="949159"/>
                  </a:lnTo>
                  <a:lnTo>
                    <a:pt x="2892780" y="942721"/>
                  </a:lnTo>
                  <a:lnTo>
                    <a:pt x="2899333" y="932789"/>
                  </a:lnTo>
                  <a:lnTo>
                    <a:pt x="2901518" y="921080"/>
                  </a:lnTo>
                  <a:close/>
                </a:path>
                <a:path w="2962910" h="1231900">
                  <a:moveTo>
                    <a:pt x="2962338" y="467741"/>
                  </a:moveTo>
                  <a:lnTo>
                    <a:pt x="2215464" y="146329"/>
                  </a:lnTo>
                  <a:lnTo>
                    <a:pt x="2175433" y="130987"/>
                  </a:lnTo>
                  <a:lnTo>
                    <a:pt x="2133104" y="116332"/>
                  </a:lnTo>
                  <a:lnTo>
                    <a:pt x="2088705" y="102400"/>
                  </a:lnTo>
                  <a:lnTo>
                    <a:pt x="2042452" y="89217"/>
                  </a:lnTo>
                  <a:lnTo>
                    <a:pt x="1994598" y="76822"/>
                  </a:lnTo>
                  <a:lnTo>
                    <a:pt x="1945347" y="65227"/>
                  </a:lnTo>
                  <a:lnTo>
                    <a:pt x="1894928" y="54470"/>
                  </a:lnTo>
                  <a:lnTo>
                    <a:pt x="1843595" y="44602"/>
                  </a:lnTo>
                  <a:lnTo>
                    <a:pt x="1791550" y="35623"/>
                  </a:lnTo>
                  <a:lnTo>
                    <a:pt x="1739023" y="27584"/>
                  </a:lnTo>
                  <a:lnTo>
                    <a:pt x="1686267" y="20510"/>
                  </a:lnTo>
                  <a:lnTo>
                    <a:pt x="1633486" y="14427"/>
                  </a:lnTo>
                  <a:lnTo>
                    <a:pt x="1580908" y="9359"/>
                  </a:lnTo>
                  <a:lnTo>
                    <a:pt x="1528775" y="5359"/>
                  </a:lnTo>
                  <a:lnTo>
                    <a:pt x="1477314" y="2451"/>
                  </a:lnTo>
                  <a:lnTo>
                    <a:pt x="1426756" y="647"/>
                  </a:lnTo>
                  <a:lnTo>
                    <a:pt x="1377315" y="0"/>
                  </a:lnTo>
                  <a:lnTo>
                    <a:pt x="1329220" y="533"/>
                  </a:lnTo>
                  <a:lnTo>
                    <a:pt x="1282725" y="2273"/>
                  </a:lnTo>
                  <a:lnTo>
                    <a:pt x="1238034" y="5245"/>
                  </a:lnTo>
                  <a:lnTo>
                    <a:pt x="1195374" y="9499"/>
                  </a:lnTo>
                  <a:lnTo>
                    <a:pt x="415455" y="101320"/>
                  </a:lnTo>
                  <a:lnTo>
                    <a:pt x="371919" y="105625"/>
                  </a:lnTo>
                  <a:lnTo>
                    <a:pt x="326212" y="108572"/>
                  </a:lnTo>
                  <a:lnTo>
                    <a:pt x="278574" y="110185"/>
                  </a:lnTo>
                  <a:lnTo>
                    <a:pt x="229298" y="110515"/>
                  </a:lnTo>
                  <a:lnTo>
                    <a:pt x="178600" y="109588"/>
                  </a:lnTo>
                  <a:lnTo>
                    <a:pt x="126771" y="107442"/>
                  </a:lnTo>
                  <a:lnTo>
                    <a:pt x="74053" y="104114"/>
                  </a:lnTo>
                  <a:lnTo>
                    <a:pt x="20701" y="99631"/>
                  </a:lnTo>
                  <a:lnTo>
                    <a:pt x="0" y="97459"/>
                  </a:lnTo>
                  <a:lnTo>
                    <a:pt x="0" y="157441"/>
                  </a:lnTo>
                  <a:lnTo>
                    <a:pt x="70853" y="163715"/>
                  </a:lnTo>
                  <a:lnTo>
                    <a:pt x="125145" y="167157"/>
                  </a:lnTo>
                  <a:lnTo>
                    <a:pt x="178536" y="169367"/>
                  </a:lnTo>
                  <a:lnTo>
                    <a:pt x="230733" y="170319"/>
                  </a:lnTo>
                  <a:lnTo>
                    <a:pt x="281495" y="169976"/>
                  </a:lnTo>
                  <a:lnTo>
                    <a:pt x="330542" y="168313"/>
                  </a:lnTo>
                  <a:lnTo>
                    <a:pt x="377621" y="165290"/>
                  </a:lnTo>
                  <a:lnTo>
                    <a:pt x="422452" y="160858"/>
                  </a:lnTo>
                  <a:lnTo>
                    <a:pt x="1202359" y="69037"/>
                  </a:lnTo>
                  <a:lnTo>
                    <a:pt x="1245920" y="64731"/>
                  </a:lnTo>
                  <a:lnTo>
                    <a:pt x="1291640" y="61798"/>
                  </a:lnTo>
                  <a:lnTo>
                    <a:pt x="1339265" y="60185"/>
                  </a:lnTo>
                  <a:lnTo>
                    <a:pt x="1388567" y="59855"/>
                  </a:lnTo>
                  <a:lnTo>
                    <a:pt x="1439252" y="60782"/>
                  </a:lnTo>
                  <a:lnTo>
                    <a:pt x="1491094" y="62941"/>
                  </a:lnTo>
                  <a:lnTo>
                    <a:pt x="1543812" y="66281"/>
                  </a:lnTo>
                  <a:lnTo>
                    <a:pt x="1597164" y="70764"/>
                  </a:lnTo>
                  <a:lnTo>
                    <a:pt x="1650885" y="76377"/>
                  </a:lnTo>
                  <a:lnTo>
                    <a:pt x="1704733" y="83058"/>
                  </a:lnTo>
                  <a:lnTo>
                    <a:pt x="1758429" y="90792"/>
                  </a:lnTo>
                  <a:lnTo>
                    <a:pt x="1811731" y="99542"/>
                  </a:lnTo>
                  <a:lnTo>
                    <a:pt x="1864372" y="109283"/>
                  </a:lnTo>
                  <a:lnTo>
                    <a:pt x="1916112" y="119951"/>
                  </a:lnTo>
                  <a:lnTo>
                    <a:pt x="1966683" y="131533"/>
                  </a:lnTo>
                  <a:lnTo>
                    <a:pt x="2015820" y="143992"/>
                  </a:lnTo>
                  <a:lnTo>
                    <a:pt x="2063280" y="157302"/>
                  </a:lnTo>
                  <a:lnTo>
                    <a:pt x="2108797" y="171411"/>
                  </a:lnTo>
                  <a:lnTo>
                    <a:pt x="2152116" y="186283"/>
                  </a:lnTo>
                  <a:lnTo>
                    <a:pt x="2192985" y="201904"/>
                  </a:lnTo>
                  <a:lnTo>
                    <a:pt x="2921114" y="496011"/>
                  </a:lnTo>
                  <a:lnTo>
                    <a:pt x="2932836" y="498208"/>
                  </a:lnTo>
                  <a:lnTo>
                    <a:pt x="2944088" y="495820"/>
                  </a:lnTo>
                  <a:lnTo>
                    <a:pt x="2953601" y="489381"/>
                  </a:lnTo>
                  <a:lnTo>
                    <a:pt x="2960141" y="479450"/>
                  </a:lnTo>
                  <a:lnTo>
                    <a:pt x="2962338" y="467741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4823" y="9483020"/>
              <a:ext cx="196146" cy="11474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8941" y="9630097"/>
              <a:ext cx="191989" cy="11305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86246" y="9355747"/>
              <a:ext cx="237759" cy="10088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2742438" y="8977642"/>
              <a:ext cx="4307205" cy="1309370"/>
            </a:xfrm>
            <a:custGeom>
              <a:avLst/>
              <a:gdLst/>
              <a:ahLst/>
              <a:cxnLst/>
              <a:rect l="l" t="t" r="r" b="b"/>
              <a:pathLst>
                <a:path w="4307205" h="1309370">
                  <a:moveTo>
                    <a:pt x="641604" y="1195717"/>
                  </a:moveTo>
                  <a:lnTo>
                    <a:pt x="379120" y="1069936"/>
                  </a:lnTo>
                  <a:lnTo>
                    <a:pt x="367372" y="1067701"/>
                  </a:lnTo>
                  <a:lnTo>
                    <a:pt x="356133" y="1070089"/>
                  </a:lnTo>
                  <a:lnTo>
                    <a:pt x="346633" y="1076540"/>
                  </a:lnTo>
                  <a:lnTo>
                    <a:pt x="340080" y="1086485"/>
                  </a:lnTo>
                  <a:lnTo>
                    <a:pt x="337896" y="1098194"/>
                  </a:lnTo>
                  <a:lnTo>
                    <a:pt x="340283" y="1109446"/>
                  </a:lnTo>
                  <a:lnTo>
                    <a:pt x="602780" y="1224953"/>
                  </a:lnTo>
                  <a:lnTo>
                    <a:pt x="607644" y="1225905"/>
                  </a:lnTo>
                  <a:lnTo>
                    <a:pt x="617461" y="1225588"/>
                  </a:lnTo>
                  <a:lnTo>
                    <a:pt x="626529" y="1222184"/>
                  </a:lnTo>
                  <a:lnTo>
                    <a:pt x="634098" y="1216025"/>
                  </a:lnTo>
                  <a:lnTo>
                    <a:pt x="639419" y="1207427"/>
                  </a:lnTo>
                  <a:lnTo>
                    <a:pt x="641604" y="1195717"/>
                  </a:lnTo>
                  <a:close/>
                </a:path>
                <a:path w="4307205" h="1309370">
                  <a:moveTo>
                    <a:pt x="1115136" y="1309357"/>
                  </a:moveTo>
                  <a:lnTo>
                    <a:pt x="1065072" y="1300670"/>
                  </a:lnTo>
                  <a:lnTo>
                    <a:pt x="1013117" y="1290586"/>
                  </a:lnTo>
                  <a:lnTo>
                    <a:pt x="1001153" y="1290535"/>
                  </a:lnTo>
                  <a:lnTo>
                    <a:pt x="990523" y="1294917"/>
                  </a:lnTo>
                  <a:lnTo>
                    <a:pt x="982357" y="1302969"/>
                  </a:lnTo>
                  <a:lnTo>
                    <a:pt x="979652" y="1309357"/>
                  </a:lnTo>
                  <a:lnTo>
                    <a:pt x="1115136" y="1309357"/>
                  </a:lnTo>
                  <a:close/>
                </a:path>
                <a:path w="4307205" h="1309370">
                  <a:moveTo>
                    <a:pt x="3163862" y="388505"/>
                  </a:moveTo>
                  <a:lnTo>
                    <a:pt x="3138398" y="354622"/>
                  </a:lnTo>
                  <a:lnTo>
                    <a:pt x="3084017" y="347472"/>
                  </a:lnTo>
                  <a:lnTo>
                    <a:pt x="3030258" y="341414"/>
                  </a:lnTo>
                  <a:lnTo>
                    <a:pt x="2977299" y="336473"/>
                  </a:lnTo>
                  <a:lnTo>
                    <a:pt x="2925280" y="332638"/>
                  </a:lnTo>
                  <a:lnTo>
                    <a:pt x="2874365" y="329907"/>
                  </a:lnTo>
                  <a:lnTo>
                    <a:pt x="2824708" y="328307"/>
                  </a:lnTo>
                  <a:lnTo>
                    <a:pt x="2776461" y="327837"/>
                  </a:lnTo>
                  <a:lnTo>
                    <a:pt x="2729801" y="328510"/>
                  </a:lnTo>
                  <a:lnTo>
                    <a:pt x="2684881" y="330327"/>
                  </a:lnTo>
                  <a:lnTo>
                    <a:pt x="2641841" y="333286"/>
                  </a:lnTo>
                  <a:lnTo>
                    <a:pt x="2600858" y="337413"/>
                  </a:lnTo>
                  <a:lnTo>
                    <a:pt x="1820938" y="429234"/>
                  </a:lnTo>
                  <a:lnTo>
                    <a:pt x="1777403" y="433527"/>
                  </a:lnTo>
                  <a:lnTo>
                    <a:pt x="1731683" y="436473"/>
                  </a:lnTo>
                  <a:lnTo>
                    <a:pt x="1684058" y="438086"/>
                  </a:lnTo>
                  <a:lnTo>
                    <a:pt x="1634769" y="438416"/>
                  </a:lnTo>
                  <a:lnTo>
                    <a:pt x="1584071" y="437476"/>
                  </a:lnTo>
                  <a:lnTo>
                    <a:pt x="1532242" y="435330"/>
                  </a:lnTo>
                  <a:lnTo>
                    <a:pt x="1479524" y="431990"/>
                  </a:lnTo>
                  <a:lnTo>
                    <a:pt x="1426171" y="427507"/>
                  </a:lnTo>
                  <a:lnTo>
                    <a:pt x="1372438" y="421906"/>
                  </a:lnTo>
                  <a:lnTo>
                    <a:pt x="1318602" y="415213"/>
                  </a:lnTo>
                  <a:lnTo>
                    <a:pt x="1264907" y="407479"/>
                  </a:lnTo>
                  <a:lnTo>
                    <a:pt x="1211592" y="398729"/>
                  </a:lnTo>
                  <a:lnTo>
                    <a:pt x="1158951" y="389001"/>
                  </a:lnTo>
                  <a:lnTo>
                    <a:pt x="1107211" y="378333"/>
                  </a:lnTo>
                  <a:lnTo>
                    <a:pt x="1056640" y="366750"/>
                  </a:lnTo>
                  <a:lnTo>
                    <a:pt x="1007503" y="354279"/>
                  </a:lnTo>
                  <a:lnTo>
                    <a:pt x="960043" y="340982"/>
                  </a:lnTo>
                  <a:lnTo>
                    <a:pt x="914514" y="326872"/>
                  </a:lnTo>
                  <a:lnTo>
                    <a:pt x="871194" y="312000"/>
                  </a:lnTo>
                  <a:lnTo>
                    <a:pt x="830313" y="296379"/>
                  </a:lnTo>
                  <a:lnTo>
                    <a:pt x="102019" y="2222"/>
                  </a:lnTo>
                  <a:lnTo>
                    <a:pt x="90284" y="0"/>
                  </a:lnTo>
                  <a:lnTo>
                    <a:pt x="79044" y="2387"/>
                  </a:lnTo>
                  <a:lnTo>
                    <a:pt x="69532" y="8839"/>
                  </a:lnTo>
                  <a:lnTo>
                    <a:pt x="62992" y="18783"/>
                  </a:lnTo>
                  <a:lnTo>
                    <a:pt x="60807" y="30492"/>
                  </a:lnTo>
                  <a:lnTo>
                    <a:pt x="63195" y="41732"/>
                  </a:lnTo>
                  <a:lnTo>
                    <a:pt x="807834" y="351955"/>
                  </a:lnTo>
                  <a:lnTo>
                    <a:pt x="849922" y="368046"/>
                  </a:lnTo>
                  <a:lnTo>
                    <a:pt x="894537" y="383362"/>
                  </a:lnTo>
                  <a:lnTo>
                    <a:pt x="941412" y="397891"/>
                  </a:lnTo>
                  <a:lnTo>
                    <a:pt x="990269" y="411581"/>
                  </a:lnTo>
                  <a:lnTo>
                    <a:pt x="1040866" y="424421"/>
                  </a:lnTo>
                  <a:lnTo>
                    <a:pt x="1092936" y="436346"/>
                  </a:lnTo>
                  <a:lnTo>
                    <a:pt x="1146213" y="447332"/>
                  </a:lnTo>
                  <a:lnTo>
                    <a:pt x="1200416" y="457352"/>
                  </a:lnTo>
                  <a:lnTo>
                    <a:pt x="1255306" y="466356"/>
                  </a:lnTo>
                  <a:lnTo>
                    <a:pt x="1310601" y="474332"/>
                  </a:lnTo>
                  <a:lnTo>
                    <a:pt x="1366037" y="481215"/>
                  </a:lnTo>
                  <a:lnTo>
                    <a:pt x="1421371" y="486981"/>
                  </a:lnTo>
                  <a:lnTo>
                    <a:pt x="1476311" y="491604"/>
                  </a:lnTo>
                  <a:lnTo>
                    <a:pt x="1530604" y="495046"/>
                  </a:lnTo>
                  <a:lnTo>
                    <a:pt x="1583994" y="497255"/>
                  </a:lnTo>
                  <a:lnTo>
                    <a:pt x="1636191" y="498221"/>
                  </a:lnTo>
                  <a:lnTo>
                    <a:pt x="1686953" y="497878"/>
                  </a:lnTo>
                  <a:lnTo>
                    <a:pt x="1736013" y="496214"/>
                  </a:lnTo>
                  <a:lnTo>
                    <a:pt x="1783092" y="493191"/>
                  </a:lnTo>
                  <a:lnTo>
                    <a:pt x="1827936" y="488772"/>
                  </a:lnTo>
                  <a:lnTo>
                    <a:pt x="2607843" y="396938"/>
                  </a:lnTo>
                  <a:lnTo>
                    <a:pt x="2651125" y="392696"/>
                  </a:lnTo>
                  <a:lnTo>
                    <a:pt x="2697200" y="389788"/>
                  </a:lnTo>
                  <a:lnTo>
                    <a:pt x="2745752" y="388226"/>
                  </a:lnTo>
                  <a:lnTo>
                    <a:pt x="2796489" y="387972"/>
                  </a:lnTo>
                  <a:lnTo>
                    <a:pt x="2849118" y="389051"/>
                  </a:lnTo>
                  <a:lnTo>
                    <a:pt x="2903321" y="391439"/>
                  </a:lnTo>
                  <a:lnTo>
                    <a:pt x="2958820" y="395135"/>
                  </a:lnTo>
                  <a:lnTo>
                    <a:pt x="3015284" y="400126"/>
                  </a:lnTo>
                  <a:lnTo>
                    <a:pt x="3072434" y="406400"/>
                  </a:lnTo>
                  <a:lnTo>
                    <a:pt x="3130054" y="413981"/>
                  </a:lnTo>
                  <a:lnTo>
                    <a:pt x="3142018" y="413232"/>
                  </a:lnTo>
                  <a:lnTo>
                    <a:pt x="3152279" y="408190"/>
                  </a:lnTo>
                  <a:lnTo>
                    <a:pt x="3159925" y="399681"/>
                  </a:lnTo>
                  <a:lnTo>
                    <a:pt x="3163862" y="388505"/>
                  </a:lnTo>
                  <a:close/>
                </a:path>
                <a:path w="4307205" h="1309370">
                  <a:moveTo>
                    <a:pt x="3269780" y="1309357"/>
                  </a:moveTo>
                  <a:lnTo>
                    <a:pt x="3229178" y="1299806"/>
                  </a:lnTo>
                  <a:lnTo>
                    <a:pt x="3178772" y="1289062"/>
                  </a:lnTo>
                  <a:lnTo>
                    <a:pt x="3127425" y="1279182"/>
                  </a:lnTo>
                  <a:lnTo>
                    <a:pt x="3075381" y="1270203"/>
                  </a:lnTo>
                  <a:lnTo>
                    <a:pt x="3022866" y="1262164"/>
                  </a:lnTo>
                  <a:lnTo>
                    <a:pt x="2970098" y="1255090"/>
                  </a:lnTo>
                  <a:lnTo>
                    <a:pt x="2917317" y="1249006"/>
                  </a:lnTo>
                  <a:lnTo>
                    <a:pt x="2864751" y="1243952"/>
                  </a:lnTo>
                  <a:lnTo>
                    <a:pt x="2812618" y="1239951"/>
                  </a:lnTo>
                  <a:lnTo>
                    <a:pt x="2761157" y="1237030"/>
                  </a:lnTo>
                  <a:lnTo>
                    <a:pt x="2710599" y="1235240"/>
                  </a:lnTo>
                  <a:lnTo>
                    <a:pt x="2661158" y="1234592"/>
                  </a:lnTo>
                  <a:lnTo>
                    <a:pt x="2613075" y="1235113"/>
                  </a:lnTo>
                  <a:lnTo>
                    <a:pt x="2566568" y="1236853"/>
                  </a:lnTo>
                  <a:lnTo>
                    <a:pt x="2521877" y="1239837"/>
                  </a:lnTo>
                  <a:lnTo>
                    <a:pt x="2479230" y="1244079"/>
                  </a:lnTo>
                  <a:lnTo>
                    <a:pt x="1924786" y="1309357"/>
                  </a:lnTo>
                  <a:lnTo>
                    <a:pt x="2437422" y="1309357"/>
                  </a:lnTo>
                  <a:lnTo>
                    <a:pt x="2486228" y="1303616"/>
                  </a:lnTo>
                  <a:lnTo>
                    <a:pt x="2529763" y="1299324"/>
                  </a:lnTo>
                  <a:lnTo>
                    <a:pt x="2575483" y="1296377"/>
                  </a:lnTo>
                  <a:lnTo>
                    <a:pt x="2623108" y="1294765"/>
                  </a:lnTo>
                  <a:lnTo>
                    <a:pt x="2672397" y="1294434"/>
                  </a:lnTo>
                  <a:lnTo>
                    <a:pt x="2723083" y="1295374"/>
                  </a:lnTo>
                  <a:lnTo>
                    <a:pt x="2774924" y="1297520"/>
                  </a:lnTo>
                  <a:lnTo>
                    <a:pt x="2827642" y="1300861"/>
                  </a:lnTo>
                  <a:lnTo>
                    <a:pt x="2880995" y="1305344"/>
                  </a:lnTo>
                  <a:lnTo>
                    <a:pt x="2919526" y="1309357"/>
                  </a:lnTo>
                  <a:lnTo>
                    <a:pt x="3269780" y="1309357"/>
                  </a:lnTo>
                  <a:close/>
                </a:path>
                <a:path w="4307205" h="1309370">
                  <a:moveTo>
                    <a:pt x="4307014" y="1248994"/>
                  </a:moveTo>
                  <a:lnTo>
                    <a:pt x="3560140" y="927569"/>
                  </a:lnTo>
                  <a:lnTo>
                    <a:pt x="3520109" y="912228"/>
                  </a:lnTo>
                  <a:lnTo>
                    <a:pt x="3477780" y="897585"/>
                  </a:lnTo>
                  <a:lnTo>
                    <a:pt x="3433381" y="883653"/>
                  </a:lnTo>
                  <a:lnTo>
                    <a:pt x="3387128" y="870470"/>
                  </a:lnTo>
                  <a:lnTo>
                    <a:pt x="3339261" y="858062"/>
                  </a:lnTo>
                  <a:lnTo>
                    <a:pt x="3290011" y="846480"/>
                  </a:lnTo>
                  <a:lnTo>
                    <a:pt x="3239605" y="835723"/>
                  </a:lnTo>
                  <a:lnTo>
                    <a:pt x="3188258" y="825842"/>
                  </a:lnTo>
                  <a:lnTo>
                    <a:pt x="3136214" y="816876"/>
                  </a:lnTo>
                  <a:lnTo>
                    <a:pt x="3083699" y="808837"/>
                  </a:lnTo>
                  <a:lnTo>
                    <a:pt x="3030931" y="801751"/>
                  </a:lnTo>
                  <a:lnTo>
                    <a:pt x="2978150" y="795667"/>
                  </a:lnTo>
                  <a:lnTo>
                    <a:pt x="2925584" y="790613"/>
                  </a:lnTo>
                  <a:lnTo>
                    <a:pt x="2873451" y="786612"/>
                  </a:lnTo>
                  <a:lnTo>
                    <a:pt x="2821990" y="783704"/>
                  </a:lnTo>
                  <a:lnTo>
                    <a:pt x="2771432" y="781900"/>
                  </a:lnTo>
                  <a:lnTo>
                    <a:pt x="2721991" y="781253"/>
                  </a:lnTo>
                  <a:lnTo>
                    <a:pt x="2673896" y="781786"/>
                  </a:lnTo>
                  <a:lnTo>
                    <a:pt x="2627401" y="783513"/>
                  </a:lnTo>
                  <a:lnTo>
                    <a:pt x="2582697" y="786498"/>
                  </a:lnTo>
                  <a:lnTo>
                    <a:pt x="2540050" y="790752"/>
                  </a:lnTo>
                  <a:lnTo>
                    <a:pt x="1760131" y="882573"/>
                  </a:lnTo>
                  <a:lnTo>
                    <a:pt x="1716595" y="886879"/>
                  </a:lnTo>
                  <a:lnTo>
                    <a:pt x="1670875" y="889825"/>
                  </a:lnTo>
                  <a:lnTo>
                    <a:pt x="1623250" y="891438"/>
                  </a:lnTo>
                  <a:lnTo>
                    <a:pt x="1573961" y="891768"/>
                  </a:lnTo>
                  <a:lnTo>
                    <a:pt x="1523276" y="890841"/>
                  </a:lnTo>
                  <a:lnTo>
                    <a:pt x="1471447" y="888695"/>
                  </a:lnTo>
                  <a:lnTo>
                    <a:pt x="1418729" y="885355"/>
                  </a:lnTo>
                  <a:lnTo>
                    <a:pt x="1365377" y="880872"/>
                  </a:lnTo>
                  <a:lnTo>
                    <a:pt x="1311656" y="875271"/>
                  </a:lnTo>
                  <a:lnTo>
                    <a:pt x="1257820" y="868578"/>
                  </a:lnTo>
                  <a:lnTo>
                    <a:pt x="1204112" y="860844"/>
                  </a:lnTo>
                  <a:lnTo>
                    <a:pt x="1150810" y="852093"/>
                  </a:lnTo>
                  <a:lnTo>
                    <a:pt x="1098156" y="842365"/>
                  </a:lnTo>
                  <a:lnTo>
                    <a:pt x="1046429" y="831697"/>
                  </a:lnTo>
                  <a:lnTo>
                    <a:pt x="995857" y="820102"/>
                  </a:lnTo>
                  <a:lnTo>
                    <a:pt x="946708" y="807643"/>
                  </a:lnTo>
                  <a:lnTo>
                    <a:pt x="899248" y="794334"/>
                  </a:lnTo>
                  <a:lnTo>
                    <a:pt x="853719" y="780224"/>
                  </a:lnTo>
                  <a:lnTo>
                    <a:pt x="810387" y="765340"/>
                  </a:lnTo>
                  <a:lnTo>
                    <a:pt x="769505" y="749719"/>
                  </a:lnTo>
                  <a:lnTo>
                    <a:pt x="41211" y="455587"/>
                  </a:lnTo>
                  <a:lnTo>
                    <a:pt x="29476" y="453351"/>
                  </a:lnTo>
                  <a:lnTo>
                    <a:pt x="18237" y="455739"/>
                  </a:lnTo>
                  <a:lnTo>
                    <a:pt x="8724" y="462191"/>
                  </a:lnTo>
                  <a:lnTo>
                    <a:pt x="2184" y="472135"/>
                  </a:lnTo>
                  <a:lnTo>
                    <a:pt x="0" y="483844"/>
                  </a:lnTo>
                  <a:lnTo>
                    <a:pt x="2387" y="495096"/>
                  </a:lnTo>
                  <a:lnTo>
                    <a:pt x="747039" y="805294"/>
                  </a:lnTo>
                  <a:lnTo>
                    <a:pt x="789127" y="821385"/>
                  </a:lnTo>
                  <a:lnTo>
                    <a:pt x="833742" y="836714"/>
                  </a:lnTo>
                  <a:lnTo>
                    <a:pt x="880605" y="851242"/>
                  </a:lnTo>
                  <a:lnTo>
                    <a:pt x="929474" y="864946"/>
                  </a:lnTo>
                  <a:lnTo>
                    <a:pt x="980071" y="877773"/>
                  </a:lnTo>
                  <a:lnTo>
                    <a:pt x="1032141" y="889698"/>
                  </a:lnTo>
                  <a:lnTo>
                    <a:pt x="1085418" y="900696"/>
                  </a:lnTo>
                  <a:lnTo>
                    <a:pt x="1139621" y="910704"/>
                  </a:lnTo>
                  <a:lnTo>
                    <a:pt x="1194511" y="919721"/>
                  </a:lnTo>
                  <a:lnTo>
                    <a:pt x="1249807" y="927684"/>
                  </a:lnTo>
                  <a:lnTo>
                    <a:pt x="1305255" y="934567"/>
                  </a:lnTo>
                  <a:lnTo>
                    <a:pt x="1360589" y="940346"/>
                  </a:lnTo>
                  <a:lnTo>
                    <a:pt x="1415529" y="944968"/>
                  </a:lnTo>
                  <a:lnTo>
                    <a:pt x="1469821" y="948397"/>
                  </a:lnTo>
                  <a:lnTo>
                    <a:pt x="1523199" y="950607"/>
                  </a:lnTo>
                  <a:lnTo>
                    <a:pt x="1575409" y="951572"/>
                  </a:lnTo>
                  <a:lnTo>
                    <a:pt x="1626158" y="951230"/>
                  </a:lnTo>
                  <a:lnTo>
                    <a:pt x="1675218" y="949566"/>
                  </a:lnTo>
                  <a:lnTo>
                    <a:pt x="1722285" y="946531"/>
                  </a:lnTo>
                  <a:lnTo>
                    <a:pt x="1767128" y="942098"/>
                  </a:lnTo>
                  <a:lnTo>
                    <a:pt x="2547035" y="850277"/>
                  </a:lnTo>
                  <a:lnTo>
                    <a:pt x="2590584" y="845985"/>
                  </a:lnTo>
                  <a:lnTo>
                    <a:pt x="2636304" y="843051"/>
                  </a:lnTo>
                  <a:lnTo>
                    <a:pt x="2683941" y="841425"/>
                  </a:lnTo>
                  <a:lnTo>
                    <a:pt x="2733230" y="841108"/>
                  </a:lnTo>
                  <a:lnTo>
                    <a:pt x="2783929" y="842035"/>
                  </a:lnTo>
                  <a:lnTo>
                    <a:pt x="2835757" y="844181"/>
                  </a:lnTo>
                  <a:lnTo>
                    <a:pt x="2888488" y="847521"/>
                  </a:lnTo>
                  <a:lnTo>
                    <a:pt x="2941840" y="852017"/>
                  </a:lnTo>
                  <a:lnTo>
                    <a:pt x="2995561" y="857618"/>
                  </a:lnTo>
                  <a:lnTo>
                    <a:pt x="3049397" y="864311"/>
                  </a:lnTo>
                  <a:lnTo>
                    <a:pt x="3103105" y="872045"/>
                  </a:lnTo>
                  <a:lnTo>
                    <a:pt x="3156407" y="880795"/>
                  </a:lnTo>
                  <a:lnTo>
                    <a:pt x="3209048" y="890524"/>
                  </a:lnTo>
                  <a:lnTo>
                    <a:pt x="3260788" y="901204"/>
                  </a:lnTo>
                  <a:lnTo>
                    <a:pt x="3311347" y="912787"/>
                  </a:lnTo>
                  <a:lnTo>
                    <a:pt x="3360496" y="925245"/>
                  </a:lnTo>
                  <a:lnTo>
                    <a:pt x="3407956" y="938542"/>
                  </a:lnTo>
                  <a:lnTo>
                    <a:pt x="3453473" y="952652"/>
                  </a:lnTo>
                  <a:lnTo>
                    <a:pt x="3496792" y="967536"/>
                  </a:lnTo>
                  <a:lnTo>
                    <a:pt x="3537661" y="983157"/>
                  </a:lnTo>
                  <a:lnTo>
                    <a:pt x="4265790" y="1277251"/>
                  </a:lnTo>
                  <a:lnTo>
                    <a:pt x="4277512" y="1279448"/>
                  </a:lnTo>
                  <a:lnTo>
                    <a:pt x="4288752" y="1277061"/>
                  </a:lnTo>
                  <a:lnTo>
                    <a:pt x="4298277" y="1270635"/>
                  </a:lnTo>
                  <a:lnTo>
                    <a:pt x="4304817" y="1260703"/>
                  </a:lnTo>
                  <a:lnTo>
                    <a:pt x="4307014" y="1248994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81636" y="9884319"/>
              <a:ext cx="201343" cy="11683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784950" y="9662007"/>
              <a:ext cx="3164205" cy="625475"/>
            </a:xfrm>
            <a:custGeom>
              <a:avLst/>
              <a:gdLst/>
              <a:ahLst/>
              <a:cxnLst/>
              <a:rect l="l" t="t" r="r" b="b"/>
              <a:pathLst>
                <a:path w="3164204" h="625475">
                  <a:moveTo>
                    <a:pt x="460705" y="625005"/>
                  </a:moveTo>
                  <a:lnTo>
                    <a:pt x="41224" y="455587"/>
                  </a:lnTo>
                  <a:lnTo>
                    <a:pt x="29489" y="453351"/>
                  </a:lnTo>
                  <a:lnTo>
                    <a:pt x="18237" y="455739"/>
                  </a:lnTo>
                  <a:lnTo>
                    <a:pt x="8724" y="462191"/>
                  </a:lnTo>
                  <a:lnTo>
                    <a:pt x="2197" y="472135"/>
                  </a:lnTo>
                  <a:lnTo>
                    <a:pt x="0" y="483844"/>
                  </a:lnTo>
                  <a:lnTo>
                    <a:pt x="2387" y="495096"/>
                  </a:lnTo>
                  <a:lnTo>
                    <a:pt x="8813" y="504621"/>
                  </a:lnTo>
                  <a:lnTo>
                    <a:pt x="18745" y="511162"/>
                  </a:lnTo>
                  <a:lnTo>
                    <a:pt x="300609" y="625005"/>
                  </a:lnTo>
                  <a:lnTo>
                    <a:pt x="460705" y="625005"/>
                  </a:lnTo>
                  <a:close/>
                </a:path>
                <a:path w="3164204" h="625475">
                  <a:moveTo>
                    <a:pt x="3163874" y="388505"/>
                  </a:moveTo>
                  <a:lnTo>
                    <a:pt x="3138398" y="354622"/>
                  </a:lnTo>
                  <a:lnTo>
                    <a:pt x="3084017" y="347472"/>
                  </a:lnTo>
                  <a:lnTo>
                    <a:pt x="3030270" y="341414"/>
                  </a:lnTo>
                  <a:lnTo>
                    <a:pt x="2977299" y="336473"/>
                  </a:lnTo>
                  <a:lnTo>
                    <a:pt x="2925280" y="332638"/>
                  </a:lnTo>
                  <a:lnTo>
                    <a:pt x="2874365" y="329907"/>
                  </a:lnTo>
                  <a:lnTo>
                    <a:pt x="2824708" y="328307"/>
                  </a:lnTo>
                  <a:lnTo>
                    <a:pt x="2776474" y="327837"/>
                  </a:lnTo>
                  <a:lnTo>
                    <a:pt x="2729814" y="328510"/>
                  </a:lnTo>
                  <a:lnTo>
                    <a:pt x="2684881" y="330327"/>
                  </a:lnTo>
                  <a:lnTo>
                    <a:pt x="2641841" y="333286"/>
                  </a:lnTo>
                  <a:lnTo>
                    <a:pt x="2600858" y="337413"/>
                  </a:lnTo>
                  <a:lnTo>
                    <a:pt x="1820951" y="429234"/>
                  </a:lnTo>
                  <a:lnTo>
                    <a:pt x="1777403" y="433527"/>
                  </a:lnTo>
                  <a:lnTo>
                    <a:pt x="1731683" y="436473"/>
                  </a:lnTo>
                  <a:lnTo>
                    <a:pt x="1684058" y="438086"/>
                  </a:lnTo>
                  <a:lnTo>
                    <a:pt x="1634769" y="438416"/>
                  </a:lnTo>
                  <a:lnTo>
                    <a:pt x="1584083" y="437476"/>
                  </a:lnTo>
                  <a:lnTo>
                    <a:pt x="1532242" y="435330"/>
                  </a:lnTo>
                  <a:lnTo>
                    <a:pt x="1479524" y="431990"/>
                  </a:lnTo>
                  <a:lnTo>
                    <a:pt x="1426171" y="427507"/>
                  </a:lnTo>
                  <a:lnTo>
                    <a:pt x="1372450" y="421906"/>
                  </a:lnTo>
                  <a:lnTo>
                    <a:pt x="1318602" y="415213"/>
                  </a:lnTo>
                  <a:lnTo>
                    <a:pt x="1264907" y="407479"/>
                  </a:lnTo>
                  <a:lnTo>
                    <a:pt x="1211605" y="398729"/>
                  </a:lnTo>
                  <a:lnTo>
                    <a:pt x="1158951" y="389001"/>
                  </a:lnTo>
                  <a:lnTo>
                    <a:pt x="1107224" y="378333"/>
                  </a:lnTo>
                  <a:lnTo>
                    <a:pt x="1056652" y="366737"/>
                  </a:lnTo>
                  <a:lnTo>
                    <a:pt x="1007503" y="354279"/>
                  </a:lnTo>
                  <a:lnTo>
                    <a:pt x="960043" y="340982"/>
                  </a:lnTo>
                  <a:lnTo>
                    <a:pt x="914527" y="326872"/>
                  </a:lnTo>
                  <a:lnTo>
                    <a:pt x="871194" y="312000"/>
                  </a:lnTo>
                  <a:lnTo>
                    <a:pt x="830326" y="296379"/>
                  </a:lnTo>
                  <a:lnTo>
                    <a:pt x="102031" y="2222"/>
                  </a:lnTo>
                  <a:lnTo>
                    <a:pt x="90297" y="0"/>
                  </a:lnTo>
                  <a:lnTo>
                    <a:pt x="79044" y="2387"/>
                  </a:lnTo>
                  <a:lnTo>
                    <a:pt x="69545" y="8839"/>
                  </a:lnTo>
                  <a:lnTo>
                    <a:pt x="63004" y="18783"/>
                  </a:lnTo>
                  <a:lnTo>
                    <a:pt x="60807" y="30492"/>
                  </a:lnTo>
                  <a:lnTo>
                    <a:pt x="63195" y="41732"/>
                  </a:lnTo>
                  <a:lnTo>
                    <a:pt x="807847" y="351955"/>
                  </a:lnTo>
                  <a:lnTo>
                    <a:pt x="849934" y="368046"/>
                  </a:lnTo>
                  <a:lnTo>
                    <a:pt x="894537" y="383362"/>
                  </a:lnTo>
                  <a:lnTo>
                    <a:pt x="941412" y="397891"/>
                  </a:lnTo>
                  <a:lnTo>
                    <a:pt x="990282" y="411581"/>
                  </a:lnTo>
                  <a:lnTo>
                    <a:pt x="1040879" y="424421"/>
                  </a:lnTo>
                  <a:lnTo>
                    <a:pt x="1092949" y="436346"/>
                  </a:lnTo>
                  <a:lnTo>
                    <a:pt x="1146213" y="447332"/>
                  </a:lnTo>
                  <a:lnTo>
                    <a:pt x="1200416" y="457352"/>
                  </a:lnTo>
                  <a:lnTo>
                    <a:pt x="1255306" y="466356"/>
                  </a:lnTo>
                  <a:lnTo>
                    <a:pt x="1310601" y="474332"/>
                  </a:lnTo>
                  <a:lnTo>
                    <a:pt x="1366050" y="481215"/>
                  </a:lnTo>
                  <a:lnTo>
                    <a:pt x="1421371" y="486981"/>
                  </a:lnTo>
                  <a:lnTo>
                    <a:pt x="1476311" y="491604"/>
                  </a:lnTo>
                  <a:lnTo>
                    <a:pt x="1530616" y="495046"/>
                  </a:lnTo>
                  <a:lnTo>
                    <a:pt x="1583994" y="497255"/>
                  </a:lnTo>
                  <a:lnTo>
                    <a:pt x="1636191" y="498221"/>
                  </a:lnTo>
                  <a:lnTo>
                    <a:pt x="1686953" y="497878"/>
                  </a:lnTo>
                  <a:lnTo>
                    <a:pt x="1736013" y="496214"/>
                  </a:lnTo>
                  <a:lnTo>
                    <a:pt x="1783092" y="493191"/>
                  </a:lnTo>
                  <a:lnTo>
                    <a:pt x="1827936" y="488759"/>
                  </a:lnTo>
                  <a:lnTo>
                    <a:pt x="2607856" y="396938"/>
                  </a:lnTo>
                  <a:lnTo>
                    <a:pt x="2651137" y="392696"/>
                  </a:lnTo>
                  <a:lnTo>
                    <a:pt x="2697200" y="389788"/>
                  </a:lnTo>
                  <a:lnTo>
                    <a:pt x="2745752" y="388226"/>
                  </a:lnTo>
                  <a:lnTo>
                    <a:pt x="2796502" y="387972"/>
                  </a:lnTo>
                  <a:lnTo>
                    <a:pt x="2849118" y="389051"/>
                  </a:lnTo>
                  <a:lnTo>
                    <a:pt x="2903334" y="391439"/>
                  </a:lnTo>
                  <a:lnTo>
                    <a:pt x="2958820" y="395135"/>
                  </a:lnTo>
                  <a:lnTo>
                    <a:pt x="3015297" y="400126"/>
                  </a:lnTo>
                  <a:lnTo>
                    <a:pt x="3072447" y="406400"/>
                  </a:lnTo>
                  <a:lnTo>
                    <a:pt x="3130054" y="413981"/>
                  </a:lnTo>
                  <a:lnTo>
                    <a:pt x="3142018" y="413232"/>
                  </a:lnTo>
                  <a:lnTo>
                    <a:pt x="3152292" y="408190"/>
                  </a:lnTo>
                  <a:lnTo>
                    <a:pt x="3159925" y="399681"/>
                  </a:lnTo>
                  <a:lnTo>
                    <a:pt x="3163874" y="388505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84739" y="2696633"/>
            <a:ext cx="10733405" cy="55118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>
                <a:latin typeface="Century Gothic"/>
                <a:cs typeface="Century Gothic"/>
              </a:rPr>
              <a:t>In</a:t>
            </a:r>
            <a:r>
              <a:rPr dirty="0" sz="3000" spc="-13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today’s</a:t>
            </a:r>
            <a:r>
              <a:rPr dirty="0" sz="3000" spc="-85">
                <a:latin typeface="Century Gothic"/>
                <a:cs typeface="Century Gothic"/>
              </a:rPr>
              <a:t> </a:t>
            </a:r>
            <a:r>
              <a:rPr dirty="0" sz="3000" spc="75">
                <a:latin typeface="Century Gothic"/>
                <a:cs typeface="Century Gothic"/>
              </a:rPr>
              <a:t>fast-</a:t>
            </a:r>
            <a:r>
              <a:rPr dirty="0" sz="3000" spc="-165">
                <a:latin typeface="Century Gothic"/>
                <a:cs typeface="Century Gothic"/>
              </a:rPr>
              <a:t>paced</a:t>
            </a:r>
            <a:r>
              <a:rPr dirty="0" sz="3000" spc="-4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election</a:t>
            </a:r>
            <a:r>
              <a:rPr dirty="0" sz="3000" spc="-85">
                <a:latin typeface="Century Gothic"/>
                <a:cs typeface="Century Gothic"/>
              </a:rPr>
              <a:t> </a:t>
            </a:r>
            <a:r>
              <a:rPr dirty="0" sz="3000" spc="-30">
                <a:latin typeface="Century Gothic"/>
                <a:cs typeface="Century Gothic"/>
              </a:rPr>
              <a:t>environment,</a:t>
            </a:r>
            <a:r>
              <a:rPr dirty="0" sz="3000" spc="-85">
                <a:latin typeface="Century Gothic"/>
                <a:cs typeface="Century Gothic"/>
              </a:rPr>
              <a:t> </a:t>
            </a:r>
            <a:r>
              <a:rPr dirty="0" sz="3000" spc="45">
                <a:latin typeface="Century Gothic"/>
                <a:cs typeface="Century Gothic"/>
              </a:rPr>
              <a:t>news </a:t>
            </a:r>
            <a:r>
              <a:rPr dirty="0" sz="3000" spc="-10">
                <a:latin typeface="Century Gothic"/>
                <a:cs typeface="Century Gothic"/>
              </a:rPr>
              <a:t>agencies</a:t>
            </a:r>
            <a:r>
              <a:rPr dirty="0" sz="3000" spc="-125">
                <a:latin typeface="Century Gothic"/>
                <a:cs typeface="Century Gothic"/>
              </a:rPr>
              <a:t> </a:t>
            </a:r>
            <a:r>
              <a:rPr dirty="0" sz="3000" spc="-75">
                <a:latin typeface="Century Gothic"/>
                <a:cs typeface="Century Gothic"/>
              </a:rPr>
              <a:t>need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95">
                <a:latin typeface="Century Gothic"/>
                <a:cs typeface="Century Gothic"/>
              </a:rPr>
              <a:t>accurate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real-time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55">
                <a:latin typeface="Century Gothic"/>
                <a:cs typeface="Century Gothic"/>
              </a:rPr>
              <a:t>visualizations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25">
                <a:latin typeface="Century Gothic"/>
                <a:cs typeface="Century Gothic"/>
              </a:rPr>
              <a:t>to </a:t>
            </a:r>
            <a:r>
              <a:rPr dirty="0" sz="3000">
                <a:latin typeface="Century Gothic"/>
                <a:cs typeface="Century Gothic"/>
              </a:rPr>
              <a:t>effectively</a:t>
            </a:r>
            <a:r>
              <a:rPr dirty="0" sz="3000" spc="3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report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-20">
                <a:latin typeface="Century Gothic"/>
                <a:cs typeface="Century Gothic"/>
              </a:rPr>
              <a:t>voting</a:t>
            </a:r>
            <a:r>
              <a:rPr dirty="0" sz="3000" spc="30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trends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145">
                <a:latin typeface="Century Gothic"/>
                <a:cs typeface="Century Gothic"/>
              </a:rPr>
              <a:t>results.</a:t>
            </a:r>
            <a:r>
              <a:rPr dirty="0" sz="3000" spc="30">
                <a:latin typeface="Century Gothic"/>
                <a:cs typeface="Century Gothic"/>
              </a:rPr>
              <a:t> </a:t>
            </a:r>
            <a:r>
              <a:rPr dirty="0" sz="3000" spc="270">
                <a:latin typeface="Century Gothic"/>
                <a:cs typeface="Century Gothic"/>
              </a:rPr>
              <a:t>This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project </a:t>
            </a:r>
            <a:r>
              <a:rPr dirty="0" sz="3000" spc="95">
                <a:latin typeface="Century Gothic"/>
                <a:cs typeface="Century Gothic"/>
              </a:rPr>
              <a:t>addresses</a:t>
            </a:r>
            <a:r>
              <a:rPr dirty="0" sz="3000" spc="-110">
                <a:latin typeface="Century Gothic"/>
                <a:cs typeface="Century Gothic"/>
              </a:rPr>
              <a:t> </a:t>
            </a:r>
            <a:r>
              <a:rPr dirty="0" sz="3000" spc="-35">
                <a:latin typeface="Century Gothic"/>
                <a:cs typeface="Century Gothic"/>
              </a:rPr>
              <a:t>that</a:t>
            </a:r>
            <a:r>
              <a:rPr dirty="0" sz="3000" spc="-105">
                <a:latin typeface="Century Gothic"/>
                <a:cs typeface="Century Gothic"/>
              </a:rPr>
              <a:t> </a:t>
            </a:r>
            <a:r>
              <a:rPr dirty="0" sz="3000" spc="-75">
                <a:latin typeface="Century Gothic"/>
                <a:cs typeface="Century Gothic"/>
              </a:rPr>
              <a:t>need</a:t>
            </a:r>
            <a:r>
              <a:rPr dirty="0" sz="3000" spc="-10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by</a:t>
            </a:r>
            <a:r>
              <a:rPr dirty="0" sz="3000" spc="-110">
                <a:latin typeface="Century Gothic"/>
                <a:cs typeface="Century Gothic"/>
              </a:rPr>
              <a:t> </a:t>
            </a:r>
            <a:r>
              <a:rPr dirty="0" sz="3000" spc="-25">
                <a:latin typeface="Century Gothic"/>
                <a:cs typeface="Century Gothic"/>
              </a:rPr>
              <a:t>integrating</a:t>
            </a:r>
            <a:r>
              <a:rPr dirty="0" sz="3000" spc="-10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complex</a:t>
            </a:r>
            <a:r>
              <a:rPr dirty="0" sz="3000" spc="-1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election</a:t>
            </a:r>
            <a:r>
              <a:rPr dirty="0" sz="3000" spc="-105">
                <a:latin typeface="Century Gothic"/>
                <a:cs typeface="Century Gothic"/>
              </a:rPr>
              <a:t> </a:t>
            </a:r>
            <a:r>
              <a:rPr dirty="0" sz="3000" spc="-60">
                <a:latin typeface="Century Gothic"/>
                <a:cs typeface="Century Gothic"/>
              </a:rPr>
              <a:t>data </a:t>
            </a:r>
            <a:r>
              <a:rPr dirty="0" sz="3000">
                <a:latin typeface="Century Gothic"/>
                <a:cs typeface="Century Gothic"/>
              </a:rPr>
              <a:t>from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multiple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114">
                <a:latin typeface="Century Gothic"/>
                <a:cs typeface="Century Gothic"/>
              </a:rPr>
              <a:t>sources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into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Power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204">
                <a:latin typeface="Century Gothic"/>
                <a:cs typeface="Century Gothic"/>
              </a:rPr>
              <a:t>BI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dashboards.</a:t>
            </a:r>
            <a:r>
              <a:rPr dirty="0" sz="3000" spc="40">
                <a:latin typeface="Century Gothic"/>
                <a:cs typeface="Century Gothic"/>
              </a:rPr>
              <a:t> </a:t>
            </a:r>
            <a:r>
              <a:rPr dirty="0" sz="3000" spc="160">
                <a:latin typeface="Century Gothic"/>
                <a:cs typeface="Century Gothic"/>
              </a:rPr>
              <a:t>These </a:t>
            </a:r>
            <a:r>
              <a:rPr dirty="0" sz="3000">
                <a:latin typeface="Century Gothic"/>
                <a:cs typeface="Century Gothic"/>
              </a:rPr>
              <a:t>dashboards</a:t>
            </a:r>
            <a:r>
              <a:rPr dirty="0" sz="3000" spc="-100">
                <a:latin typeface="Century Gothic"/>
                <a:cs typeface="Century Gothic"/>
              </a:rPr>
              <a:t> </a:t>
            </a:r>
            <a:r>
              <a:rPr dirty="0" sz="3000" spc="-20">
                <a:latin typeface="Century Gothic"/>
                <a:cs typeface="Century Gothic"/>
              </a:rPr>
              <a:t>provide</a:t>
            </a:r>
            <a:r>
              <a:rPr dirty="0" sz="3000" spc="-9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clear</a:t>
            </a:r>
            <a:r>
              <a:rPr dirty="0" sz="3000" spc="-100">
                <a:latin typeface="Century Gothic"/>
                <a:cs typeface="Century Gothic"/>
              </a:rPr>
              <a:t> </a:t>
            </a:r>
            <a:r>
              <a:rPr dirty="0" sz="3000" spc="105">
                <a:latin typeface="Century Gothic"/>
                <a:cs typeface="Century Gothic"/>
              </a:rPr>
              <a:t>insights</a:t>
            </a:r>
            <a:r>
              <a:rPr dirty="0" sz="3000" spc="-9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into</a:t>
            </a:r>
            <a:r>
              <a:rPr dirty="0" sz="3000" spc="-9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vote</a:t>
            </a:r>
            <a:r>
              <a:rPr dirty="0" sz="3000" spc="-100">
                <a:latin typeface="Century Gothic"/>
                <a:cs typeface="Century Gothic"/>
              </a:rPr>
              <a:t> </a:t>
            </a:r>
            <a:r>
              <a:rPr dirty="0" sz="3000" spc="80">
                <a:latin typeface="Century Gothic"/>
                <a:cs typeface="Century Gothic"/>
              </a:rPr>
              <a:t>shares, </a:t>
            </a:r>
            <a:r>
              <a:rPr dirty="0" sz="3000">
                <a:latin typeface="Century Gothic"/>
                <a:cs typeface="Century Gothic"/>
              </a:rPr>
              <a:t>turnout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patterns,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party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50">
                <a:latin typeface="Century Gothic"/>
                <a:cs typeface="Century Gothic"/>
              </a:rPr>
              <a:t>trends,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constituency-</a:t>
            </a:r>
            <a:r>
              <a:rPr dirty="0" sz="3000" spc="-10">
                <a:latin typeface="Century Gothic"/>
                <a:cs typeface="Century Gothic"/>
              </a:rPr>
              <a:t>level </a:t>
            </a:r>
            <a:r>
              <a:rPr dirty="0" sz="3000" spc="-40">
                <a:latin typeface="Century Gothic"/>
                <a:cs typeface="Century Gothic"/>
              </a:rPr>
              <a:t>performance, </a:t>
            </a:r>
            <a:r>
              <a:rPr dirty="0" sz="3000" spc="-65">
                <a:latin typeface="Century Gothic"/>
                <a:cs typeface="Century Gothic"/>
              </a:rPr>
              <a:t>enabling</a:t>
            </a:r>
            <a:r>
              <a:rPr dirty="0" sz="3000" spc="-20">
                <a:latin typeface="Century Gothic"/>
                <a:cs typeface="Century Gothic"/>
              </a:rPr>
              <a:t> </a:t>
            </a:r>
            <a:r>
              <a:rPr dirty="0" sz="3000" spc="90">
                <a:latin typeface="Century Gothic"/>
                <a:cs typeface="Century Gothic"/>
              </a:rPr>
              <a:t>journalists</a:t>
            </a:r>
            <a:r>
              <a:rPr dirty="0" sz="3000" spc="-2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editorial</a:t>
            </a:r>
            <a:r>
              <a:rPr dirty="0" sz="3000" spc="-2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teams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 spc="-25">
                <a:latin typeface="Century Gothic"/>
                <a:cs typeface="Century Gothic"/>
              </a:rPr>
              <a:t>to </a:t>
            </a:r>
            <a:r>
              <a:rPr dirty="0" sz="3000" spc="-10">
                <a:latin typeface="Century Gothic"/>
                <a:cs typeface="Century Gothic"/>
              </a:rPr>
              <a:t>analyze</a:t>
            </a:r>
            <a:r>
              <a:rPr dirty="0" sz="3000" spc="-4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45">
                <a:latin typeface="Century Gothic"/>
                <a:cs typeface="Century Gothic"/>
              </a:rPr>
              <a:t>present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election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 spc="-190">
                <a:latin typeface="Century Gothic"/>
                <a:cs typeface="Century Gothic"/>
              </a:rPr>
              <a:t>data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with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clarity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speed.</a:t>
            </a:r>
            <a:endParaRPr sz="3000">
              <a:latin typeface="Century Gothic"/>
              <a:cs typeface="Century Gothic"/>
            </a:endParaRPr>
          </a:p>
          <a:p>
            <a:pPr algn="ctr" marL="213995" marR="206375" indent="-635">
              <a:lnSpc>
                <a:spcPts val="3300"/>
              </a:lnSpc>
            </a:pPr>
            <a:r>
              <a:rPr dirty="0" sz="3000" spc="145">
                <a:latin typeface="Century Gothic"/>
                <a:cs typeface="Century Gothic"/>
              </a:rPr>
              <a:t>The</a:t>
            </a:r>
            <a:r>
              <a:rPr dirty="0" sz="3000" spc="-75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solution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 spc="285">
                <a:latin typeface="Century Gothic"/>
                <a:cs typeface="Century Gothic"/>
              </a:rPr>
              <a:t>is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designed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</a:t>
            </a:r>
            <a:r>
              <a:rPr dirty="0" sz="3000" spc="-40">
                <a:latin typeface="Century Gothic"/>
                <a:cs typeface="Century Gothic"/>
              </a:rPr>
              <a:t> </a:t>
            </a:r>
            <a:r>
              <a:rPr dirty="0" sz="3000" spc="-35">
                <a:latin typeface="Century Gothic"/>
                <a:cs typeface="Century Gothic"/>
              </a:rPr>
              <a:t>be </a:t>
            </a:r>
            <a:r>
              <a:rPr dirty="0" sz="3000">
                <a:latin typeface="Century Gothic"/>
                <a:cs typeface="Century Gothic"/>
              </a:rPr>
              <a:t>scalable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adaptable, </a:t>
            </a:r>
            <a:r>
              <a:rPr dirty="0" sz="3000">
                <a:latin typeface="Century Gothic"/>
                <a:cs typeface="Century Gothic"/>
              </a:rPr>
              <a:t>supporting</a:t>
            </a:r>
            <a:r>
              <a:rPr dirty="0" sz="3000" spc="-10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real-time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updates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</a:t>
            </a:r>
            <a:r>
              <a:rPr dirty="0" sz="3000" spc="-35">
                <a:latin typeface="Century Gothic"/>
                <a:cs typeface="Century Gothic"/>
              </a:rPr>
              <a:t>detailed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-55">
                <a:latin typeface="Century Gothic"/>
                <a:cs typeface="Century Gothic"/>
              </a:rPr>
              <a:t>demographic </a:t>
            </a:r>
            <a:r>
              <a:rPr dirty="0" sz="3000" spc="70">
                <a:latin typeface="Century Gothic"/>
                <a:cs typeface="Century Gothic"/>
              </a:rPr>
              <a:t>analysis</a:t>
            </a:r>
            <a:r>
              <a:rPr dirty="0" sz="3000" spc="-2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-130">
                <a:latin typeface="Century Gothic"/>
                <a:cs typeface="Century Gothic"/>
              </a:rPr>
              <a:t>enhance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news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-80">
                <a:latin typeface="Century Gothic"/>
                <a:cs typeface="Century Gothic"/>
              </a:rPr>
              <a:t>coverage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public understanding.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228156" y="9282854"/>
            <a:ext cx="360680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70">
                <a:solidFill>
                  <a:srgbClr val="FAFAFA"/>
                </a:solidFill>
                <a:latin typeface="Century Gothic"/>
                <a:cs typeface="Century Gothic"/>
              </a:rPr>
              <a:t>03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37097" y="2139818"/>
            <a:ext cx="6296025" cy="6150610"/>
            <a:chOff x="1137097" y="2139818"/>
            <a:chExt cx="6296025" cy="6150610"/>
          </a:xfrm>
        </p:grpSpPr>
        <p:sp>
          <p:nvSpPr>
            <p:cNvPr id="3" name="object 3" descr=""/>
            <p:cNvSpPr/>
            <p:nvPr/>
          </p:nvSpPr>
          <p:spPr>
            <a:xfrm>
              <a:off x="1270394" y="2139818"/>
              <a:ext cx="6032500" cy="6019800"/>
            </a:xfrm>
            <a:custGeom>
              <a:avLst/>
              <a:gdLst/>
              <a:ahLst/>
              <a:cxnLst/>
              <a:rect l="l" t="t" r="r" b="b"/>
              <a:pathLst>
                <a:path w="6032500" h="6019800">
                  <a:moveTo>
                    <a:pt x="3303818" y="12700"/>
                  </a:moveTo>
                  <a:lnTo>
                    <a:pt x="2728440" y="12700"/>
                  </a:lnTo>
                  <a:lnTo>
                    <a:pt x="2775890" y="0"/>
                  </a:lnTo>
                  <a:lnTo>
                    <a:pt x="3256368" y="0"/>
                  </a:lnTo>
                  <a:lnTo>
                    <a:pt x="3303818" y="12700"/>
                  </a:lnTo>
                  <a:close/>
                </a:path>
                <a:path w="6032500" h="6019800">
                  <a:moveTo>
                    <a:pt x="3444871" y="25400"/>
                  </a:moveTo>
                  <a:lnTo>
                    <a:pt x="2587387" y="25400"/>
                  </a:lnTo>
                  <a:lnTo>
                    <a:pt x="2634183" y="12700"/>
                  </a:lnTo>
                  <a:lnTo>
                    <a:pt x="3398075" y="12700"/>
                  </a:lnTo>
                  <a:lnTo>
                    <a:pt x="3444871" y="25400"/>
                  </a:lnTo>
                  <a:close/>
                </a:path>
                <a:path w="6032500" h="6019800">
                  <a:moveTo>
                    <a:pt x="3583858" y="50800"/>
                  </a:moveTo>
                  <a:lnTo>
                    <a:pt x="2448400" y="50800"/>
                  </a:lnTo>
                  <a:lnTo>
                    <a:pt x="2540821" y="25400"/>
                  </a:lnTo>
                  <a:lnTo>
                    <a:pt x="3491437" y="25400"/>
                  </a:lnTo>
                  <a:lnTo>
                    <a:pt x="3583858" y="50800"/>
                  </a:lnTo>
                  <a:close/>
                </a:path>
                <a:path w="6032500" h="6019800">
                  <a:moveTo>
                    <a:pt x="3629701" y="5969000"/>
                  </a:moveTo>
                  <a:lnTo>
                    <a:pt x="2402557" y="5969000"/>
                  </a:lnTo>
                  <a:lnTo>
                    <a:pt x="1958933" y="5842000"/>
                  </a:lnTo>
                  <a:lnTo>
                    <a:pt x="1916177" y="5816600"/>
                  </a:lnTo>
                  <a:lnTo>
                    <a:pt x="1873736" y="5803900"/>
                  </a:lnTo>
                  <a:lnTo>
                    <a:pt x="1831615" y="5778500"/>
                  </a:lnTo>
                  <a:lnTo>
                    <a:pt x="1748357" y="5753100"/>
                  </a:lnTo>
                  <a:lnTo>
                    <a:pt x="1666449" y="5702300"/>
                  </a:lnTo>
                  <a:lnTo>
                    <a:pt x="1626015" y="5689600"/>
                  </a:lnTo>
                  <a:lnTo>
                    <a:pt x="1546218" y="5638800"/>
                  </a:lnTo>
                  <a:lnTo>
                    <a:pt x="1506865" y="5626100"/>
                  </a:lnTo>
                  <a:lnTo>
                    <a:pt x="1391059" y="5549900"/>
                  </a:lnTo>
                  <a:lnTo>
                    <a:pt x="1315789" y="5499100"/>
                  </a:lnTo>
                  <a:lnTo>
                    <a:pt x="1242118" y="5448300"/>
                  </a:lnTo>
                  <a:lnTo>
                    <a:pt x="1170094" y="5397500"/>
                  </a:lnTo>
                  <a:lnTo>
                    <a:pt x="1134712" y="5372100"/>
                  </a:lnTo>
                  <a:lnTo>
                    <a:pt x="1099760" y="5334000"/>
                  </a:lnTo>
                  <a:lnTo>
                    <a:pt x="1031162" y="5283200"/>
                  </a:lnTo>
                  <a:lnTo>
                    <a:pt x="997529" y="5245100"/>
                  </a:lnTo>
                  <a:lnTo>
                    <a:pt x="964347" y="5219700"/>
                  </a:lnTo>
                  <a:lnTo>
                    <a:pt x="931622" y="5194300"/>
                  </a:lnTo>
                  <a:lnTo>
                    <a:pt x="899359" y="5156200"/>
                  </a:lnTo>
                  <a:lnTo>
                    <a:pt x="867564" y="5130800"/>
                  </a:lnTo>
                  <a:lnTo>
                    <a:pt x="836243" y="5092700"/>
                  </a:lnTo>
                  <a:lnTo>
                    <a:pt x="805402" y="5067300"/>
                  </a:lnTo>
                  <a:lnTo>
                    <a:pt x="775046" y="5029200"/>
                  </a:lnTo>
                  <a:lnTo>
                    <a:pt x="745181" y="4991100"/>
                  </a:lnTo>
                  <a:lnTo>
                    <a:pt x="715813" y="4965700"/>
                  </a:lnTo>
                  <a:lnTo>
                    <a:pt x="686947" y="4927600"/>
                  </a:lnTo>
                  <a:lnTo>
                    <a:pt x="658589" y="4889500"/>
                  </a:lnTo>
                  <a:lnTo>
                    <a:pt x="630744" y="4851400"/>
                  </a:lnTo>
                  <a:lnTo>
                    <a:pt x="603419" y="4826000"/>
                  </a:lnTo>
                  <a:lnTo>
                    <a:pt x="576619" y="4787900"/>
                  </a:lnTo>
                  <a:lnTo>
                    <a:pt x="550350" y="4749800"/>
                  </a:lnTo>
                  <a:lnTo>
                    <a:pt x="524617" y="4711700"/>
                  </a:lnTo>
                  <a:lnTo>
                    <a:pt x="499426" y="4673600"/>
                  </a:lnTo>
                  <a:lnTo>
                    <a:pt x="474783" y="4635500"/>
                  </a:lnTo>
                  <a:lnTo>
                    <a:pt x="450693" y="4597400"/>
                  </a:lnTo>
                  <a:lnTo>
                    <a:pt x="427163" y="4559300"/>
                  </a:lnTo>
                  <a:lnTo>
                    <a:pt x="404197" y="4521200"/>
                  </a:lnTo>
                  <a:lnTo>
                    <a:pt x="381802" y="4483100"/>
                  </a:lnTo>
                  <a:lnTo>
                    <a:pt x="359983" y="4445000"/>
                  </a:lnTo>
                  <a:lnTo>
                    <a:pt x="338745" y="4394200"/>
                  </a:lnTo>
                  <a:lnTo>
                    <a:pt x="318096" y="4356100"/>
                  </a:lnTo>
                  <a:lnTo>
                    <a:pt x="298039" y="4318000"/>
                  </a:lnTo>
                  <a:lnTo>
                    <a:pt x="278582" y="4279900"/>
                  </a:lnTo>
                  <a:lnTo>
                    <a:pt x="259729" y="4241800"/>
                  </a:lnTo>
                  <a:lnTo>
                    <a:pt x="241486" y="4191000"/>
                  </a:lnTo>
                  <a:lnTo>
                    <a:pt x="223859" y="4152900"/>
                  </a:lnTo>
                  <a:lnTo>
                    <a:pt x="206854" y="4114800"/>
                  </a:lnTo>
                  <a:lnTo>
                    <a:pt x="190477" y="4064000"/>
                  </a:lnTo>
                  <a:lnTo>
                    <a:pt x="174732" y="4025900"/>
                  </a:lnTo>
                  <a:lnTo>
                    <a:pt x="159626" y="3975100"/>
                  </a:lnTo>
                  <a:lnTo>
                    <a:pt x="145164" y="3937000"/>
                  </a:lnTo>
                  <a:lnTo>
                    <a:pt x="131353" y="3898900"/>
                  </a:lnTo>
                  <a:lnTo>
                    <a:pt x="118197" y="3848100"/>
                  </a:lnTo>
                  <a:lnTo>
                    <a:pt x="105702" y="3810000"/>
                  </a:lnTo>
                  <a:lnTo>
                    <a:pt x="93875" y="3759200"/>
                  </a:lnTo>
                  <a:lnTo>
                    <a:pt x="82720" y="3708400"/>
                  </a:lnTo>
                  <a:lnTo>
                    <a:pt x="72244" y="3670300"/>
                  </a:lnTo>
                  <a:lnTo>
                    <a:pt x="62452" y="3619500"/>
                  </a:lnTo>
                  <a:lnTo>
                    <a:pt x="53350" y="3581400"/>
                  </a:lnTo>
                  <a:lnTo>
                    <a:pt x="44943" y="3530600"/>
                  </a:lnTo>
                  <a:lnTo>
                    <a:pt x="37238" y="3479800"/>
                  </a:lnTo>
                  <a:lnTo>
                    <a:pt x="30239" y="3441700"/>
                  </a:lnTo>
                  <a:lnTo>
                    <a:pt x="23953" y="3390900"/>
                  </a:lnTo>
                  <a:lnTo>
                    <a:pt x="18385" y="3340100"/>
                  </a:lnTo>
                  <a:lnTo>
                    <a:pt x="13542" y="3302000"/>
                  </a:lnTo>
                  <a:lnTo>
                    <a:pt x="9427" y="3251200"/>
                  </a:lnTo>
                  <a:lnTo>
                    <a:pt x="6049" y="3200400"/>
                  </a:lnTo>
                  <a:lnTo>
                    <a:pt x="3411" y="3149600"/>
                  </a:lnTo>
                  <a:lnTo>
                    <a:pt x="1519" y="3111500"/>
                  </a:lnTo>
                  <a:lnTo>
                    <a:pt x="380" y="3060700"/>
                  </a:lnTo>
                  <a:lnTo>
                    <a:pt x="0" y="3009900"/>
                  </a:lnTo>
                  <a:lnTo>
                    <a:pt x="380" y="2959100"/>
                  </a:lnTo>
                  <a:lnTo>
                    <a:pt x="1519" y="2908300"/>
                  </a:lnTo>
                  <a:lnTo>
                    <a:pt x="3411" y="2870200"/>
                  </a:lnTo>
                  <a:lnTo>
                    <a:pt x="6049" y="2819400"/>
                  </a:lnTo>
                  <a:lnTo>
                    <a:pt x="9427" y="2768600"/>
                  </a:lnTo>
                  <a:lnTo>
                    <a:pt x="13542" y="2717800"/>
                  </a:lnTo>
                  <a:lnTo>
                    <a:pt x="18385" y="2679700"/>
                  </a:lnTo>
                  <a:lnTo>
                    <a:pt x="23953" y="2628900"/>
                  </a:lnTo>
                  <a:lnTo>
                    <a:pt x="30239" y="2578100"/>
                  </a:lnTo>
                  <a:lnTo>
                    <a:pt x="37238" y="2540000"/>
                  </a:lnTo>
                  <a:lnTo>
                    <a:pt x="44943" y="2489200"/>
                  </a:lnTo>
                  <a:lnTo>
                    <a:pt x="53350" y="2438400"/>
                  </a:lnTo>
                  <a:lnTo>
                    <a:pt x="62452" y="2400300"/>
                  </a:lnTo>
                  <a:lnTo>
                    <a:pt x="72244" y="2349500"/>
                  </a:lnTo>
                  <a:lnTo>
                    <a:pt x="82720" y="2311400"/>
                  </a:lnTo>
                  <a:lnTo>
                    <a:pt x="93875" y="2260600"/>
                  </a:lnTo>
                  <a:lnTo>
                    <a:pt x="105702" y="2209800"/>
                  </a:lnTo>
                  <a:lnTo>
                    <a:pt x="118197" y="2171700"/>
                  </a:lnTo>
                  <a:lnTo>
                    <a:pt x="131353" y="2120900"/>
                  </a:lnTo>
                  <a:lnTo>
                    <a:pt x="145164" y="2082800"/>
                  </a:lnTo>
                  <a:lnTo>
                    <a:pt x="159626" y="2044700"/>
                  </a:lnTo>
                  <a:lnTo>
                    <a:pt x="174732" y="1993900"/>
                  </a:lnTo>
                  <a:lnTo>
                    <a:pt x="190477" y="1955800"/>
                  </a:lnTo>
                  <a:lnTo>
                    <a:pt x="206854" y="1905000"/>
                  </a:lnTo>
                  <a:lnTo>
                    <a:pt x="223859" y="1866900"/>
                  </a:lnTo>
                  <a:lnTo>
                    <a:pt x="241486" y="1828800"/>
                  </a:lnTo>
                  <a:lnTo>
                    <a:pt x="259729" y="1778000"/>
                  </a:lnTo>
                  <a:lnTo>
                    <a:pt x="278582" y="1739900"/>
                  </a:lnTo>
                  <a:lnTo>
                    <a:pt x="298039" y="1701800"/>
                  </a:lnTo>
                  <a:lnTo>
                    <a:pt x="318096" y="1663700"/>
                  </a:lnTo>
                  <a:lnTo>
                    <a:pt x="338745" y="1625600"/>
                  </a:lnTo>
                  <a:lnTo>
                    <a:pt x="359983" y="1574800"/>
                  </a:lnTo>
                  <a:lnTo>
                    <a:pt x="381802" y="1536700"/>
                  </a:lnTo>
                  <a:lnTo>
                    <a:pt x="404197" y="1498600"/>
                  </a:lnTo>
                  <a:lnTo>
                    <a:pt x="427163" y="1460500"/>
                  </a:lnTo>
                  <a:lnTo>
                    <a:pt x="450693" y="1422400"/>
                  </a:lnTo>
                  <a:lnTo>
                    <a:pt x="474783" y="1384300"/>
                  </a:lnTo>
                  <a:lnTo>
                    <a:pt x="499426" y="1346200"/>
                  </a:lnTo>
                  <a:lnTo>
                    <a:pt x="524617" y="1308100"/>
                  </a:lnTo>
                  <a:lnTo>
                    <a:pt x="550350" y="1270000"/>
                  </a:lnTo>
                  <a:lnTo>
                    <a:pt x="576619" y="1231900"/>
                  </a:lnTo>
                  <a:lnTo>
                    <a:pt x="603419" y="1193800"/>
                  </a:lnTo>
                  <a:lnTo>
                    <a:pt x="630744" y="1168400"/>
                  </a:lnTo>
                  <a:lnTo>
                    <a:pt x="658589" y="1130300"/>
                  </a:lnTo>
                  <a:lnTo>
                    <a:pt x="686947" y="1092200"/>
                  </a:lnTo>
                  <a:lnTo>
                    <a:pt x="715813" y="1054100"/>
                  </a:lnTo>
                  <a:lnTo>
                    <a:pt x="745181" y="1028700"/>
                  </a:lnTo>
                  <a:lnTo>
                    <a:pt x="775046" y="990600"/>
                  </a:lnTo>
                  <a:lnTo>
                    <a:pt x="805402" y="952500"/>
                  </a:lnTo>
                  <a:lnTo>
                    <a:pt x="836243" y="927100"/>
                  </a:lnTo>
                  <a:lnTo>
                    <a:pt x="867564" y="889000"/>
                  </a:lnTo>
                  <a:lnTo>
                    <a:pt x="899359" y="863600"/>
                  </a:lnTo>
                  <a:lnTo>
                    <a:pt x="931622" y="825500"/>
                  </a:lnTo>
                  <a:lnTo>
                    <a:pt x="964347" y="800100"/>
                  </a:lnTo>
                  <a:lnTo>
                    <a:pt x="997529" y="774700"/>
                  </a:lnTo>
                  <a:lnTo>
                    <a:pt x="1031162" y="736600"/>
                  </a:lnTo>
                  <a:lnTo>
                    <a:pt x="1099760" y="685800"/>
                  </a:lnTo>
                  <a:lnTo>
                    <a:pt x="1134712" y="647700"/>
                  </a:lnTo>
                  <a:lnTo>
                    <a:pt x="1205897" y="596900"/>
                  </a:lnTo>
                  <a:lnTo>
                    <a:pt x="1278751" y="546100"/>
                  </a:lnTo>
                  <a:lnTo>
                    <a:pt x="1353227" y="495300"/>
                  </a:lnTo>
                  <a:lnTo>
                    <a:pt x="1467884" y="419100"/>
                  </a:lnTo>
                  <a:lnTo>
                    <a:pt x="1506865" y="393700"/>
                  </a:lnTo>
                  <a:lnTo>
                    <a:pt x="1546218" y="381000"/>
                  </a:lnTo>
                  <a:lnTo>
                    <a:pt x="1626015" y="330200"/>
                  </a:lnTo>
                  <a:lnTo>
                    <a:pt x="1666449" y="317500"/>
                  </a:lnTo>
                  <a:lnTo>
                    <a:pt x="1748357" y="266700"/>
                  </a:lnTo>
                  <a:lnTo>
                    <a:pt x="1831615" y="241300"/>
                  </a:lnTo>
                  <a:lnTo>
                    <a:pt x="1873736" y="215900"/>
                  </a:lnTo>
                  <a:lnTo>
                    <a:pt x="1958933" y="190500"/>
                  </a:lnTo>
                  <a:lnTo>
                    <a:pt x="2001998" y="165100"/>
                  </a:lnTo>
                  <a:lnTo>
                    <a:pt x="2402557" y="50800"/>
                  </a:lnTo>
                  <a:lnTo>
                    <a:pt x="3629701" y="50800"/>
                  </a:lnTo>
                  <a:lnTo>
                    <a:pt x="4030258" y="165100"/>
                  </a:lnTo>
                  <a:lnTo>
                    <a:pt x="4073323" y="190500"/>
                  </a:lnTo>
                  <a:lnTo>
                    <a:pt x="4158521" y="215900"/>
                  </a:lnTo>
                  <a:lnTo>
                    <a:pt x="4200641" y="241300"/>
                  </a:lnTo>
                  <a:lnTo>
                    <a:pt x="4283899" y="266700"/>
                  </a:lnTo>
                  <a:lnTo>
                    <a:pt x="4365806" y="317500"/>
                  </a:lnTo>
                  <a:lnTo>
                    <a:pt x="4406240" y="330200"/>
                  </a:lnTo>
                  <a:lnTo>
                    <a:pt x="4486037" y="381000"/>
                  </a:lnTo>
                  <a:lnTo>
                    <a:pt x="4525390" y="393700"/>
                  </a:lnTo>
                  <a:lnTo>
                    <a:pt x="4564371" y="419100"/>
                  </a:lnTo>
                  <a:lnTo>
                    <a:pt x="4679027" y="495300"/>
                  </a:lnTo>
                  <a:lnTo>
                    <a:pt x="4753503" y="546100"/>
                  </a:lnTo>
                  <a:lnTo>
                    <a:pt x="4826356" y="596900"/>
                  </a:lnTo>
                  <a:lnTo>
                    <a:pt x="4897541" y="647700"/>
                  </a:lnTo>
                  <a:lnTo>
                    <a:pt x="4932493" y="685800"/>
                  </a:lnTo>
                  <a:lnTo>
                    <a:pt x="5001090" y="736600"/>
                  </a:lnTo>
                  <a:lnTo>
                    <a:pt x="5034723" y="774700"/>
                  </a:lnTo>
                  <a:lnTo>
                    <a:pt x="5067905" y="800100"/>
                  </a:lnTo>
                  <a:lnTo>
                    <a:pt x="5100631" y="825500"/>
                  </a:lnTo>
                  <a:lnTo>
                    <a:pt x="5132893" y="863600"/>
                  </a:lnTo>
                  <a:lnTo>
                    <a:pt x="5164688" y="889000"/>
                  </a:lnTo>
                  <a:lnTo>
                    <a:pt x="5196008" y="927100"/>
                  </a:lnTo>
                  <a:lnTo>
                    <a:pt x="5226849" y="952500"/>
                  </a:lnTo>
                  <a:lnTo>
                    <a:pt x="5257205" y="990600"/>
                  </a:lnTo>
                  <a:lnTo>
                    <a:pt x="5287070" y="1028700"/>
                  </a:lnTo>
                  <a:lnTo>
                    <a:pt x="5316438" y="1054100"/>
                  </a:lnTo>
                  <a:lnTo>
                    <a:pt x="5345304" y="1092200"/>
                  </a:lnTo>
                  <a:lnTo>
                    <a:pt x="5373662" y="1130300"/>
                  </a:lnTo>
                  <a:lnTo>
                    <a:pt x="5401506" y="1168400"/>
                  </a:lnTo>
                  <a:lnTo>
                    <a:pt x="5428831" y="1193800"/>
                  </a:lnTo>
                  <a:lnTo>
                    <a:pt x="5455631" y="1231900"/>
                  </a:lnTo>
                  <a:lnTo>
                    <a:pt x="5481900" y="1270000"/>
                  </a:lnTo>
                  <a:lnTo>
                    <a:pt x="5507633" y="1308100"/>
                  </a:lnTo>
                  <a:lnTo>
                    <a:pt x="5532824" y="1346200"/>
                  </a:lnTo>
                  <a:lnTo>
                    <a:pt x="5557467" y="1384300"/>
                  </a:lnTo>
                  <a:lnTo>
                    <a:pt x="5581557" y="1422400"/>
                  </a:lnTo>
                  <a:lnTo>
                    <a:pt x="5605087" y="1460500"/>
                  </a:lnTo>
                  <a:lnTo>
                    <a:pt x="5628053" y="1498600"/>
                  </a:lnTo>
                  <a:lnTo>
                    <a:pt x="5650448" y="1536700"/>
                  </a:lnTo>
                  <a:lnTo>
                    <a:pt x="5672267" y="1574800"/>
                  </a:lnTo>
                  <a:lnTo>
                    <a:pt x="5693504" y="1625600"/>
                  </a:lnTo>
                  <a:lnTo>
                    <a:pt x="5714153" y="1663700"/>
                  </a:lnTo>
                  <a:lnTo>
                    <a:pt x="5734210" y="1701800"/>
                  </a:lnTo>
                  <a:lnTo>
                    <a:pt x="5753667" y="1739900"/>
                  </a:lnTo>
                  <a:lnTo>
                    <a:pt x="5772520" y="1778000"/>
                  </a:lnTo>
                  <a:lnTo>
                    <a:pt x="5790762" y="1828800"/>
                  </a:lnTo>
                  <a:lnTo>
                    <a:pt x="5808389" y="1866900"/>
                  </a:lnTo>
                  <a:lnTo>
                    <a:pt x="5825394" y="1905000"/>
                  </a:lnTo>
                  <a:lnTo>
                    <a:pt x="5841772" y="1955800"/>
                  </a:lnTo>
                  <a:lnTo>
                    <a:pt x="5857516" y="1993900"/>
                  </a:lnTo>
                  <a:lnTo>
                    <a:pt x="5872622" y="2044700"/>
                  </a:lnTo>
                  <a:lnTo>
                    <a:pt x="5887084" y="2082800"/>
                  </a:lnTo>
                  <a:lnTo>
                    <a:pt x="5900895" y="2120900"/>
                  </a:lnTo>
                  <a:lnTo>
                    <a:pt x="5914051" y="2171700"/>
                  </a:lnTo>
                  <a:lnTo>
                    <a:pt x="5926546" y="2209800"/>
                  </a:lnTo>
                  <a:lnTo>
                    <a:pt x="5938373" y="2260600"/>
                  </a:lnTo>
                  <a:lnTo>
                    <a:pt x="5949527" y="2311400"/>
                  </a:lnTo>
                  <a:lnTo>
                    <a:pt x="5960003" y="2349500"/>
                  </a:lnTo>
                  <a:lnTo>
                    <a:pt x="5969795" y="2400300"/>
                  </a:lnTo>
                  <a:lnTo>
                    <a:pt x="5978897" y="2438400"/>
                  </a:lnTo>
                  <a:lnTo>
                    <a:pt x="5987304" y="2489200"/>
                  </a:lnTo>
                  <a:lnTo>
                    <a:pt x="5995009" y="2540000"/>
                  </a:lnTo>
                  <a:lnTo>
                    <a:pt x="6002008" y="2578100"/>
                  </a:lnTo>
                  <a:lnTo>
                    <a:pt x="6008294" y="2628900"/>
                  </a:lnTo>
                  <a:lnTo>
                    <a:pt x="6013862" y="2679700"/>
                  </a:lnTo>
                  <a:lnTo>
                    <a:pt x="6018705" y="2717800"/>
                  </a:lnTo>
                  <a:lnTo>
                    <a:pt x="6022820" y="2768600"/>
                  </a:lnTo>
                  <a:lnTo>
                    <a:pt x="6026198" y="2819400"/>
                  </a:lnTo>
                  <a:lnTo>
                    <a:pt x="6028836" y="2870200"/>
                  </a:lnTo>
                  <a:lnTo>
                    <a:pt x="6030728" y="2908300"/>
                  </a:lnTo>
                  <a:lnTo>
                    <a:pt x="6031867" y="2959100"/>
                  </a:lnTo>
                  <a:lnTo>
                    <a:pt x="6032247" y="3009900"/>
                  </a:lnTo>
                  <a:lnTo>
                    <a:pt x="6031867" y="3060700"/>
                  </a:lnTo>
                  <a:lnTo>
                    <a:pt x="6030728" y="3111500"/>
                  </a:lnTo>
                  <a:lnTo>
                    <a:pt x="6028836" y="3149600"/>
                  </a:lnTo>
                  <a:lnTo>
                    <a:pt x="6026198" y="3200400"/>
                  </a:lnTo>
                  <a:lnTo>
                    <a:pt x="6022820" y="3251200"/>
                  </a:lnTo>
                  <a:lnTo>
                    <a:pt x="6018705" y="3302000"/>
                  </a:lnTo>
                  <a:lnTo>
                    <a:pt x="6013862" y="3340100"/>
                  </a:lnTo>
                  <a:lnTo>
                    <a:pt x="6008294" y="3390900"/>
                  </a:lnTo>
                  <a:lnTo>
                    <a:pt x="6002008" y="3441700"/>
                  </a:lnTo>
                  <a:lnTo>
                    <a:pt x="5995009" y="3479800"/>
                  </a:lnTo>
                  <a:lnTo>
                    <a:pt x="5987304" y="3530600"/>
                  </a:lnTo>
                  <a:lnTo>
                    <a:pt x="5978897" y="3581400"/>
                  </a:lnTo>
                  <a:lnTo>
                    <a:pt x="5969795" y="3619500"/>
                  </a:lnTo>
                  <a:lnTo>
                    <a:pt x="5960003" y="3670300"/>
                  </a:lnTo>
                  <a:lnTo>
                    <a:pt x="5949527" y="3708400"/>
                  </a:lnTo>
                  <a:lnTo>
                    <a:pt x="5938373" y="3759200"/>
                  </a:lnTo>
                  <a:lnTo>
                    <a:pt x="5926546" y="3810000"/>
                  </a:lnTo>
                  <a:lnTo>
                    <a:pt x="5914051" y="3848100"/>
                  </a:lnTo>
                  <a:lnTo>
                    <a:pt x="5900895" y="3898900"/>
                  </a:lnTo>
                  <a:lnTo>
                    <a:pt x="5887084" y="3937000"/>
                  </a:lnTo>
                  <a:lnTo>
                    <a:pt x="5872622" y="3975100"/>
                  </a:lnTo>
                  <a:lnTo>
                    <a:pt x="5857516" y="4025900"/>
                  </a:lnTo>
                  <a:lnTo>
                    <a:pt x="5841772" y="4064000"/>
                  </a:lnTo>
                  <a:lnTo>
                    <a:pt x="5825394" y="4114800"/>
                  </a:lnTo>
                  <a:lnTo>
                    <a:pt x="5808389" y="4152900"/>
                  </a:lnTo>
                  <a:lnTo>
                    <a:pt x="5790762" y="4191000"/>
                  </a:lnTo>
                  <a:lnTo>
                    <a:pt x="5772520" y="4241800"/>
                  </a:lnTo>
                  <a:lnTo>
                    <a:pt x="5753667" y="4279900"/>
                  </a:lnTo>
                  <a:lnTo>
                    <a:pt x="5734210" y="4318000"/>
                  </a:lnTo>
                  <a:lnTo>
                    <a:pt x="5714153" y="4356100"/>
                  </a:lnTo>
                  <a:lnTo>
                    <a:pt x="5693504" y="4394200"/>
                  </a:lnTo>
                  <a:lnTo>
                    <a:pt x="5672267" y="4445000"/>
                  </a:lnTo>
                  <a:lnTo>
                    <a:pt x="5650448" y="4483100"/>
                  </a:lnTo>
                  <a:lnTo>
                    <a:pt x="5628053" y="4521200"/>
                  </a:lnTo>
                  <a:lnTo>
                    <a:pt x="5605087" y="4559300"/>
                  </a:lnTo>
                  <a:lnTo>
                    <a:pt x="5581557" y="4597400"/>
                  </a:lnTo>
                  <a:lnTo>
                    <a:pt x="5557467" y="4635500"/>
                  </a:lnTo>
                  <a:lnTo>
                    <a:pt x="5532824" y="4673600"/>
                  </a:lnTo>
                  <a:lnTo>
                    <a:pt x="5507633" y="4711700"/>
                  </a:lnTo>
                  <a:lnTo>
                    <a:pt x="5481900" y="4749800"/>
                  </a:lnTo>
                  <a:lnTo>
                    <a:pt x="5455631" y="4787900"/>
                  </a:lnTo>
                  <a:lnTo>
                    <a:pt x="5428831" y="4826000"/>
                  </a:lnTo>
                  <a:lnTo>
                    <a:pt x="5401506" y="4851400"/>
                  </a:lnTo>
                  <a:lnTo>
                    <a:pt x="5373662" y="4889500"/>
                  </a:lnTo>
                  <a:lnTo>
                    <a:pt x="5345304" y="4927600"/>
                  </a:lnTo>
                  <a:lnTo>
                    <a:pt x="5316438" y="4965700"/>
                  </a:lnTo>
                  <a:lnTo>
                    <a:pt x="5287070" y="4991100"/>
                  </a:lnTo>
                  <a:lnTo>
                    <a:pt x="5257205" y="5029200"/>
                  </a:lnTo>
                  <a:lnTo>
                    <a:pt x="5226849" y="5067300"/>
                  </a:lnTo>
                  <a:lnTo>
                    <a:pt x="5196008" y="5092700"/>
                  </a:lnTo>
                  <a:lnTo>
                    <a:pt x="5164688" y="5130800"/>
                  </a:lnTo>
                  <a:lnTo>
                    <a:pt x="5132893" y="5156200"/>
                  </a:lnTo>
                  <a:lnTo>
                    <a:pt x="5100631" y="5194300"/>
                  </a:lnTo>
                  <a:lnTo>
                    <a:pt x="5067905" y="5219700"/>
                  </a:lnTo>
                  <a:lnTo>
                    <a:pt x="5034723" y="5245100"/>
                  </a:lnTo>
                  <a:lnTo>
                    <a:pt x="5001090" y="5283200"/>
                  </a:lnTo>
                  <a:lnTo>
                    <a:pt x="4932493" y="5334000"/>
                  </a:lnTo>
                  <a:lnTo>
                    <a:pt x="4897541" y="5372100"/>
                  </a:lnTo>
                  <a:lnTo>
                    <a:pt x="4862160" y="5397500"/>
                  </a:lnTo>
                  <a:lnTo>
                    <a:pt x="4790135" y="5448300"/>
                  </a:lnTo>
                  <a:lnTo>
                    <a:pt x="4716465" y="5499100"/>
                  </a:lnTo>
                  <a:lnTo>
                    <a:pt x="4641195" y="5549900"/>
                  </a:lnTo>
                  <a:lnTo>
                    <a:pt x="4525390" y="5626100"/>
                  </a:lnTo>
                  <a:lnTo>
                    <a:pt x="4486037" y="5638800"/>
                  </a:lnTo>
                  <a:lnTo>
                    <a:pt x="4406240" y="5689600"/>
                  </a:lnTo>
                  <a:lnTo>
                    <a:pt x="4365806" y="5702300"/>
                  </a:lnTo>
                  <a:lnTo>
                    <a:pt x="4283899" y="5753100"/>
                  </a:lnTo>
                  <a:lnTo>
                    <a:pt x="4200641" y="5778500"/>
                  </a:lnTo>
                  <a:lnTo>
                    <a:pt x="4158521" y="5803900"/>
                  </a:lnTo>
                  <a:lnTo>
                    <a:pt x="4116079" y="5816600"/>
                  </a:lnTo>
                  <a:lnTo>
                    <a:pt x="4073323" y="5842000"/>
                  </a:lnTo>
                  <a:lnTo>
                    <a:pt x="3629701" y="5969000"/>
                  </a:lnTo>
                  <a:close/>
                </a:path>
                <a:path w="6032500" h="6019800">
                  <a:moveTo>
                    <a:pt x="3491437" y="5994400"/>
                  </a:moveTo>
                  <a:lnTo>
                    <a:pt x="2540821" y="5994400"/>
                  </a:lnTo>
                  <a:lnTo>
                    <a:pt x="2448400" y="5969000"/>
                  </a:lnTo>
                  <a:lnTo>
                    <a:pt x="3583858" y="5969000"/>
                  </a:lnTo>
                  <a:lnTo>
                    <a:pt x="3491437" y="5994400"/>
                  </a:lnTo>
                  <a:close/>
                </a:path>
                <a:path w="6032500" h="6019800">
                  <a:moveTo>
                    <a:pt x="3398075" y="6007100"/>
                  </a:moveTo>
                  <a:lnTo>
                    <a:pt x="2634183" y="6007100"/>
                  </a:lnTo>
                  <a:lnTo>
                    <a:pt x="2587387" y="5994400"/>
                  </a:lnTo>
                  <a:lnTo>
                    <a:pt x="3444871" y="5994400"/>
                  </a:lnTo>
                  <a:lnTo>
                    <a:pt x="3398075" y="6007100"/>
                  </a:lnTo>
                  <a:close/>
                </a:path>
                <a:path w="6032500" h="6019800">
                  <a:moveTo>
                    <a:pt x="3256368" y="6019800"/>
                  </a:moveTo>
                  <a:lnTo>
                    <a:pt x="2775890" y="6019800"/>
                  </a:lnTo>
                  <a:lnTo>
                    <a:pt x="2728440" y="6007100"/>
                  </a:lnTo>
                  <a:lnTo>
                    <a:pt x="3303818" y="6007100"/>
                  </a:lnTo>
                  <a:lnTo>
                    <a:pt x="3256368" y="60198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70447" y="3333293"/>
              <a:ext cx="6029325" cy="4823460"/>
            </a:xfrm>
            <a:custGeom>
              <a:avLst/>
              <a:gdLst/>
              <a:ahLst/>
              <a:cxnLst/>
              <a:rect l="l" t="t" r="r" b="b"/>
              <a:pathLst>
                <a:path w="6029325" h="4823459">
                  <a:moveTo>
                    <a:pt x="2739128" y="4813624"/>
                  </a:moveTo>
                  <a:lnTo>
                    <a:pt x="2775784" y="4816802"/>
                  </a:lnTo>
                  <a:lnTo>
                    <a:pt x="2823440" y="4820181"/>
                  </a:lnTo>
                  <a:lnTo>
                    <a:pt x="2871297" y="4822819"/>
                  </a:lnTo>
                  <a:lnTo>
                    <a:pt x="2885696" y="4823385"/>
                  </a:lnTo>
                </a:path>
                <a:path w="6029325" h="4823459">
                  <a:moveTo>
                    <a:pt x="3146341" y="4823385"/>
                  </a:moveTo>
                  <a:lnTo>
                    <a:pt x="3160740" y="4822819"/>
                  </a:lnTo>
                  <a:lnTo>
                    <a:pt x="3208598" y="4820181"/>
                  </a:lnTo>
                  <a:lnTo>
                    <a:pt x="3256254" y="4816802"/>
                  </a:lnTo>
                  <a:lnTo>
                    <a:pt x="3292910" y="4813624"/>
                  </a:lnTo>
                </a:path>
                <a:path w="6029325" h="4823459">
                  <a:moveTo>
                    <a:pt x="2624009" y="4800924"/>
                  </a:moveTo>
                  <a:lnTo>
                    <a:pt x="2634079" y="4802276"/>
                  </a:lnTo>
                  <a:lnTo>
                    <a:pt x="2681098" y="4807844"/>
                  </a:lnTo>
                  <a:lnTo>
                    <a:pt x="2728335" y="4812688"/>
                  </a:lnTo>
                  <a:lnTo>
                    <a:pt x="2739128" y="4813624"/>
                  </a:lnTo>
                </a:path>
                <a:path w="6029325" h="4823459">
                  <a:moveTo>
                    <a:pt x="3292910" y="4813624"/>
                  </a:moveTo>
                  <a:lnTo>
                    <a:pt x="3303703" y="4812688"/>
                  </a:lnTo>
                  <a:lnTo>
                    <a:pt x="3350940" y="4807844"/>
                  </a:lnTo>
                  <a:lnTo>
                    <a:pt x="3397959" y="4802276"/>
                  </a:lnTo>
                  <a:lnTo>
                    <a:pt x="3408030" y="4800924"/>
                  </a:lnTo>
                </a:path>
                <a:path w="6029325" h="4823459">
                  <a:moveTo>
                    <a:pt x="2462793" y="4775524"/>
                  </a:moveTo>
                  <a:lnTo>
                    <a:pt x="2494389" y="4781287"/>
                  </a:lnTo>
                  <a:lnTo>
                    <a:pt x="2540719" y="4788992"/>
                  </a:lnTo>
                  <a:lnTo>
                    <a:pt x="2587285" y="4795990"/>
                  </a:lnTo>
                  <a:lnTo>
                    <a:pt x="2624009" y="4800924"/>
                  </a:lnTo>
                </a:path>
                <a:path w="6029325" h="4823459">
                  <a:moveTo>
                    <a:pt x="3408030" y="4800924"/>
                  </a:moveTo>
                  <a:lnTo>
                    <a:pt x="3444754" y="4795990"/>
                  </a:lnTo>
                  <a:lnTo>
                    <a:pt x="3491320" y="4788992"/>
                  </a:lnTo>
                  <a:lnTo>
                    <a:pt x="3537650" y="4781287"/>
                  </a:lnTo>
                  <a:lnTo>
                    <a:pt x="3569247" y="4775524"/>
                  </a:lnTo>
                </a:path>
                <a:path w="6029325" h="4823459">
                  <a:moveTo>
                    <a:pt x="1532" y="1713483"/>
                  </a:moveTo>
                  <a:lnTo>
                    <a:pt x="1499" y="1714824"/>
                  </a:lnTo>
                  <a:lnTo>
                    <a:pt x="417" y="1761724"/>
                  </a:lnTo>
                  <a:lnTo>
                    <a:pt x="379" y="1765624"/>
                  </a:lnTo>
                  <a:lnTo>
                    <a:pt x="0" y="1810148"/>
                  </a:lnTo>
                  <a:lnTo>
                    <a:pt x="42" y="1816423"/>
                  </a:lnTo>
                  <a:lnTo>
                    <a:pt x="278" y="1858575"/>
                  </a:lnTo>
                  <a:lnTo>
                    <a:pt x="1466" y="1906817"/>
                  </a:lnTo>
                  <a:lnTo>
                    <a:pt x="3295" y="1954873"/>
                  </a:lnTo>
                  <a:lnTo>
                    <a:pt x="5995" y="2002727"/>
                  </a:lnTo>
                  <a:lnTo>
                    <a:pt x="9374" y="2050383"/>
                  </a:lnTo>
                  <a:lnTo>
                    <a:pt x="13488" y="2097833"/>
                  </a:lnTo>
                  <a:lnTo>
                    <a:pt x="18332" y="2145070"/>
                  </a:lnTo>
                  <a:lnTo>
                    <a:pt x="23899" y="2192089"/>
                  </a:lnTo>
                  <a:lnTo>
                    <a:pt x="30185" y="2238884"/>
                  </a:lnTo>
                  <a:lnTo>
                    <a:pt x="37184" y="2285449"/>
                  </a:lnTo>
                  <a:lnTo>
                    <a:pt x="44889" y="2331780"/>
                  </a:lnTo>
                  <a:lnTo>
                    <a:pt x="53295" y="2377869"/>
                  </a:lnTo>
                  <a:lnTo>
                    <a:pt x="62397" y="2423712"/>
                  </a:lnTo>
                  <a:lnTo>
                    <a:pt x="72189" y="2469302"/>
                  </a:lnTo>
                  <a:lnTo>
                    <a:pt x="82593" y="2514655"/>
                  </a:lnTo>
                  <a:lnTo>
                    <a:pt x="93820" y="2559704"/>
                  </a:lnTo>
                  <a:lnTo>
                    <a:pt x="105647" y="2604504"/>
                  </a:lnTo>
                  <a:lnTo>
                    <a:pt x="118141" y="2649028"/>
                  </a:lnTo>
                  <a:lnTo>
                    <a:pt x="131297" y="2693273"/>
                  </a:lnTo>
                  <a:lnTo>
                    <a:pt x="145108" y="2737230"/>
                  </a:lnTo>
                  <a:lnTo>
                    <a:pt x="159569" y="2780896"/>
                  </a:lnTo>
                  <a:lnTo>
                    <a:pt x="174675" y="2824264"/>
                  </a:lnTo>
                  <a:lnTo>
                    <a:pt x="190420" y="2867329"/>
                  </a:lnTo>
                  <a:lnTo>
                    <a:pt x="206797" y="2910084"/>
                  </a:lnTo>
                  <a:lnTo>
                    <a:pt x="223802" y="2952525"/>
                  </a:lnTo>
                  <a:lnTo>
                    <a:pt x="241428" y="2994645"/>
                  </a:lnTo>
                  <a:lnTo>
                    <a:pt x="259671" y="3036439"/>
                  </a:lnTo>
                  <a:lnTo>
                    <a:pt x="278523" y="3077902"/>
                  </a:lnTo>
                  <a:lnTo>
                    <a:pt x="297980" y="3119026"/>
                  </a:lnTo>
                  <a:lnTo>
                    <a:pt x="318036" y="3159808"/>
                  </a:lnTo>
                  <a:lnTo>
                    <a:pt x="338686" y="3200241"/>
                  </a:lnTo>
                  <a:lnTo>
                    <a:pt x="359923" y="3240319"/>
                  </a:lnTo>
                  <a:lnTo>
                    <a:pt x="381741" y="3280037"/>
                  </a:lnTo>
                  <a:lnTo>
                    <a:pt x="404136" y="3319389"/>
                  </a:lnTo>
                  <a:lnTo>
                    <a:pt x="427101" y="3358370"/>
                  </a:lnTo>
                  <a:lnTo>
                    <a:pt x="450631" y="3396973"/>
                  </a:lnTo>
                  <a:lnTo>
                    <a:pt x="474721" y="3435194"/>
                  </a:lnTo>
                  <a:lnTo>
                    <a:pt x="499363" y="3473025"/>
                  </a:lnTo>
                  <a:lnTo>
                    <a:pt x="524554" y="3510463"/>
                  </a:lnTo>
                  <a:lnTo>
                    <a:pt x="550286" y="3547500"/>
                  </a:lnTo>
                  <a:lnTo>
                    <a:pt x="576555" y="3584132"/>
                  </a:lnTo>
                  <a:lnTo>
                    <a:pt x="603355" y="3620352"/>
                  </a:lnTo>
                  <a:lnTo>
                    <a:pt x="630679" y="3656155"/>
                  </a:lnTo>
                  <a:lnTo>
                    <a:pt x="658523" y="3691536"/>
                  </a:lnTo>
                  <a:lnTo>
                    <a:pt x="686881" y="3726488"/>
                  </a:lnTo>
                  <a:lnTo>
                    <a:pt x="715746" y="3761006"/>
                  </a:lnTo>
                  <a:lnTo>
                    <a:pt x="745114" y="3795084"/>
                  </a:lnTo>
                  <a:lnTo>
                    <a:pt x="774978" y="3828717"/>
                  </a:lnTo>
                  <a:lnTo>
                    <a:pt x="805334" y="3861899"/>
                  </a:lnTo>
                  <a:lnTo>
                    <a:pt x="836174" y="3894624"/>
                  </a:lnTo>
                  <a:lnTo>
                    <a:pt x="867495" y="3926886"/>
                  </a:lnTo>
                  <a:lnTo>
                    <a:pt x="899289" y="3958680"/>
                  </a:lnTo>
                  <a:lnTo>
                    <a:pt x="931551" y="3990000"/>
                  </a:lnTo>
                  <a:lnTo>
                    <a:pt x="964276" y="4020841"/>
                  </a:lnTo>
                  <a:lnTo>
                    <a:pt x="997457" y="4051196"/>
                  </a:lnTo>
                  <a:lnTo>
                    <a:pt x="1031090" y="4081061"/>
                  </a:lnTo>
                  <a:lnTo>
                    <a:pt x="1065168" y="4110429"/>
                  </a:lnTo>
                  <a:lnTo>
                    <a:pt x="1099686" y="4139294"/>
                  </a:lnTo>
                  <a:lnTo>
                    <a:pt x="1134638" y="4167652"/>
                  </a:lnTo>
                  <a:lnTo>
                    <a:pt x="1170018" y="4195496"/>
                  </a:lnTo>
                  <a:lnTo>
                    <a:pt x="1205822" y="4222820"/>
                  </a:lnTo>
                  <a:lnTo>
                    <a:pt x="1242042" y="4249620"/>
                  </a:lnTo>
                  <a:lnTo>
                    <a:pt x="1278673" y="4275889"/>
                  </a:lnTo>
                  <a:lnTo>
                    <a:pt x="1315711" y="4301621"/>
                  </a:lnTo>
                  <a:lnTo>
                    <a:pt x="1353148" y="4326812"/>
                  </a:lnTo>
                  <a:lnTo>
                    <a:pt x="1390980" y="4351455"/>
                  </a:lnTo>
                  <a:lnTo>
                    <a:pt x="1429200" y="4375544"/>
                  </a:lnTo>
                  <a:lnTo>
                    <a:pt x="1467803" y="4399074"/>
                  </a:lnTo>
                  <a:lnTo>
                    <a:pt x="1506783" y="4422039"/>
                  </a:lnTo>
                  <a:lnTo>
                    <a:pt x="1546135" y="4444434"/>
                  </a:lnTo>
                  <a:lnTo>
                    <a:pt x="1585853" y="4466253"/>
                  </a:lnTo>
                  <a:lnTo>
                    <a:pt x="1625931" y="4487490"/>
                  </a:lnTo>
                  <a:lnTo>
                    <a:pt x="1666364" y="4508139"/>
                  </a:lnTo>
                  <a:lnTo>
                    <a:pt x="1707146" y="4528195"/>
                  </a:lnTo>
                  <a:lnTo>
                    <a:pt x="1748270" y="4547652"/>
                  </a:lnTo>
                  <a:lnTo>
                    <a:pt x="1789733" y="4566505"/>
                  </a:lnTo>
                  <a:lnTo>
                    <a:pt x="1831527" y="4584747"/>
                  </a:lnTo>
                  <a:lnTo>
                    <a:pt x="1873647" y="4602374"/>
                  </a:lnTo>
                  <a:lnTo>
                    <a:pt x="1916087" y="4619378"/>
                  </a:lnTo>
                  <a:lnTo>
                    <a:pt x="1958843" y="4635756"/>
                  </a:lnTo>
                  <a:lnTo>
                    <a:pt x="2001907" y="4651500"/>
                  </a:lnTo>
                  <a:lnTo>
                    <a:pt x="2045275" y="4666606"/>
                  </a:lnTo>
                  <a:lnTo>
                    <a:pt x="2088940" y="4681068"/>
                  </a:lnTo>
                  <a:lnTo>
                    <a:pt x="2132898" y="4694879"/>
                  </a:lnTo>
                  <a:lnTo>
                    <a:pt x="2177142" y="4708035"/>
                  </a:lnTo>
                  <a:lnTo>
                    <a:pt x="2221666" y="4720529"/>
                  </a:lnTo>
                  <a:lnTo>
                    <a:pt x="2266466" y="4732356"/>
                  </a:lnTo>
                  <a:lnTo>
                    <a:pt x="2311535" y="4743510"/>
                  </a:lnTo>
                  <a:lnTo>
                    <a:pt x="2356867" y="4753986"/>
                  </a:lnTo>
                  <a:lnTo>
                    <a:pt x="2402458" y="4763778"/>
                  </a:lnTo>
                  <a:lnTo>
                    <a:pt x="2448300" y="4772880"/>
                  </a:lnTo>
                  <a:lnTo>
                    <a:pt x="2462793" y="4775524"/>
                  </a:lnTo>
                </a:path>
                <a:path w="6029325" h="4823459">
                  <a:moveTo>
                    <a:pt x="3569247" y="4775524"/>
                  </a:moveTo>
                  <a:lnTo>
                    <a:pt x="3629582" y="4763778"/>
                  </a:lnTo>
                  <a:lnTo>
                    <a:pt x="3675173" y="4753986"/>
                  </a:lnTo>
                  <a:lnTo>
                    <a:pt x="3720506" y="4743510"/>
                  </a:lnTo>
                  <a:lnTo>
                    <a:pt x="3765575" y="4732356"/>
                  </a:lnTo>
                  <a:lnTo>
                    <a:pt x="3810374" y="4720529"/>
                  </a:lnTo>
                  <a:lnTo>
                    <a:pt x="3854899" y="4708035"/>
                  </a:lnTo>
                  <a:lnTo>
                    <a:pt x="3899143" y="4694879"/>
                  </a:lnTo>
                  <a:lnTo>
                    <a:pt x="3943101" y="4681068"/>
                  </a:lnTo>
                  <a:lnTo>
                    <a:pt x="3986766" y="4666606"/>
                  </a:lnTo>
                  <a:lnTo>
                    <a:pt x="4030134" y="4651500"/>
                  </a:lnTo>
                  <a:lnTo>
                    <a:pt x="4073199" y="4635756"/>
                  </a:lnTo>
                  <a:lnTo>
                    <a:pt x="4115955" y="4619378"/>
                  </a:lnTo>
                  <a:lnTo>
                    <a:pt x="4158395" y="4602374"/>
                  </a:lnTo>
                  <a:lnTo>
                    <a:pt x="4200516" y="4584747"/>
                  </a:lnTo>
                  <a:lnTo>
                    <a:pt x="4242310" y="4566505"/>
                  </a:lnTo>
                  <a:lnTo>
                    <a:pt x="4283772" y="4547652"/>
                  </a:lnTo>
                  <a:lnTo>
                    <a:pt x="4324897" y="4528195"/>
                  </a:lnTo>
                  <a:lnTo>
                    <a:pt x="4365679" y="4508139"/>
                  </a:lnTo>
                  <a:lnTo>
                    <a:pt x="4406111" y="4487490"/>
                  </a:lnTo>
                  <a:lnTo>
                    <a:pt x="4446190" y="4466253"/>
                  </a:lnTo>
                  <a:lnTo>
                    <a:pt x="4485908" y="4444434"/>
                  </a:lnTo>
                  <a:lnTo>
                    <a:pt x="4525260" y="4422039"/>
                  </a:lnTo>
                  <a:lnTo>
                    <a:pt x="4564241" y="4399074"/>
                  </a:lnTo>
                  <a:lnTo>
                    <a:pt x="4602844" y="4375544"/>
                  </a:lnTo>
                  <a:lnTo>
                    <a:pt x="4641064" y="4351455"/>
                  </a:lnTo>
                  <a:lnTo>
                    <a:pt x="4678896" y="4326812"/>
                  </a:lnTo>
                  <a:lnTo>
                    <a:pt x="4716333" y="4301621"/>
                  </a:lnTo>
                  <a:lnTo>
                    <a:pt x="4753371" y="4275889"/>
                  </a:lnTo>
                  <a:lnTo>
                    <a:pt x="4790002" y="4249620"/>
                  </a:lnTo>
                  <a:lnTo>
                    <a:pt x="4826223" y="4222820"/>
                  </a:lnTo>
                  <a:lnTo>
                    <a:pt x="4862026" y="4195496"/>
                  </a:lnTo>
                  <a:lnTo>
                    <a:pt x="4897406" y="4167652"/>
                  </a:lnTo>
                  <a:lnTo>
                    <a:pt x="4932359" y="4139294"/>
                  </a:lnTo>
                  <a:lnTo>
                    <a:pt x="4966877" y="4110429"/>
                  </a:lnTo>
                  <a:lnTo>
                    <a:pt x="5000955" y="4081061"/>
                  </a:lnTo>
                  <a:lnTo>
                    <a:pt x="5034588" y="4051196"/>
                  </a:lnTo>
                  <a:lnTo>
                    <a:pt x="5067769" y="4020841"/>
                  </a:lnTo>
                  <a:lnTo>
                    <a:pt x="5100494" y="3990000"/>
                  </a:lnTo>
                  <a:lnTo>
                    <a:pt x="5132756" y="3958680"/>
                  </a:lnTo>
                  <a:lnTo>
                    <a:pt x="5164551" y="3926886"/>
                  </a:lnTo>
                  <a:lnTo>
                    <a:pt x="5195871" y="3894624"/>
                  </a:lnTo>
                  <a:lnTo>
                    <a:pt x="5226711" y="3861899"/>
                  </a:lnTo>
                  <a:lnTo>
                    <a:pt x="5257067" y="3828717"/>
                  </a:lnTo>
                  <a:lnTo>
                    <a:pt x="5286931" y="3795084"/>
                  </a:lnTo>
                  <a:lnTo>
                    <a:pt x="5316299" y="3761006"/>
                  </a:lnTo>
                  <a:lnTo>
                    <a:pt x="5345165" y="3726488"/>
                  </a:lnTo>
                  <a:lnTo>
                    <a:pt x="5373522" y="3691536"/>
                  </a:lnTo>
                  <a:lnTo>
                    <a:pt x="5401366" y="3656155"/>
                  </a:lnTo>
                  <a:lnTo>
                    <a:pt x="5428691" y="3620352"/>
                  </a:lnTo>
                  <a:lnTo>
                    <a:pt x="5455491" y="3584132"/>
                  </a:lnTo>
                  <a:lnTo>
                    <a:pt x="5481759" y="3547500"/>
                  </a:lnTo>
                  <a:lnTo>
                    <a:pt x="5507492" y="3510463"/>
                  </a:lnTo>
                  <a:lnTo>
                    <a:pt x="5532682" y="3473025"/>
                  </a:lnTo>
                  <a:lnTo>
                    <a:pt x="5557325" y="3435194"/>
                  </a:lnTo>
                  <a:lnTo>
                    <a:pt x="5581414" y="3396973"/>
                  </a:lnTo>
                  <a:lnTo>
                    <a:pt x="5604944" y="3358370"/>
                  </a:lnTo>
                  <a:lnTo>
                    <a:pt x="5627910" y="3319389"/>
                  </a:lnTo>
                  <a:lnTo>
                    <a:pt x="5650305" y="3280037"/>
                  </a:lnTo>
                  <a:lnTo>
                    <a:pt x="5672123" y="3240319"/>
                  </a:lnTo>
                  <a:lnTo>
                    <a:pt x="5693360" y="3200241"/>
                  </a:lnTo>
                  <a:lnTo>
                    <a:pt x="5714009" y="3159808"/>
                  </a:lnTo>
                  <a:lnTo>
                    <a:pt x="5734066" y="3119026"/>
                  </a:lnTo>
                  <a:lnTo>
                    <a:pt x="5753523" y="3077902"/>
                  </a:lnTo>
                  <a:lnTo>
                    <a:pt x="5772375" y="3036439"/>
                  </a:lnTo>
                  <a:lnTo>
                    <a:pt x="5790618" y="2994645"/>
                  </a:lnTo>
                  <a:lnTo>
                    <a:pt x="5808244" y="2952525"/>
                  </a:lnTo>
                  <a:lnTo>
                    <a:pt x="5825249" y="2910084"/>
                  </a:lnTo>
                  <a:lnTo>
                    <a:pt x="5841626" y="2867329"/>
                  </a:lnTo>
                  <a:lnTo>
                    <a:pt x="5857371" y="2824264"/>
                  </a:lnTo>
                  <a:lnTo>
                    <a:pt x="5872477" y="2780896"/>
                  </a:lnTo>
                  <a:lnTo>
                    <a:pt x="5886938" y="2737230"/>
                  </a:lnTo>
                  <a:lnTo>
                    <a:pt x="5900749" y="2693273"/>
                  </a:lnTo>
                  <a:lnTo>
                    <a:pt x="5913905" y="2649028"/>
                  </a:lnTo>
                  <a:lnTo>
                    <a:pt x="5926399" y="2604504"/>
                  </a:lnTo>
                  <a:lnTo>
                    <a:pt x="5938227" y="2559704"/>
                  </a:lnTo>
                  <a:lnTo>
                    <a:pt x="5949381" y="2514635"/>
                  </a:lnTo>
                  <a:lnTo>
                    <a:pt x="5959857" y="2469302"/>
                  </a:lnTo>
                  <a:lnTo>
                    <a:pt x="5969649" y="2423712"/>
                  </a:lnTo>
                  <a:lnTo>
                    <a:pt x="5978751" y="2377869"/>
                  </a:lnTo>
                  <a:lnTo>
                    <a:pt x="5987157" y="2331780"/>
                  </a:lnTo>
                  <a:lnTo>
                    <a:pt x="5994863" y="2285449"/>
                  </a:lnTo>
                  <a:lnTo>
                    <a:pt x="6001861" y="2238884"/>
                  </a:lnTo>
                  <a:lnTo>
                    <a:pt x="6008147" y="2192089"/>
                  </a:lnTo>
                  <a:lnTo>
                    <a:pt x="6013714" y="2145070"/>
                  </a:lnTo>
                  <a:lnTo>
                    <a:pt x="6018558" y="2097833"/>
                  </a:lnTo>
                  <a:lnTo>
                    <a:pt x="6022672" y="2050383"/>
                  </a:lnTo>
                  <a:lnTo>
                    <a:pt x="6026051" y="2002727"/>
                  </a:lnTo>
                  <a:lnTo>
                    <a:pt x="6028689" y="1954870"/>
                  </a:lnTo>
                  <a:lnTo>
                    <a:pt x="6029256" y="1940470"/>
                  </a:lnTo>
                </a:path>
                <a:path w="6029325" h="4823459">
                  <a:moveTo>
                    <a:pt x="6018719" y="1524318"/>
                  </a:moveTo>
                  <a:lnTo>
                    <a:pt x="6018481" y="1522474"/>
                  </a:lnTo>
                </a:path>
                <a:path w="6029325" h="4823459">
                  <a:moveTo>
                    <a:pt x="5926536" y="1016312"/>
                  </a:moveTo>
                  <a:lnTo>
                    <a:pt x="5926369" y="1015806"/>
                  </a:lnTo>
                </a:path>
                <a:path w="6029325" h="4823459">
                  <a:moveTo>
                    <a:pt x="5900865" y="927417"/>
                  </a:moveTo>
                  <a:lnTo>
                    <a:pt x="5900727" y="927036"/>
                  </a:lnTo>
                </a:path>
                <a:path w="6029325" h="4823459">
                  <a:moveTo>
                    <a:pt x="5428900" y="233"/>
                  </a:moveTo>
                  <a:lnTo>
                    <a:pt x="5428646" y="0"/>
                  </a:lnTo>
                </a:path>
              </a:pathLst>
            </a:custGeom>
            <a:ln w="266700">
              <a:solidFill>
                <a:srgbClr val="62B0D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921207" y="3331006"/>
            <a:ext cx="4730750" cy="3475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59105" marR="451484">
              <a:lnSpc>
                <a:spcPct val="116399"/>
              </a:lnSpc>
              <a:spcBef>
                <a:spcPts val="100"/>
              </a:spcBef>
            </a:pPr>
            <a:r>
              <a:rPr dirty="0" sz="4500" spc="715" b="1">
                <a:solidFill>
                  <a:srgbClr val="333332"/>
                </a:solidFill>
                <a:latin typeface="Century Gothic"/>
                <a:cs typeface="Century Gothic"/>
              </a:rPr>
              <a:t>ABOUT</a:t>
            </a:r>
            <a:r>
              <a:rPr dirty="0" sz="4500" spc="570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4500" spc="869" b="1">
                <a:solidFill>
                  <a:srgbClr val="333332"/>
                </a:solidFill>
                <a:latin typeface="Century Gothic"/>
                <a:cs typeface="Century Gothic"/>
              </a:rPr>
              <a:t>THE </a:t>
            </a:r>
            <a:r>
              <a:rPr dirty="0" sz="4500" spc="760" b="1">
                <a:solidFill>
                  <a:srgbClr val="333332"/>
                </a:solidFill>
                <a:latin typeface="Century Gothic"/>
                <a:cs typeface="Century Gothic"/>
              </a:rPr>
              <a:t>DATASET</a:t>
            </a:r>
            <a:endParaRPr sz="4500">
              <a:latin typeface="Century Gothic"/>
              <a:cs typeface="Century Gothic"/>
            </a:endParaRPr>
          </a:p>
          <a:p>
            <a:pPr algn="ctr" marL="12065" marR="5080">
              <a:lnSpc>
                <a:spcPct val="117000"/>
              </a:lnSpc>
              <a:spcBef>
                <a:spcPts val="1115"/>
              </a:spcBef>
            </a:pP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“The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dataset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contains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detailed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60">
                <a:solidFill>
                  <a:srgbClr val="333332"/>
                </a:solidFill>
                <a:latin typeface="Century Gothic"/>
                <a:cs typeface="Century Gothic"/>
              </a:rPr>
              <a:t>information</a:t>
            </a:r>
            <a:r>
              <a:rPr dirty="0" sz="1600" spc="5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-25">
                <a:solidFill>
                  <a:srgbClr val="333332"/>
                </a:solidFill>
                <a:latin typeface="Century Gothic"/>
                <a:cs typeface="Century Gothic"/>
              </a:rPr>
              <a:t>on </a:t>
            </a:r>
            <a:r>
              <a:rPr dirty="0" sz="1600" spc="10">
                <a:solidFill>
                  <a:srgbClr val="333332"/>
                </a:solidFill>
                <a:latin typeface="Century Gothic"/>
                <a:cs typeface="Century Gothic"/>
              </a:rPr>
              <a:t>parliamentary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1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50">
                <a:solidFill>
                  <a:srgbClr val="333332"/>
                </a:solidFill>
                <a:latin typeface="Century Gothic"/>
                <a:cs typeface="Century Gothic"/>
              </a:rPr>
              <a:t>assembly</a:t>
            </a:r>
            <a:r>
              <a:rPr dirty="0" sz="160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-10">
                <a:solidFill>
                  <a:srgbClr val="333332"/>
                </a:solidFill>
                <a:latin typeface="Century Gothic"/>
                <a:cs typeface="Century Gothic"/>
              </a:rPr>
              <a:t>constituencies, </a:t>
            </a:r>
            <a:r>
              <a:rPr dirty="0" sz="1600" spc="55">
                <a:solidFill>
                  <a:srgbClr val="333332"/>
                </a:solidFill>
                <a:latin typeface="Century Gothic"/>
                <a:cs typeface="Century Gothic"/>
              </a:rPr>
              <a:t>including </a:t>
            </a:r>
            <a:r>
              <a:rPr dirty="0" sz="1600" spc="75">
                <a:solidFill>
                  <a:srgbClr val="333332"/>
                </a:solidFill>
                <a:latin typeface="Century Gothic"/>
                <a:cs typeface="Century Gothic"/>
              </a:rPr>
              <a:t>IDs,</a:t>
            </a:r>
            <a:r>
              <a:rPr dirty="0" sz="1600" spc="5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names,</a:t>
            </a:r>
            <a:r>
              <a:rPr dirty="0" sz="1600" spc="5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600" spc="6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state</a:t>
            </a:r>
            <a:r>
              <a:rPr dirty="0" sz="1600" spc="5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mapping.</a:t>
            </a:r>
            <a:r>
              <a:rPr dirty="0" sz="1600" spc="5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90">
                <a:solidFill>
                  <a:srgbClr val="333332"/>
                </a:solidFill>
                <a:latin typeface="Century Gothic"/>
                <a:cs typeface="Century Gothic"/>
              </a:rPr>
              <a:t>It </a:t>
            </a:r>
            <a:r>
              <a:rPr dirty="0" sz="1600" spc="100">
                <a:solidFill>
                  <a:srgbClr val="333332"/>
                </a:solidFill>
                <a:latin typeface="Century Gothic"/>
                <a:cs typeface="Century Gothic"/>
              </a:rPr>
              <a:t>forms</a:t>
            </a:r>
            <a:r>
              <a:rPr dirty="0" sz="1600" spc="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the</a:t>
            </a:r>
            <a:r>
              <a:rPr dirty="0" sz="1600" spc="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-10">
                <a:solidFill>
                  <a:srgbClr val="333332"/>
                </a:solidFill>
                <a:latin typeface="Century Gothic"/>
                <a:cs typeface="Century Gothic"/>
              </a:rPr>
              <a:t>backbone</a:t>
            </a:r>
            <a:r>
              <a:rPr dirty="0" sz="1600" spc="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of</a:t>
            </a:r>
            <a:r>
              <a:rPr dirty="0" sz="1600" spc="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the</a:t>
            </a:r>
            <a:r>
              <a:rPr dirty="0" sz="1600" spc="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65">
                <a:solidFill>
                  <a:srgbClr val="333332"/>
                </a:solidFill>
                <a:latin typeface="Century Gothic"/>
                <a:cs typeface="Century Gothic"/>
              </a:rPr>
              <a:t>star</a:t>
            </a:r>
            <a:r>
              <a:rPr dirty="0" sz="1600" spc="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-10">
                <a:solidFill>
                  <a:srgbClr val="333332"/>
                </a:solidFill>
                <a:latin typeface="Century Gothic"/>
                <a:cs typeface="Century Gothic"/>
              </a:rPr>
              <a:t>schema,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enabling</a:t>
            </a:r>
            <a:r>
              <a:rPr dirty="0" sz="1600" spc="2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constituency-level</a:t>
            </a:r>
            <a:r>
              <a:rPr dirty="0" sz="1600" spc="2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analysis</a:t>
            </a:r>
            <a:r>
              <a:rPr dirty="0" sz="1600" spc="2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of</a:t>
            </a:r>
            <a:r>
              <a:rPr dirty="0" sz="1600" spc="2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-10">
                <a:solidFill>
                  <a:srgbClr val="333332"/>
                </a:solidFill>
                <a:latin typeface="Century Gothic"/>
                <a:cs typeface="Century Gothic"/>
              </a:rPr>
              <a:t>votes, candidates,</a:t>
            </a:r>
            <a:r>
              <a:rPr dirty="0" sz="1600" spc="-7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600" spc="-7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00" spc="-10">
                <a:solidFill>
                  <a:srgbClr val="333332"/>
                </a:solidFill>
                <a:latin typeface="Century Gothic"/>
                <a:cs typeface="Century Gothic"/>
              </a:rPr>
              <a:t>parties.”</a:t>
            </a:r>
            <a:endParaRPr sz="1600">
              <a:latin typeface="Century Gothic"/>
              <a:cs typeface="Century Gothic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972564" y="836397"/>
            <a:ext cx="6410325" cy="1504950"/>
            <a:chOff x="8972564" y="836397"/>
            <a:chExt cx="6410325" cy="1504950"/>
          </a:xfrm>
        </p:grpSpPr>
        <p:sp>
          <p:nvSpPr>
            <p:cNvPr id="7" name="object 7" descr=""/>
            <p:cNvSpPr/>
            <p:nvPr/>
          </p:nvSpPr>
          <p:spPr>
            <a:xfrm>
              <a:off x="9039026" y="903073"/>
              <a:ext cx="6278245" cy="1372870"/>
            </a:xfrm>
            <a:custGeom>
              <a:avLst/>
              <a:gdLst/>
              <a:ahLst/>
              <a:cxnLst/>
              <a:rect l="l" t="t" r="r" b="b"/>
              <a:pathLst>
                <a:path w="6278244" h="1372870">
                  <a:moveTo>
                    <a:pt x="5972890" y="1372471"/>
                  </a:moveTo>
                  <a:lnTo>
                    <a:pt x="304799" y="1372471"/>
                  </a:lnTo>
                  <a:lnTo>
                    <a:pt x="255358" y="1368482"/>
                  </a:lnTo>
                  <a:lnTo>
                    <a:pt x="208457" y="1356932"/>
                  </a:lnTo>
                  <a:lnTo>
                    <a:pt x="164724" y="1338450"/>
                  </a:lnTo>
                  <a:lnTo>
                    <a:pt x="124787" y="1313662"/>
                  </a:lnTo>
                  <a:lnTo>
                    <a:pt x="89272" y="1283197"/>
                  </a:lnTo>
                  <a:lnTo>
                    <a:pt x="58807" y="1247681"/>
                  </a:lnTo>
                  <a:lnTo>
                    <a:pt x="34020" y="1207744"/>
                  </a:lnTo>
                  <a:lnTo>
                    <a:pt x="15538" y="1164011"/>
                  </a:lnTo>
                  <a:lnTo>
                    <a:pt x="3989" y="1117111"/>
                  </a:lnTo>
                  <a:lnTo>
                    <a:pt x="0" y="1067671"/>
                  </a:lnTo>
                  <a:lnTo>
                    <a:pt x="0" y="304799"/>
                  </a:lnTo>
                  <a:lnTo>
                    <a:pt x="3989" y="255360"/>
                  </a:lnTo>
                  <a:lnTo>
                    <a:pt x="15538" y="208460"/>
                  </a:lnTo>
                  <a:lnTo>
                    <a:pt x="34020" y="164727"/>
                  </a:lnTo>
                  <a:lnTo>
                    <a:pt x="58807" y="124789"/>
                  </a:lnTo>
                  <a:lnTo>
                    <a:pt x="89272" y="89274"/>
                  </a:lnTo>
                  <a:lnTo>
                    <a:pt x="124787" y="58809"/>
                  </a:lnTo>
                  <a:lnTo>
                    <a:pt x="164724" y="34021"/>
                  </a:lnTo>
                  <a:lnTo>
                    <a:pt x="208457" y="15539"/>
                  </a:lnTo>
                  <a:lnTo>
                    <a:pt x="255358" y="3989"/>
                  </a:lnTo>
                  <a:lnTo>
                    <a:pt x="304799" y="0"/>
                  </a:lnTo>
                  <a:lnTo>
                    <a:pt x="5972890" y="0"/>
                  </a:lnTo>
                  <a:lnTo>
                    <a:pt x="6022332" y="3989"/>
                  </a:lnTo>
                  <a:lnTo>
                    <a:pt x="6069232" y="15539"/>
                  </a:lnTo>
                  <a:lnTo>
                    <a:pt x="6112965" y="34021"/>
                  </a:lnTo>
                  <a:lnTo>
                    <a:pt x="6152903" y="58809"/>
                  </a:lnTo>
                  <a:lnTo>
                    <a:pt x="6188418" y="89274"/>
                  </a:lnTo>
                  <a:lnTo>
                    <a:pt x="6218883" y="124789"/>
                  </a:lnTo>
                  <a:lnTo>
                    <a:pt x="6243670" y="164727"/>
                  </a:lnTo>
                  <a:lnTo>
                    <a:pt x="6262152" y="208460"/>
                  </a:lnTo>
                  <a:lnTo>
                    <a:pt x="6273701" y="255360"/>
                  </a:lnTo>
                  <a:lnTo>
                    <a:pt x="6277690" y="304799"/>
                  </a:lnTo>
                  <a:lnTo>
                    <a:pt x="6277690" y="1067671"/>
                  </a:lnTo>
                  <a:lnTo>
                    <a:pt x="6273701" y="1117111"/>
                  </a:lnTo>
                  <a:lnTo>
                    <a:pt x="6262152" y="1164011"/>
                  </a:lnTo>
                  <a:lnTo>
                    <a:pt x="6243670" y="1207744"/>
                  </a:lnTo>
                  <a:lnTo>
                    <a:pt x="6218883" y="1247681"/>
                  </a:lnTo>
                  <a:lnTo>
                    <a:pt x="6188418" y="1283197"/>
                  </a:lnTo>
                  <a:lnTo>
                    <a:pt x="6152903" y="1313662"/>
                  </a:lnTo>
                  <a:lnTo>
                    <a:pt x="6112965" y="1338450"/>
                  </a:lnTo>
                  <a:lnTo>
                    <a:pt x="6069232" y="1356932"/>
                  </a:lnTo>
                  <a:lnTo>
                    <a:pt x="6022332" y="1368482"/>
                  </a:lnTo>
                  <a:lnTo>
                    <a:pt x="5972890" y="13724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039239" y="903072"/>
              <a:ext cx="6276975" cy="1371600"/>
            </a:xfrm>
            <a:custGeom>
              <a:avLst/>
              <a:gdLst/>
              <a:ahLst/>
              <a:cxnLst/>
              <a:rect l="l" t="t" r="r" b="b"/>
              <a:pathLst>
                <a:path w="6276975" h="1371600">
                  <a:moveTo>
                    <a:pt x="6276752" y="1072108"/>
                  </a:moveTo>
                  <a:lnTo>
                    <a:pt x="6273124" y="1117007"/>
                  </a:lnTo>
                  <a:lnTo>
                    <a:pt x="6261577" y="1163903"/>
                  </a:lnTo>
                  <a:lnTo>
                    <a:pt x="6243098" y="1207633"/>
                  </a:lnTo>
                  <a:lnTo>
                    <a:pt x="6218315" y="1247569"/>
                  </a:lnTo>
                  <a:lnTo>
                    <a:pt x="6187853" y="1283082"/>
                  </a:lnTo>
                  <a:lnTo>
                    <a:pt x="6152341" y="1313545"/>
                  </a:lnTo>
                  <a:lnTo>
                    <a:pt x="6112406" y="1338330"/>
                  </a:lnTo>
                  <a:lnTo>
                    <a:pt x="6068677" y="1356810"/>
                  </a:lnTo>
                  <a:lnTo>
                    <a:pt x="6021781" y="1368358"/>
                  </a:lnTo>
                  <a:lnTo>
                    <a:pt x="5981597" y="1371596"/>
                  </a:lnTo>
                </a:path>
                <a:path w="6276975" h="1371600">
                  <a:moveTo>
                    <a:pt x="295515" y="1371597"/>
                  </a:moveTo>
                  <a:lnTo>
                    <a:pt x="255336" y="1368357"/>
                  </a:lnTo>
                  <a:lnTo>
                    <a:pt x="208440" y="1356808"/>
                  </a:lnTo>
                  <a:lnTo>
                    <a:pt x="164711" y="1338326"/>
                  </a:lnTo>
                  <a:lnTo>
                    <a:pt x="124778" y="1313541"/>
                  </a:lnTo>
                  <a:lnTo>
                    <a:pt x="89266" y="1283078"/>
                  </a:lnTo>
                  <a:lnTo>
                    <a:pt x="58804" y="1247567"/>
                  </a:lnTo>
                  <a:lnTo>
                    <a:pt x="34019" y="1207633"/>
                  </a:lnTo>
                  <a:lnTo>
                    <a:pt x="15538" y="1163905"/>
                  </a:lnTo>
                  <a:lnTo>
                    <a:pt x="3989" y="1117008"/>
                  </a:lnTo>
                  <a:lnTo>
                    <a:pt x="0" y="1067571"/>
                  </a:lnTo>
                  <a:lnTo>
                    <a:pt x="0" y="304772"/>
                  </a:lnTo>
                  <a:lnTo>
                    <a:pt x="3989" y="255337"/>
                  </a:lnTo>
                  <a:lnTo>
                    <a:pt x="15538" y="208441"/>
                  </a:lnTo>
                  <a:lnTo>
                    <a:pt x="34019" y="164712"/>
                  </a:lnTo>
                  <a:lnTo>
                    <a:pt x="58804" y="124779"/>
                  </a:lnTo>
                  <a:lnTo>
                    <a:pt x="89267" y="89267"/>
                  </a:lnTo>
                  <a:lnTo>
                    <a:pt x="124778" y="58805"/>
                  </a:lnTo>
                  <a:lnTo>
                    <a:pt x="164712" y="34019"/>
                  </a:lnTo>
                  <a:lnTo>
                    <a:pt x="208441" y="15538"/>
                  </a:lnTo>
                  <a:lnTo>
                    <a:pt x="255336" y="3989"/>
                  </a:lnTo>
                  <a:lnTo>
                    <a:pt x="304772" y="0"/>
                  </a:lnTo>
                  <a:lnTo>
                    <a:pt x="5972346" y="0"/>
                  </a:lnTo>
                  <a:lnTo>
                    <a:pt x="6021781" y="3988"/>
                  </a:lnTo>
                  <a:lnTo>
                    <a:pt x="6068677" y="15536"/>
                  </a:lnTo>
                  <a:lnTo>
                    <a:pt x="6112406" y="34015"/>
                  </a:lnTo>
                  <a:lnTo>
                    <a:pt x="6152341" y="58801"/>
                  </a:lnTo>
                  <a:lnTo>
                    <a:pt x="6187853" y="89264"/>
                  </a:lnTo>
                  <a:lnTo>
                    <a:pt x="6218314" y="124777"/>
                  </a:lnTo>
                  <a:lnTo>
                    <a:pt x="6243098" y="164712"/>
                  </a:lnTo>
                  <a:lnTo>
                    <a:pt x="6261576" y="208441"/>
                  </a:lnTo>
                  <a:lnTo>
                    <a:pt x="6273123" y="255337"/>
                  </a:lnTo>
                  <a:lnTo>
                    <a:pt x="6276751" y="300238"/>
                  </a:lnTo>
                </a:path>
              </a:pathLst>
            </a:custGeom>
            <a:ln w="133350">
              <a:solidFill>
                <a:srgbClr val="9397D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6227" y="1359293"/>
              <a:ext cx="57150" cy="495300"/>
            </a:xfrm>
            <a:custGeom>
              <a:avLst/>
              <a:gdLst/>
              <a:ahLst/>
              <a:cxnLst/>
              <a:rect l="l" t="t" r="r" b="b"/>
              <a:pathLst>
                <a:path w="57150" h="495300">
                  <a:moveTo>
                    <a:pt x="57099" y="462483"/>
                  </a:moveTo>
                  <a:lnTo>
                    <a:pt x="32334" y="437718"/>
                  </a:lnTo>
                  <a:lnTo>
                    <a:pt x="24765" y="437718"/>
                  </a:lnTo>
                  <a:lnTo>
                    <a:pt x="0" y="462483"/>
                  </a:lnTo>
                  <a:lnTo>
                    <a:pt x="0" y="470052"/>
                  </a:lnTo>
                  <a:lnTo>
                    <a:pt x="24765" y="494804"/>
                  </a:lnTo>
                  <a:lnTo>
                    <a:pt x="32334" y="494804"/>
                  </a:lnTo>
                  <a:lnTo>
                    <a:pt x="57099" y="470052"/>
                  </a:lnTo>
                  <a:lnTo>
                    <a:pt x="57099" y="466267"/>
                  </a:lnTo>
                  <a:lnTo>
                    <a:pt x="57099" y="462483"/>
                  </a:lnTo>
                  <a:close/>
                </a:path>
                <a:path w="57150" h="495300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</a:pathLst>
            </a:custGeom>
            <a:solidFill>
              <a:srgbClr val="33333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8972564" y="2729041"/>
            <a:ext cx="6410325" cy="1505585"/>
            <a:chOff x="8972564" y="2729041"/>
            <a:chExt cx="6410325" cy="1505585"/>
          </a:xfrm>
        </p:grpSpPr>
        <p:sp>
          <p:nvSpPr>
            <p:cNvPr id="11" name="object 11" descr=""/>
            <p:cNvSpPr/>
            <p:nvPr/>
          </p:nvSpPr>
          <p:spPr>
            <a:xfrm>
              <a:off x="9039026" y="2795717"/>
              <a:ext cx="6278245" cy="1372870"/>
            </a:xfrm>
            <a:custGeom>
              <a:avLst/>
              <a:gdLst/>
              <a:ahLst/>
              <a:cxnLst/>
              <a:rect l="l" t="t" r="r" b="b"/>
              <a:pathLst>
                <a:path w="6278244" h="1372870">
                  <a:moveTo>
                    <a:pt x="5972890" y="1372483"/>
                  </a:moveTo>
                  <a:lnTo>
                    <a:pt x="304799" y="1372483"/>
                  </a:lnTo>
                  <a:lnTo>
                    <a:pt x="255358" y="1368493"/>
                  </a:lnTo>
                  <a:lnTo>
                    <a:pt x="208457" y="1356942"/>
                  </a:lnTo>
                  <a:lnTo>
                    <a:pt x="164724" y="1338457"/>
                  </a:lnTo>
                  <a:lnTo>
                    <a:pt x="124787" y="1313667"/>
                  </a:lnTo>
                  <a:lnTo>
                    <a:pt x="89272" y="1283200"/>
                  </a:lnTo>
                  <a:lnTo>
                    <a:pt x="58807" y="1247683"/>
                  </a:lnTo>
                  <a:lnTo>
                    <a:pt x="34020" y="1207745"/>
                  </a:lnTo>
                  <a:lnTo>
                    <a:pt x="15538" y="1164014"/>
                  </a:lnTo>
                  <a:lnTo>
                    <a:pt x="3989" y="1117117"/>
                  </a:lnTo>
                  <a:lnTo>
                    <a:pt x="0" y="1067683"/>
                  </a:lnTo>
                  <a:lnTo>
                    <a:pt x="0" y="304799"/>
                  </a:lnTo>
                  <a:lnTo>
                    <a:pt x="3989" y="255360"/>
                  </a:lnTo>
                  <a:lnTo>
                    <a:pt x="15538" y="208460"/>
                  </a:lnTo>
                  <a:lnTo>
                    <a:pt x="34020" y="164727"/>
                  </a:lnTo>
                  <a:lnTo>
                    <a:pt x="58807" y="124789"/>
                  </a:lnTo>
                  <a:lnTo>
                    <a:pt x="89272" y="89274"/>
                  </a:lnTo>
                  <a:lnTo>
                    <a:pt x="124787" y="58809"/>
                  </a:lnTo>
                  <a:lnTo>
                    <a:pt x="164724" y="34021"/>
                  </a:lnTo>
                  <a:lnTo>
                    <a:pt x="208457" y="15539"/>
                  </a:lnTo>
                  <a:lnTo>
                    <a:pt x="255358" y="3989"/>
                  </a:lnTo>
                  <a:lnTo>
                    <a:pt x="304799" y="0"/>
                  </a:lnTo>
                  <a:lnTo>
                    <a:pt x="5972890" y="0"/>
                  </a:lnTo>
                  <a:lnTo>
                    <a:pt x="6022332" y="3989"/>
                  </a:lnTo>
                  <a:lnTo>
                    <a:pt x="6069232" y="15539"/>
                  </a:lnTo>
                  <a:lnTo>
                    <a:pt x="6112965" y="34021"/>
                  </a:lnTo>
                  <a:lnTo>
                    <a:pt x="6152903" y="58809"/>
                  </a:lnTo>
                  <a:lnTo>
                    <a:pt x="6188418" y="89274"/>
                  </a:lnTo>
                  <a:lnTo>
                    <a:pt x="6218883" y="124789"/>
                  </a:lnTo>
                  <a:lnTo>
                    <a:pt x="6243670" y="164727"/>
                  </a:lnTo>
                  <a:lnTo>
                    <a:pt x="6262152" y="208460"/>
                  </a:lnTo>
                  <a:lnTo>
                    <a:pt x="6273701" y="255360"/>
                  </a:lnTo>
                  <a:lnTo>
                    <a:pt x="6277690" y="304799"/>
                  </a:lnTo>
                  <a:lnTo>
                    <a:pt x="6277690" y="1067683"/>
                  </a:lnTo>
                  <a:lnTo>
                    <a:pt x="6273701" y="1117117"/>
                  </a:lnTo>
                  <a:lnTo>
                    <a:pt x="6262152" y="1164014"/>
                  </a:lnTo>
                  <a:lnTo>
                    <a:pt x="6243670" y="1207745"/>
                  </a:lnTo>
                  <a:lnTo>
                    <a:pt x="6218883" y="1247683"/>
                  </a:lnTo>
                  <a:lnTo>
                    <a:pt x="6188418" y="1283200"/>
                  </a:lnTo>
                  <a:lnTo>
                    <a:pt x="6152903" y="1313667"/>
                  </a:lnTo>
                  <a:lnTo>
                    <a:pt x="6112965" y="1338457"/>
                  </a:lnTo>
                  <a:lnTo>
                    <a:pt x="6069232" y="1356942"/>
                  </a:lnTo>
                  <a:lnTo>
                    <a:pt x="6022332" y="1368493"/>
                  </a:lnTo>
                  <a:lnTo>
                    <a:pt x="5972890" y="1372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039239" y="2795716"/>
              <a:ext cx="6276975" cy="1372235"/>
            </a:xfrm>
            <a:custGeom>
              <a:avLst/>
              <a:gdLst/>
              <a:ahLst/>
              <a:cxnLst/>
              <a:rect l="l" t="t" r="r" b="b"/>
              <a:pathLst>
                <a:path w="6276975" h="1372235">
                  <a:moveTo>
                    <a:pt x="6276753" y="1072096"/>
                  </a:moveTo>
                  <a:lnTo>
                    <a:pt x="6273123" y="1117007"/>
                  </a:lnTo>
                  <a:lnTo>
                    <a:pt x="6261576" y="1163903"/>
                  </a:lnTo>
                  <a:lnTo>
                    <a:pt x="6243097" y="1207632"/>
                  </a:lnTo>
                  <a:lnTo>
                    <a:pt x="6218313" y="1247567"/>
                  </a:lnTo>
                  <a:lnTo>
                    <a:pt x="6187850" y="1283079"/>
                  </a:lnTo>
                  <a:lnTo>
                    <a:pt x="6152337" y="1313539"/>
                  </a:lnTo>
                  <a:lnTo>
                    <a:pt x="6112403" y="1338321"/>
                  </a:lnTo>
                  <a:lnTo>
                    <a:pt x="6068674" y="1356798"/>
                  </a:lnTo>
                  <a:lnTo>
                    <a:pt x="6021780" y="1368343"/>
                  </a:lnTo>
                  <a:lnTo>
                    <a:pt x="5981411" y="1371609"/>
                  </a:lnTo>
                </a:path>
                <a:path w="6276975" h="1372235">
                  <a:moveTo>
                    <a:pt x="295702" y="1371611"/>
                  </a:moveTo>
                  <a:lnTo>
                    <a:pt x="255339" y="1368344"/>
                  </a:lnTo>
                  <a:lnTo>
                    <a:pt x="208444" y="1356797"/>
                  </a:lnTo>
                  <a:lnTo>
                    <a:pt x="164716" y="1338319"/>
                  </a:lnTo>
                  <a:lnTo>
                    <a:pt x="124782" y="1313536"/>
                  </a:lnTo>
                  <a:lnTo>
                    <a:pt x="89269" y="1283076"/>
                  </a:lnTo>
                  <a:lnTo>
                    <a:pt x="58806" y="1247566"/>
                  </a:lnTo>
                  <a:lnTo>
                    <a:pt x="34020" y="1207633"/>
                  </a:lnTo>
                  <a:lnTo>
                    <a:pt x="15539" y="1163904"/>
                  </a:lnTo>
                  <a:lnTo>
                    <a:pt x="3989" y="1117008"/>
                  </a:lnTo>
                  <a:lnTo>
                    <a:pt x="0" y="1067571"/>
                  </a:lnTo>
                  <a:lnTo>
                    <a:pt x="0" y="304772"/>
                  </a:lnTo>
                  <a:lnTo>
                    <a:pt x="3988" y="255336"/>
                  </a:lnTo>
                  <a:lnTo>
                    <a:pt x="15538" y="208441"/>
                  </a:lnTo>
                  <a:lnTo>
                    <a:pt x="34019" y="164712"/>
                  </a:lnTo>
                  <a:lnTo>
                    <a:pt x="58804" y="124779"/>
                  </a:lnTo>
                  <a:lnTo>
                    <a:pt x="89267" y="89267"/>
                  </a:lnTo>
                  <a:lnTo>
                    <a:pt x="124779" y="58804"/>
                  </a:lnTo>
                  <a:lnTo>
                    <a:pt x="164712" y="34019"/>
                  </a:lnTo>
                  <a:lnTo>
                    <a:pt x="208441" y="15538"/>
                  </a:lnTo>
                  <a:lnTo>
                    <a:pt x="255337" y="3989"/>
                  </a:lnTo>
                  <a:lnTo>
                    <a:pt x="304772" y="0"/>
                  </a:lnTo>
                  <a:lnTo>
                    <a:pt x="5972347" y="0"/>
                  </a:lnTo>
                  <a:lnTo>
                    <a:pt x="6021781" y="3988"/>
                  </a:lnTo>
                  <a:lnTo>
                    <a:pt x="6068677" y="15536"/>
                  </a:lnTo>
                  <a:lnTo>
                    <a:pt x="6112406" y="34015"/>
                  </a:lnTo>
                  <a:lnTo>
                    <a:pt x="6152341" y="58800"/>
                  </a:lnTo>
                  <a:lnTo>
                    <a:pt x="6187853" y="89264"/>
                  </a:lnTo>
                  <a:lnTo>
                    <a:pt x="6218315" y="124777"/>
                  </a:lnTo>
                  <a:lnTo>
                    <a:pt x="6243098" y="164712"/>
                  </a:lnTo>
                  <a:lnTo>
                    <a:pt x="6261577" y="208441"/>
                  </a:lnTo>
                  <a:lnTo>
                    <a:pt x="6273124" y="255337"/>
                  </a:lnTo>
                  <a:lnTo>
                    <a:pt x="6276751" y="300235"/>
                  </a:lnTo>
                </a:path>
              </a:pathLst>
            </a:custGeom>
            <a:ln w="133350">
              <a:solidFill>
                <a:srgbClr val="90DEB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65373" y="3344049"/>
              <a:ext cx="57150" cy="276225"/>
            </a:xfrm>
            <a:custGeom>
              <a:avLst/>
              <a:gdLst/>
              <a:ahLst/>
              <a:cxnLst/>
              <a:rect l="l" t="t" r="r" b="b"/>
              <a:pathLst>
                <a:path w="57150" h="276225">
                  <a:moveTo>
                    <a:pt x="57086" y="243611"/>
                  </a:moveTo>
                  <a:lnTo>
                    <a:pt x="32321" y="218859"/>
                  </a:lnTo>
                  <a:lnTo>
                    <a:pt x="24752" y="218859"/>
                  </a:lnTo>
                  <a:lnTo>
                    <a:pt x="0" y="243611"/>
                  </a:lnTo>
                  <a:lnTo>
                    <a:pt x="0" y="251180"/>
                  </a:lnTo>
                  <a:lnTo>
                    <a:pt x="24752" y="275945"/>
                  </a:lnTo>
                  <a:lnTo>
                    <a:pt x="32321" y="275945"/>
                  </a:lnTo>
                  <a:lnTo>
                    <a:pt x="57086" y="251180"/>
                  </a:lnTo>
                  <a:lnTo>
                    <a:pt x="57086" y="247396"/>
                  </a:lnTo>
                  <a:lnTo>
                    <a:pt x="57086" y="243611"/>
                  </a:lnTo>
                  <a:close/>
                </a:path>
                <a:path w="57150" h="276225">
                  <a:moveTo>
                    <a:pt x="57086" y="24752"/>
                  </a:moveTo>
                  <a:lnTo>
                    <a:pt x="32321" y="0"/>
                  </a:lnTo>
                  <a:lnTo>
                    <a:pt x="24752" y="0"/>
                  </a:lnTo>
                  <a:lnTo>
                    <a:pt x="0" y="24752"/>
                  </a:lnTo>
                  <a:lnTo>
                    <a:pt x="0" y="32321"/>
                  </a:lnTo>
                  <a:lnTo>
                    <a:pt x="24752" y="57086"/>
                  </a:lnTo>
                  <a:lnTo>
                    <a:pt x="32321" y="57086"/>
                  </a:lnTo>
                  <a:lnTo>
                    <a:pt x="57086" y="32321"/>
                  </a:lnTo>
                  <a:lnTo>
                    <a:pt x="57086" y="28536"/>
                  </a:lnTo>
                  <a:lnTo>
                    <a:pt x="57086" y="24752"/>
                  </a:lnTo>
                  <a:close/>
                </a:path>
              </a:pathLst>
            </a:custGeom>
            <a:solidFill>
              <a:srgbClr val="33333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8972564" y="4539462"/>
            <a:ext cx="6410325" cy="1505585"/>
            <a:chOff x="8972564" y="4539462"/>
            <a:chExt cx="6410325" cy="1505585"/>
          </a:xfrm>
        </p:grpSpPr>
        <p:sp>
          <p:nvSpPr>
            <p:cNvPr id="15" name="object 15" descr=""/>
            <p:cNvSpPr/>
            <p:nvPr/>
          </p:nvSpPr>
          <p:spPr>
            <a:xfrm>
              <a:off x="9039026" y="4606137"/>
              <a:ext cx="6278245" cy="1372870"/>
            </a:xfrm>
            <a:custGeom>
              <a:avLst/>
              <a:gdLst/>
              <a:ahLst/>
              <a:cxnLst/>
              <a:rect l="l" t="t" r="r" b="b"/>
              <a:pathLst>
                <a:path w="6278244" h="1372870">
                  <a:moveTo>
                    <a:pt x="5972890" y="1372453"/>
                  </a:moveTo>
                  <a:lnTo>
                    <a:pt x="304799" y="1372453"/>
                  </a:lnTo>
                  <a:lnTo>
                    <a:pt x="255358" y="1368464"/>
                  </a:lnTo>
                  <a:lnTo>
                    <a:pt x="208457" y="1356914"/>
                  </a:lnTo>
                  <a:lnTo>
                    <a:pt x="164724" y="1338432"/>
                  </a:lnTo>
                  <a:lnTo>
                    <a:pt x="124787" y="1313645"/>
                  </a:lnTo>
                  <a:lnTo>
                    <a:pt x="89272" y="1283181"/>
                  </a:lnTo>
                  <a:lnTo>
                    <a:pt x="58807" y="1247666"/>
                  </a:lnTo>
                  <a:lnTo>
                    <a:pt x="34020" y="1207728"/>
                  </a:lnTo>
                  <a:lnTo>
                    <a:pt x="15538" y="1163995"/>
                  </a:lnTo>
                  <a:lnTo>
                    <a:pt x="3989" y="1117094"/>
                  </a:lnTo>
                  <a:lnTo>
                    <a:pt x="0" y="1067653"/>
                  </a:lnTo>
                  <a:lnTo>
                    <a:pt x="0" y="304799"/>
                  </a:lnTo>
                  <a:lnTo>
                    <a:pt x="3989" y="255358"/>
                  </a:lnTo>
                  <a:lnTo>
                    <a:pt x="15538" y="208457"/>
                  </a:lnTo>
                  <a:lnTo>
                    <a:pt x="34020" y="164724"/>
                  </a:lnTo>
                  <a:lnTo>
                    <a:pt x="58807" y="124787"/>
                  </a:lnTo>
                  <a:lnTo>
                    <a:pt x="89272" y="89272"/>
                  </a:lnTo>
                  <a:lnTo>
                    <a:pt x="124787" y="58807"/>
                  </a:lnTo>
                  <a:lnTo>
                    <a:pt x="164724" y="34020"/>
                  </a:lnTo>
                  <a:lnTo>
                    <a:pt x="208457" y="15538"/>
                  </a:lnTo>
                  <a:lnTo>
                    <a:pt x="255358" y="3989"/>
                  </a:lnTo>
                  <a:lnTo>
                    <a:pt x="304799" y="0"/>
                  </a:lnTo>
                  <a:lnTo>
                    <a:pt x="5972890" y="0"/>
                  </a:lnTo>
                  <a:lnTo>
                    <a:pt x="6022332" y="3989"/>
                  </a:lnTo>
                  <a:lnTo>
                    <a:pt x="6069232" y="15538"/>
                  </a:lnTo>
                  <a:lnTo>
                    <a:pt x="6112965" y="34020"/>
                  </a:lnTo>
                  <a:lnTo>
                    <a:pt x="6152903" y="58807"/>
                  </a:lnTo>
                  <a:lnTo>
                    <a:pt x="6188418" y="89272"/>
                  </a:lnTo>
                  <a:lnTo>
                    <a:pt x="6218883" y="124787"/>
                  </a:lnTo>
                  <a:lnTo>
                    <a:pt x="6243670" y="164724"/>
                  </a:lnTo>
                  <a:lnTo>
                    <a:pt x="6262152" y="208457"/>
                  </a:lnTo>
                  <a:lnTo>
                    <a:pt x="6273701" y="255358"/>
                  </a:lnTo>
                  <a:lnTo>
                    <a:pt x="6277690" y="304799"/>
                  </a:lnTo>
                  <a:lnTo>
                    <a:pt x="6277690" y="1067653"/>
                  </a:lnTo>
                  <a:lnTo>
                    <a:pt x="6273701" y="1117094"/>
                  </a:lnTo>
                  <a:lnTo>
                    <a:pt x="6262152" y="1163995"/>
                  </a:lnTo>
                  <a:lnTo>
                    <a:pt x="6243670" y="1207728"/>
                  </a:lnTo>
                  <a:lnTo>
                    <a:pt x="6218883" y="1247666"/>
                  </a:lnTo>
                  <a:lnTo>
                    <a:pt x="6188418" y="1283181"/>
                  </a:lnTo>
                  <a:lnTo>
                    <a:pt x="6152903" y="1313645"/>
                  </a:lnTo>
                  <a:lnTo>
                    <a:pt x="6112965" y="1338432"/>
                  </a:lnTo>
                  <a:lnTo>
                    <a:pt x="6069232" y="1356914"/>
                  </a:lnTo>
                  <a:lnTo>
                    <a:pt x="6022332" y="1368464"/>
                  </a:lnTo>
                  <a:lnTo>
                    <a:pt x="5972890" y="1372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039239" y="4606137"/>
              <a:ext cx="6276975" cy="1372235"/>
            </a:xfrm>
            <a:custGeom>
              <a:avLst/>
              <a:gdLst/>
              <a:ahLst/>
              <a:cxnLst/>
              <a:rect l="l" t="t" r="r" b="b"/>
              <a:pathLst>
                <a:path w="6276975" h="1372235">
                  <a:moveTo>
                    <a:pt x="6276753" y="1072096"/>
                  </a:moveTo>
                  <a:lnTo>
                    <a:pt x="6273123" y="1117007"/>
                  </a:lnTo>
                  <a:lnTo>
                    <a:pt x="6261576" y="1163903"/>
                  </a:lnTo>
                  <a:lnTo>
                    <a:pt x="6243097" y="1207632"/>
                  </a:lnTo>
                  <a:lnTo>
                    <a:pt x="6218313" y="1247567"/>
                  </a:lnTo>
                  <a:lnTo>
                    <a:pt x="6187850" y="1283079"/>
                  </a:lnTo>
                  <a:lnTo>
                    <a:pt x="6152337" y="1313539"/>
                  </a:lnTo>
                  <a:lnTo>
                    <a:pt x="6112403" y="1338321"/>
                  </a:lnTo>
                  <a:lnTo>
                    <a:pt x="6068674" y="1356798"/>
                  </a:lnTo>
                  <a:lnTo>
                    <a:pt x="6021780" y="1368343"/>
                  </a:lnTo>
                  <a:lnTo>
                    <a:pt x="5981411" y="1371609"/>
                  </a:lnTo>
                </a:path>
                <a:path w="6276975" h="1372235">
                  <a:moveTo>
                    <a:pt x="295702" y="1371611"/>
                  </a:moveTo>
                  <a:lnTo>
                    <a:pt x="255339" y="1368344"/>
                  </a:lnTo>
                  <a:lnTo>
                    <a:pt x="208444" y="1356797"/>
                  </a:lnTo>
                  <a:lnTo>
                    <a:pt x="164716" y="1338319"/>
                  </a:lnTo>
                  <a:lnTo>
                    <a:pt x="124782" y="1313536"/>
                  </a:lnTo>
                  <a:lnTo>
                    <a:pt x="89269" y="1283076"/>
                  </a:lnTo>
                  <a:lnTo>
                    <a:pt x="58806" y="1247566"/>
                  </a:lnTo>
                  <a:lnTo>
                    <a:pt x="34020" y="1207633"/>
                  </a:lnTo>
                  <a:lnTo>
                    <a:pt x="15539" y="1163904"/>
                  </a:lnTo>
                  <a:lnTo>
                    <a:pt x="3989" y="1117008"/>
                  </a:lnTo>
                  <a:lnTo>
                    <a:pt x="0" y="1067571"/>
                  </a:lnTo>
                  <a:lnTo>
                    <a:pt x="0" y="304772"/>
                  </a:lnTo>
                  <a:lnTo>
                    <a:pt x="3989" y="255337"/>
                  </a:lnTo>
                  <a:lnTo>
                    <a:pt x="15538" y="208441"/>
                  </a:lnTo>
                  <a:lnTo>
                    <a:pt x="34020" y="164713"/>
                  </a:lnTo>
                  <a:lnTo>
                    <a:pt x="58806" y="124780"/>
                  </a:lnTo>
                  <a:lnTo>
                    <a:pt x="89268" y="89268"/>
                  </a:lnTo>
                  <a:lnTo>
                    <a:pt x="124779" y="58806"/>
                  </a:lnTo>
                  <a:lnTo>
                    <a:pt x="164713" y="34020"/>
                  </a:lnTo>
                  <a:lnTo>
                    <a:pt x="208441" y="15538"/>
                  </a:lnTo>
                  <a:lnTo>
                    <a:pt x="255337" y="3989"/>
                  </a:lnTo>
                  <a:lnTo>
                    <a:pt x="304772" y="0"/>
                  </a:lnTo>
                  <a:lnTo>
                    <a:pt x="5972347" y="0"/>
                  </a:lnTo>
                  <a:lnTo>
                    <a:pt x="6021781" y="3988"/>
                  </a:lnTo>
                  <a:lnTo>
                    <a:pt x="6068677" y="15536"/>
                  </a:lnTo>
                  <a:lnTo>
                    <a:pt x="6112406" y="34016"/>
                  </a:lnTo>
                  <a:lnTo>
                    <a:pt x="6152340" y="58801"/>
                  </a:lnTo>
                  <a:lnTo>
                    <a:pt x="6187852" y="89265"/>
                  </a:lnTo>
                  <a:lnTo>
                    <a:pt x="6218314" y="124778"/>
                  </a:lnTo>
                  <a:lnTo>
                    <a:pt x="6243098" y="164713"/>
                  </a:lnTo>
                  <a:lnTo>
                    <a:pt x="6261577" y="208442"/>
                  </a:lnTo>
                  <a:lnTo>
                    <a:pt x="6273124" y="255337"/>
                  </a:lnTo>
                  <a:lnTo>
                    <a:pt x="6276751" y="300235"/>
                  </a:lnTo>
                </a:path>
              </a:pathLst>
            </a:custGeom>
            <a:ln w="133350">
              <a:solidFill>
                <a:srgbClr val="F7D3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388157" y="5098071"/>
              <a:ext cx="57150" cy="495300"/>
            </a:xfrm>
            <a:custGeom>
              <a:avLst/>
              <a:gdLst/>
              <a:ahLst/>
              <a:cxnLst/>
              <a:rect l="l" t="t" r="r" b="b"/>
              <a:pathLst>
                <a:path w="57150" h="495300">
                  <a:moveTo>
                    <a:pt x="57086" y="462470"/>
                  </a:moveTo>
                  <a:lnTo>
                    <a:pt x="32334" y="437705"/>
                  </a:lnTo>
                  <a:lnTo>
                    <a:pt x="24752" y="437705"/>
                  </a:lnTo>
                  <a:lnTo>
                    <a:pt x="0" y="462470"/>
                  </a:lnTo>
                  <a:lnTo>
                    <a:pt x="0" y="470039"/>
                  </a:lnTo>
                  <a:lnTo>
                    <a:pt x="24752" y="494804"/>
                  </a:lnTo>
                  <a:lnTo>
                    <a:pt x="32334" y="494804"/>
                  </a:lnTo>
                  <a:lnTo>
                    <a:pt x="57086" y="470039"/>
                  </a:lnTo>
                  <a:lnTo>
                    <a:pt x="57086" y="466255"/>
                  </a:lnTo>
                  <a:lnTo>
                    <a:pt x="57086" y="462470"/>
                  </a:lnTo>
                  <a:close/>
                </a:path>
                <a:path w="57150" h="495300">
                  <a:moveTo>
                    <a:pt x="57086" y="24752"/>
                  </a:moveTo>
                  <a:lnTo>
                    <a:pt x="32334" y="0"/>
                  </a:lnTo>
                  <a:lnTo>
                    <a:pt x="24752" y="0"/>
                  </a:lnTo>
                  <a:lnTo>
                    <a:pt x="0" y="24752"/>
                  </a:lnTo>
                  <a:lnTo>
                    <a:pt x="0" y="32321"/>
                  </a:lnTo>
                  <a:lnTo>
                    <a:pt x="24752" y="57086"/>
                  </a:lnTo>
                  <a:lnTo>
                    <a:pt x="32334" y="57086"/>
                  </a:lnTo>
                  <a:lnTo>
                    <a:pt x="57086" y="32321"/>
                  </a:lnTo>
                  <a:lnTo>
                    <a:pt x="57086" y="28536"/>
                  </a:lnTo>
                  <a:lnTo>
                    <a:pt x="57086" y="24752"/>
                  </a:lnTo>
                  <a:close/>
                </a:path>
              </a:pathLst>
            </a:custGeom>
            <a:solidFill>
              <a:srgbClr val="3333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501803" y="945036"/>
            <a:ext cx="5055235" cy="12039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 marL="108585">
              <a:lnSpc>
                <a:spcPct val="100000"/>
              </a:lnSpc>
              <a:spcBef>
                <a:spcPts val="380"/>
              </a:spcBef>
            </a:pPr>
            <a:r>
              <a:rPr dirty="0" sz="1650" spc="85" b="1">
                <a:solidFill>
                  <a:srgbClr val="333332"/>
                </a:solidFill>
                <a:latin typeface="Century Gothic"/>
                <a:cs typeface="Century Gothic"/>
              </a:rPr>
              <a:t>Constituency</a:t>
            </a:r>
            <a:r>
              <a:rPr dirty="0" sz="1650" spc="60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105" b="1">
                <a:solidFill>
                  <a:srgbClr val="333332"/>
                </a:solidFill>
                <a:latin typeface="Century Gothic"/>
                <a:cs typeface="Century Gothic"/>
              </a:rPr>
              <a:t>Information</a:t>
            </a:r>
            <a:endParaRPr sz="1650">
              <a:latin typeface="Century Gothic"/>
              <a:cs typeface="Century Gothic"/>
            </a:endParaRPr>
          </a:p>
          <a:p>
            <a:pPr marL="12700" marR="134620">
              <a:lnSpc>
                <a:spcPct val="106400"/>
              </a:lnSpc>
              <a:spcBef>
                <a:spcPts val="120"/>
              </a:spcBef>
            </a:pP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Contains</a:t>
            </a:r>
            <a:r>
              <a:rPr dirty="0" sz="1350" spc="6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details</a:t>
            </a:r>
            <a:r>
              <a:rPr dirty="0" sz="1350" spc="6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about</a:t>
            </a:r>
            <a:r>
              <a:rPr dirty="0" sz="1350" spc="6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55">
                <a:solidFill>
                  <a:srgbClr val="333332"/>
                </a:solidFill>
                <a:latin typeface="Century Gothic"/>
                <a:cs typeface="Century Gothic"/>
              </a:rPr>
              <a:t>each</a:t>
            </a:r>
            <a:r>
              <a:rPr dirty="0" sz="1350" spc="6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parliamentary</a:t>
            </a:r>
            <a:r>
              <a:rPr dirty="0" sz="1350" spc="7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6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assembly constituency.</a:t>
            </a:r>
            <a:endParaRPr sz="1350">
              <a:latin typeface="Century Gothic"/>
              <a:cs typeface="Century Gothic"/>
            </a:endParaRPr>
          </a:p>
          <a:p>
            <a:pPr marL="12700" marR="5080">
              <a:lnSpc>
                <a:spcPct val="106400"/>
              </a:lnSpc>
            </a:pP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Includes</a:t>
            </a:r>
            <a:r>
              <a:rPr dirty="0" sz="1350" spc="1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unique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60">
                <a:solidFill>
                  <a:srgbClr val="333332"/>
                </a:solidFill>
                <a:latin typeface="Century Gothic"/>
                <a:cs typeface="Century Gothic"/>
              </a:rPr>
              <a:t>IDs,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constituency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names,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mapping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25">
                <a:solidFill>
                  <a:srgbClr val="333332"/>
                </a:solidFill>
                <a:latin typeface="Century Gothic"/>
                <a:cs typeface="Century Gothic"/>
              </a:rPr>
              <a:t>to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states.</a:t>
            </a:r>
            <a:endParaRPr sz="1350">
              <a:latin typeface="Century Gothic"/>
              <a:cs typeface="Century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730943" y="2887241"/>
            <a:ext cx="5009515" cy="80899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565"/>
              </a:spcBef>
            </a:pPr>
            <a:r>
              <a:rPr dirty="0" sz="1650" spc="110" b="1">
                <a:solidFill>
                  <a:srgbClr val="333332"/>
                </a:solidFill>
                <a:latin typeface="Century Gothic"/>
                <a:cs typeface="Century Gothic"/>
              </a:rPr>
              <a:t>State</a:t>
            </a:r>
            <a:r>
              <a:rPr dirty="0" sz="1650" spc="15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90" b="1">
                <a:solidFill>
                  <a:srgbClr val="333332"/>
                </a:solidFill>
                <a:latin typeface="Century Gothic"/>
                <a:cs typeface="Century Gothic"/>
              </a:rPr>
              <a:t>&amp;</a:t>
            </a:r>
            <a:r>
              <a:rPr dirty="0" sz="1650" spc="20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100" b="1">
                <a:solidFill>
                  <a:srgbClr val="333332"/>
                </a:solidFill>
                <a:latin typeface="Century Gothic"/>
                <a:cs typeface="Century Gothic"/>
              </a:rPr>
              <a:t>Region</a:t>
            </a:r>
            <a:r>
              <a:rPr dirty="0" sz="1650" spc="15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55" b="1">
                <a:solidFill>
                  <a:srgbClr val="333332"/>
                </a:solidFill>
                <a:latin typeface="Century Gothic"/>
                <a:cs typeface="Century Gothic"/>
              </a:rPr>
              <a:t>Mapping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06400"/>
              </a:lnSpc>
              <a:spcBef>
                <a:spcPts val="270"/>
              </a:spcBef>
            </a:pP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Each</a:t>
            </a:r>
            <a:r>
              <a:rPr dirty="0" sz="1350" spc="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constituency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10">
                <a:solidFill>
                  <a:srgbClr val="333332"/>
                </a:solidFill>
                <a:latin typeface="Century Gothic"/>
                <a:cs typeface="Century Gothic"/>
              </a:rPr>
              <a:t>is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0">
                <a:solidFill>
                  <a:srgbClr val="333332"/>
                </a:solidFill>
                <a:latin typeface="Century Gothic"/>
                <a:cs typeface="Century Gothic"/>
              </a:rPr>
              <a:t>linked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75">
                <a:solidFill>
                  <a:srgbClr val="333332"/>
                </a:solidFill>
                <a:latin typeface="Century Gothic"/>
                <a:cs typeface="Century Gothic"/>
              </a:rPr>
              <a:t>with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0">
                <a:solidFill>
                  <a:srgbClr val="333332"/>
                </a:solidFill>
                <a:latin typeface="Century Gothic"/>
                <a:cs typeface="Century Gothic"/>
              </a:rPr>
              <a:t>its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state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region.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Enables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state-level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comparisons</a:t>
            </a:r>
            <a:r>
              <a:rPr dirty="0" sz="1350" spc="13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20">
                <a:solidFill>
                  <a:srgbClr val="333332"/>
                </a:solidFill>
                <a:latin typeface="Century Gothic"/>
                <a:cs typeface="Century Gothic"/>
              </a:rPr>
              <a:t>aggregated</a:t>
            </a:r>
            <a:r>
              <a:rPr dirty="0" sz="1350" spc="13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5">
                <a:solidFill>
                  <a:srgbClr val="333332"/>
                </a:solidFill>
                <a:latin typeface="Century Gothic"/>
                <a:cs typeface="Century Gothic"/>
              </a:rPr>
              <a:t>insights.</a:t>
            </a:r>
            <a:endParaRPr sz="1350">
              <a:latin typeface="Century Gothic"/>
              <a:cs typeface="Century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553728" y="4625064"/>
            <a:ext cx="5680710" cy="10439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algn="ctr" marR="485140">
              <a:lnSpc>
                <a:spcPct val="100000"/>
              </a:lnSpc>
              <a:spcBef>
                <a:spcPts val="640"/>
              </a:spcBef>
            </a:pPr>
            <a:r>
              <a:rPr dirty="0" sz="1650" spc="80" b="1">
                <a:solidFill>
                  <a:srgbClr val="333332"/>
                </a:solidFill>
                <a:latin typeface="Century Gothic"/>
                <a:cs typeface="Century Gothic"/>
              </a:rPr>
              <a:t>Electoral</a:t>
            </a:r>
            <a:r>
              <a:rPr dirty="0" sz="1650" spc="30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95" b="1">
                <a:solidFill>
                  <a:srgbClr val="333332"/>
                </a:solidFill>
                <a:latin typeface="Century Gothic"/>
                <a:cs typeface="Century Gothic"/>
              </a:rPr>
              <a:t>Boundaries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06400"/>
              </a:lnSpc>
              <a:spcBef>
                <a:spcPts val="325"/>
              </a:spcBef>
            </a:pP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Records</a:t>
            </a:r>
            <a:r>
              <a:rPr dirty="0" sz="1350" spc="10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boundary</a:t>
            </a:r>
            <a:r>
              <a:rPr dirty="0" sz="1350" spc="10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0">
                <a:solidFill>
                  <a:srgbClr val="333332"/>
                </a:solidFill>
                <a:latin typeface="Century Gothic"/>
                <a:cs typeface="Century Gothic"/>
              </a:rPr>
              <a:t>definitions</a:t>
            </a:r>
            <a:r>
              <a:rPr dirty="0" sz="1350" spc="10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to</a:t>
            </a:r>
            <a:r>
              <a:rPr dirty="0" sz="1350" spc="10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track</a:t>
            </a:r>
            <a:r>
              <a:rPr dirty="0" sz="1350" spc="10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constituency-level</a:t>
            </a:r>
            <a:r>
              <a:rPr dirty="0" sz="1350" spc="10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changes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across</a:t>
            </a:r>
            <a:r>
              <a:rPr dirty="0" sz="1350" spc="8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elections.</a:t>
            </a:r>
            <a:endParaRPr sz="13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0">
                <a:solidFill>
                  <a:srgbClr val="333332"/>
                </a:solidFill>
                <a:latin typeface="Century Gothic"/>
                <a:cs typeface="Century Gothic"/>
              </a:rPr>
              <a:t>Important</a:t>
            </a:r>
            <a:r>
              <a:rPr dirty="0" sz="1350" spc="8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for</a:t>
            </a:r>
            <a:r>
              <a:rPr dirty="0" sz="1350" spc="9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historical</a:t>
            </a:r>
            <a:r>
              <a:rPr dirty="0" sz="1350" spc="8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consistency</a:t>
            </a:r>
            <a:r>
              <a:rPr dirty="0" sz="1350" spc="9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9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trend</a:t>
            </a:r>
            <a:r>
              <a:rPr dirty="0" sz="1350" spc="8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analysis.</a:t>
            </a:r>
            <a:endParaRPr sz="1350">
              <a:latin typeface="Century Gothic"/>
              <a:cs typeface="Century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8972564" y="6290537"/>
            <a:ext cx="6410325" cy="1504950"/>
            <a:chOff x="8972564" y="6290537"/>
            <a:chExt cx="6410325" cy="1504950"/>
          </a:xfrm>
        </p:grpSpPr>
        <p:sp>
          <p:nvSpPr>
            <p:cNvPr id="22" name="object 22" descr=""/>
            <p:cNvSpPr/>
            <p:nvPr/>
          </p:nvSpPr>
          <p:spPr>
            <a:xfrm>
              <a:off x="9039026" y="6357213"/>
              <a:ext cx="6278245" cy="1372870"/>
            </a:xfrm>
            <a:custGeom>
              <a:avLst/>
              <a:gdLst/>
              <a:ahLst/>
              <a:cxnLst/>
              <a:rect l="l" t="t" r="r" b="b"/>
              <a:pathLst>
                <a:path w="6278244" h="1372870">
                  <a:moveTo>
                    <a:pt x="5972890" y="1372483"/>
                  </a:moveTo>
                  <a:lnTo>
                    <a:pt x="304799" y="1372483"/>
                  </a:lnTo>
                  <a:lnTo>
                    <a:pt x="255358" y="1368493"/>
                  </a:lnTo>
                  <a:lnTo>
                    <a:pt x="208457" y="1356942"/>
                  </a:lnTo>
                  <a:lnTo>
                    <a:pt x="164724" y="1338457"/>
                  </a:lnTo>
                  <a:lnTo>
                    <a:pt x="124787" y="1313667"/>
                  </a:lnTo>
                  <a:lnTo>
                    <a:pt x="89272" y="1283200"/>
                  </a:lnTo>
                  <a:lnTo>
                    <a:pt x="58807" y="1247683"/>
                  </a:lnTo>
                  <a:lnTo>
                    <a:pt x="34020" y="1207745"/>
                  </a:lnTo>
                  <a:lnTo>
                    <a:pt x="15538" y="1164014"/>
                  </a:lnTo>
                  <a:lnTo>
                    <a:pt x="3989" y="1117117"/>
                  </a:lnTo>
                  <a:lnTo>
                    <a:pt x="0" y="1067683"/>
                  </a:lnTo>
                  <a:lnTo>
                    <a:pt x="0" y="304799"/>
                  </a:lnTo>
                  <a:lnTo>
                    <a:pt x="3989" y="255358"/>
                  </a:lnTo>
                  <a:lnTo>
                    <a:pt x="15538" y="208457"/>
                  </a:lnTo>
                  <a:lnTo>
                    <a:pt x="34020" y="164724"/>
                  </a:lnTo>
                  <a:lnTo>
                    <a:pt x="58807" y="124787"/>
                  </a:lnTo>
                  <a:lnTo>
                    <a:pt x="89272" y="89272"/>
                  </a:lnTo>
                  <a:lnTo>
                    <a:pt x="124787" y="58807"/>
                  </a:lnTo>
                  <a:lnTo>
                    <a:pt x="164724" y="34020"/>
                  </a:lnTo>
                  <a:lnTo>
                    <a:pt x="208457" y="15538"/>
                  </a:lnTo>
                  <a:lnTo>
                    <a:pt x="255358" y="3989"/>
                  </a:lnTo>
                  <a:lnTo>
                    <a:pt x="304799" y="0"/>
                  </a:lnTo>
                  <a:lnTo>
                    <a:pt x="5972890" y="0"/>
                  </a:lnTo>
                  <a:lnTo>
                    <a:pt x="6022332" y="3989"/>
                  </a:lnTo>
                  <a:lnTo>
                    <a:pt x="6069232" y="15538"/>
                  </a:lnTo>
                  <a:lnTo>
                    <a:pt x="6112965" y="34020"/>
                  </a:lnTo>
                  <a:lnTo>
                    <a:pt x="6152903" y="58807"/>
                  </a:lnTo>
                  <a:lnTo>
                    <a:pt x="6188418" y="89272"/>
                  </a:lnTo>
                  <a:lnTo>
                    <a:pt x="6218883" y="124787"/>
                  </a:lnTo>
                  <a:lnTo>
                    <a:pt x="6243670" y="164724"/>
                  </a:lnTo>
                  <a:lnTo>
                    <a:pt x="6262152" y="208457"/>
                  </a:lnTo>
                  <a:lnTo>
                    <a:pt x="6273701" y="255358"/>
                  </a:lnTo>
                  <a:lnTo>
                    <a:pt x="6277690" y="304799"/>
                  </a:lnTo>
                  <a:lnTo>
                    <a:pt x="6277690" y="1067683"/>
                  </a:lnTo>
                  <a:lnTo>
                    <a:pt x="6273701" y="1117117"/>
                  </a:lnTo>
                  <a:lnTo>
                    <a:pt x="6262152" y="1164014"/>
                  </a:lnTo>
                  <a:lnTo>
                    <a:pt x="6243670" y="1207745"/>
                  </a:lnTo>
                  <a:lnTo>
                    <a:pt x="6218883" y="1247683"/>
                  </a:lnTo>
                  <a:lnTo>
                    <a:pt x="6188418" y="1283200"/>
                  </a:lnTo>
                  <a:lnTo>
                    <a:pt x="6152903" y="1313667"/>
                  </a:lnTo>
                  <a:lnTo>
                    <a:pt x="6112965" y="1338457"/>
                  </a:lnTo>
                  <a:lnTo>
                    <a:pt x="6069232" y="1356942"/>
                  </a:lnTo>
                  <a:lnTo>
                    <a:pt x="6022332" y="1368493"/>
                  </a:lnTo>
                  <a:lnTo>
                    <a:pt x="5972890" y="1372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039239" y="6357212"/>
              <a:ext cx="6276975" cy="1371600"/>
            </a:xfrm>
            <a:custGeom>
              <a:avLst/>
              <a:gdLst/>
              <a:ahLst/>
              <a:cxnLst/>
              <a:rect l="l" t="t" r="r" b="b"/>
              <a:pathLst>
                <a:path w="6276975" h="1371600">
                  <a:moveTo>
                    <a:pt x="6276753" y="1072096"/>
                  </a:moveTo>
                  <a:lnTo>
                    <a:pt x="6273123" y="1117007"/>
                  </a:lnTo>
                  <a:lnTo>
                    <a:pt x="6261577" y="1163903"/>
                  </a:lnTo>
                  <a:lnTo>
                    <a:pt x="6243100" y="1207634"/>
                  </a:lnTo>
                  <a:lnTo>
                    <a:pt x="6218318" y="1247572"/>
                  </a:lnTo>
                  <a:lnTo>
                    <a:pt x="6187858" y="1283087"/>
                  </a:lnTo>
                  <a:lnTo>
                    <a:pt x="6152346" y="1313553"/>
                  </a:lnTo>
                  <a:lnTo>
                    <a:pt x="6112411" y="1338341"/>
                  </a:lnTo>
                  <a:lnTo>
                    <a:pt x="6068681" y="1356824"/>
                  </a:lnTo>
                  <a:lnTo>
                    <a:pt x="6021783" y="1368373"/>
                  </a:lnTo>
                  <a:lnTo>
                    <a:pt x="5981785" y="1371581"/>
                  </a:lnTo>
                </a:path>
                <a:path w="6276975" h="1371600">
                  <a:moveTo>
                    <a:pt x="295328" y="1371584"/>
                  </a:moveTo>
                  <a:lnTo>
                    <a:pt x="255332" y="1368372"/>
                  </a:lnTo>
                  <a:lnTo>
                    <a:pt x="208435" y="1356820"/>
                  </a:lnTo>
                  <a:lnTo>
                    <a:pt x="164706" y="1338336"/>
                  </a:lnTo>
                  <a:lnTo>
                    <a:pt x="124772" y="1313548"/>
                  </a:lnTo>
                  <a:lnTo>
                    <a:pt x="89262" y="1283083"/>
                  </a:lnTo>
                  <a:lnTo>
                    <a:pt x="58802" y="1247569"/>
                  </a:lnTo>
                  <a:lnTo>
                    <a:pt x="34018" y="1207634"/>
                  </a:lnTo>
                  <a:lnTo>
                    <a:pt x="15538" y="1163905"/>
                  </a:lnTo>
                  <a:lnTo>
                    <a:pt x="3989" y="1117008"/>
                  </a:lnTo>
                  <a:lnTo>
                    <a:pt x="0" y="1067571"/>
                  </a:lnTo>
                  <a:lnTo>
                    <a:pt x="0" y="304772"/>
                  </a:lnTo>
                  <a:lnTo>
                    <a:pt x="3989" y="255337"/>
                  </a:lnTo>
                  <a:lnTo>
                    <a:pt x="15538" y="208441"/>
                  </a:lnTo>
                  <a:lnTo>
                    <a:pt x="34020" y="164713"/>
                  </a:lnTo>
                  <a:lnTo>
                    <a:pt x="58806" y="124780"/>
                  </a:lnTo>
                  <a:lnTo>
                    <a:pt x="89268" y="89268"/>
                  </a:lnTo>
                  <a:lnTo>
                    <a:pt x="124779" y="58806"/>
                  </a:lnTo>
                  <a:lnTo>
                    <a:pt x="164713" y="34020"/>
                  </a:lnTo>
                  <a:lnTo>
                    <a:pt x="208441" y="15538"/>
                  </a:lnTo>
                  <a:lnTo>
                    <a:pt x="255337" y="3989"/>
                  </a:lnTo>
                  <a:lnTo>
                    <a:pt x="304772" y="0"/>
                  </a:lnTo>
                  <a:lnTo>
                    <a:pt x="5972347" y="0"/>
                  </a:lnTo>
                  <a:lnTo>
                    <a:pt x="6021781" y="3988"/>
                  </a:lnTo>
                  <a:lnTo>
                    <a:pt x="6068677" y="15536"/>
                  </a:lnTo>
                  <a:lnTo>
                    <a:pt x="6112406" y="34016"/>
                  </a:lnTo>
                  <a:lnTo>
                    <a:pt x="6152340" y="58801"/>
                  </a:lnTo>
                  <a:lnTo>
                    <a:pt x="6187852" y="89265"/>
                  </a:lnTo>
                  <a:lnTo>
                    <a:pt x="6218314" y="124778"/>
                  </a:lnTo>
                  <a:lnTo>
                    <a:pt x="6243098" y="164713"/>
                  </a:lnTo>
                  <a:lnTo>
                    <a:pt x="6261577" y="208442"/>
                  </a:lnTo>
                  <a:lnTo>
                    <a:pt x="6273124" y="255337"/>
                  </a:lnTo>
                  <a:lnTo>
                    <a:pt x="6276751" y="300235"/>
                  </a:lnTo>
                </a:path>
              </a:pathLst>
            </a:custGeom>
            <a:ln w="133350">
              <a:solidFill>
                <a:srgbClr val="F7B17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79699" y="6788987"/>
              <a:ext cx="57150" cy="495300"/>
            </a:xfrm>
            <a:custGeom>
              <a:avLst/>
              <a:gdLst/>
              <a:ahLst/>
              <a:cxnLst/>
              <a:rect l="l" t="t" r="r" b="b"/>
              <a:pathLst>
                <a:path w="57150" h="495300">
                  <a:moveTo>
                    <a:pt x="57086" y="462483"/>
                  </a:moveTo>
                  <a:lnTo>
                    <a:pt x="32321" y="437718"/>
                  </a:lnTo>
                  <a:lnTo>
                    <a:pt x="24752" y="437718"/>
                  </a:lnTo>
                  <a:lnTo>
                    <a:pt x="0" y="462483"/>
                  </a:lnTo>
                  <a:lnTo>
                    <a:pt x="0" y="470052"/>
                  </a:lnTo>
                  <a:lnTo>
                    <a:pt x="24752" y="494817"/>
                  </a:lnTo>
                  <a:lnTo>
                    <a:pt x="32321" y="494817"/>
                  </a:lnTo>
                  <a:lnTo>
                    <a:pt x="57086" y="470052"/>
                  </a:lnTo>
                  <a:lnTo>
                    <a:pt x="57086" y="466267"/>
                  </a:lnTo>
                  <a:lnTo>
                    <a:pt x="57086" y="462483"/>
                  </a:lnTo>
                  <a:close/>
                </a:path>
                <a:path w="57150" h="495300">
                  <a:moveTo>
                    <a:pt x="57086" y="24765"/>
                  </a:moveTo>
                  <a:lnTo>
                    <a:pt x="32321" y="0"/>
                  </a:lnTo>
                  <a:lnTo>
                    <a:pt x="24752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52" y="57099"/>
                  </a:lnTo>
                  <a:lnTo>
                    <a:pt x="32321" y="57099"/>
                  </a:lnTo>
                  <a:lnTo>
                    <a:pt x="57086" y="32334"/>
                  </a:lnTo>
                  <a:lnTo>
                    <a:pt x="57086" y="28549"/>
                  </a:lnTo>
                  <a:lnTo>
                    <a:pt x="57086" y="24765"/>
                  </a:lnTo>
                  <a:close/>
                </a:path>
              </a:pathLst>
            </a:custGeom>
            <a:solidFill>
              <a:srgbClr val="3333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745268" y="6374733"/>
            <a:ext cx="5032375" cy="120396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 marL="26670">
              <a:lnSpc>
                <a:spcPct val="100000"/>
              </a:lnSpc>
              <a:spcBef>
                <a:spcPts val="380"/>
              </a:spcBef>
            </a:pPr>
            <a:r>
              <a:rPr dirty="0" sz="1650" spc="80" b="1">
                <a:solidFill>
                  <a:srgbClr val="333332"/>
                </a:solidFill>
                <a:latin typeface="Century Gothic"/>
                <a:cs typeface="Century Gothic"/>
              </a:rPr>
              <a:t>Demographic</a:t>
            </a:r>
            <a:r>
              <a:rPr dirty="0" sz="1650" spc="15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-10" b="1">
                <a:solidFill>
                  <a:srgbClr val="333332"/>
                </a:solidFill>
                <a:latin typeface="Century Gothic"/>
                <a:cs typeface="Century Gothic"/>
              </a:rPr>
              <a:t>Coverage</a:t>
            </a:r>
            <a:endParaRPr sz="1650">
              <a:latin typeface="Century Gothic"/>
              <a:cs typeface="Century Gothic"/>
            </a:endParaRPr>
          </a:p>
          <a:p>
            <a:pPr marL="12700" marR="5080">
              <a:lnSpc>
                <a:spcPct val="106400"/>
              </a:lnSpc>
              <a:spcBef>
                <a:spcPts val="120"/>
              </a:spcBef>
            </a:pP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Captures</a:t>
            </a:r>
            <a:r>
              <a:rPr dirty="0" sz="1350" spc="7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urban–rural</a:t>
            </a:r>
            <a:r>
              <a:rPr dirty="0" sz="1350" spc="7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60">
                <a:solidFill>
                  <a:srgbClr val="333332"/>
                </a:solidFill>
                <a:latin typeface="Century Gothic"/>
                <a:cs typeface="Century Gothic"/>
              </a:rPr>
              <a:t>distribution</a:t>
            </a:r>
            <a:r>
              <a:rPr dirty="0" sz="1350" spc="7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7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0">
                <a:solidFill>
                  <a:srgbClr val="333332"/>
                </a:solidFill>
                <a:latin typeface="Century Gothic"/>
                <a:cs typeface="Century Gothic"/>
              </a:rPr>
              <a:t>other</a:t>
            </a:r>
            <a:r>
              <a:rPr dirty="0" sz="1350" spc="7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constituency-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level</a:t>
            </a:r>
            <a:r>
              <a:rPr dirty="0" sz="1350" spc="-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attributes.</a:t>
            </a:r>
            <a:endParaRPr sz="1350">
              <a:latin typeface="Century Gothic"/>
              <a:cs typeface="Century Gothic"/>
            </a:endParaRPr>
          </a:p>
          <a:p>
            <a:pPr marL="12700" marR="76200">
              <a:lnSpc>
                <a:spcPct val="106400"/>
              </a:lnSpc>
            </a:pPr>
            <a:r>
              <a:rPr dirty="0" sz="1350" spc="60">
                <a:solidFill>
                  <a:srgbClr val="333332"/>
                </a:solidFill>
                <a:latin typeface="Century Gothic"/>
                <a:cs typeface="Century Gothic"/>
              </a:rPr>
              <a:t>Supports</a:t>
            </a:r>
            <a:r>
              <a:rPr dirty="0" sz="1350" spc="-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deeper </a:t>
            </a:r>
            <a:r>
              <a:rPr dirty="0" sz="1350" spc="85">
                <a:solidFill>
                  <a:srgbClr val="333332"/>
                </a:solidFill>
                <a:latin typeface="Century Gothic"/>
                <a:cs typeface="Century Gothic"/>
              </a:rPr>
              <a:t>insights</a:t>
            </a:r>
            <a:r>
              <a:rPr dirty="0" sz="1350" spc="-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0">
                <a:solidFill>
                  <a:srgbClr val="333332"/>
                </a:solidFill>
                <a:latin typeface="Century Gothic"/>
                <a:cs typeface="Century Gothic"/>
              </a:rPr>
              <a:t>into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voter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behavior</a:t>
            </a:r>
            <a:r>
              <a:rPr dirty="0" sz="1350" spc="-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5">
                <a:solidFill>
                  <a:srgbClr val="333332"/>
                </a:solidFill>
                <a:latin typeface="Century Gothic"/>
                <a:cs typeface="Century Gothic"/>
              </a:rPr>
              <a:t>turnout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trends.</a:t>
            </a:r>
            <a:endParaRPr sz="1350">
              <a:latin typeface="Century Gothic"/>
              <a:cs typeface="Century Gothic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972564" y="8041613"/>
            <a:ext cx="6410325" cy="1504950"/>
            <a:chOff x="8972564" y="8041613"/>
            <a:chExt cx="6410325" cy="1504950"/>
          </a:xfrm>
        </p:grpSpPr>
        <p:sp>
          <p:nvSpPr>
            <p:cNvPr id="27" name="object 27" descr=""/>
            <p:cNvSpPr/>
            <p:nvPr/>
          </p:nvSpPr>
          <p:spPr>
            <a:xfrm>
              <a:off x="9039026" y="8108288"/>
              <a:ext cx="6278245" cy="1372870"/>
            </a:xfrm>
            <a:custGeom>
              <a:avLst/>
              <a:gdLst/>
              <a:ahLst/>
              <a:cxnLst/>
              <a:rect l="l" t="t" r="r" b="b"/>
              <a:pathLst>
                <a:path w="6278244" h="1372870">
                  <a:moveTo>
                    <a:pt x="5972890" y="1372483"/>
                  </a:moveTo>
                  <a:lnTo>
                    <a:pt x="304799" y="1372483"/>
                  </a:lnTo>
                  <a:lnTo>
                    <a:pt x="255358" y="1368494"/>
                  </a:lnTo>
                  <a:lnTo>
                    <a:pt x="208457" y="1356945"/>
                  </a:lnTo>
                  <a:lnTo>
                    <a:pt x="164724" y="1338463"/>
                  </a:lnTo>
                  <a:lnTo>
                    <a:pt x="124787" y="1313676"/>
                  </a:lnTo>
                  <a:lnTo>
                    <a:pt x="89272" y="1283211"/>
                  </a:lnTo>
                  <a:lnTo>
                    <a:pt x="58807" y="1247696"/>
                  </a:lnTo>
                  <a:lnTo>
                    <a:pt x="34020" y="1207759"/>
                  </a:lnTo>
                  <a:lnTo>
                    <a:pt x="15538" y="1164025"/>
                  </a:lnTo>
                  <a:lnTo>
                    <a:pt x="3989" y="1117125"/>
                  </a:lnTo>
                  <a:lnTo>
                    <a:pt x="0" y="1067683"/>
                  </a:lnTo>
                  <a:lnTo>
                    <a:pt x="0" y="304799"/>
                  </a:lnTo>
                  <a:lnTo>
                    <a:pt x="3989" y="255366"/>
                  </a:lnTo>
                  <a:lnTo>
                    <a:pt x="15538" y="208469"/>
                  </a:lnTo>
                  <a:lnTo>
                    <a:pt x="34020" y="164738"/>
                  </a:lnTo>
                  <a:lnTo>
                    <a:pt x="58807" y="124800"/>
                  </a:lnTo>
                  <a:lnTo>
                    <a:pt x="89272" y="89283"/>
                  </a:lnTo>
                  <a:lnTo>
                    <a:pt x="124787" y="58816"/>
                  </a:lnTo>
                  <a:lnTo>
                    <a:pt x="164724" y="34026"/>
                  </a:lnTo>
                  <a:lnTo>
                    <a:pt x="208457" y="15541"/>
                  </a:lnTo>
                  <a:lnTo>
                    <a:pt x="255358" y="3990"/>
                  </a:lnTo>
                  <a:lnTo>
                    <a:pt x="304799" y="0"/>
                  </a:lnTo>
                  <a:lnTo>
                    <a:pt x="5972890" y="0"/>
                  </a:lnTo>
                  <a:lnTo>
                    <a:pt x="6022332" y="3990"/>
                  </a:lnTo>
                  <a:lnTo>
                    <a:pt x="6069232" y="15541"/>
                  </a:lnTo>
                  <a:lnTo>
                    <a:pt x="6112965" y="34026"/>
                  </a:lnTo>
                  <a:lnTo>
                    <a:pt x="6152903" y="58816"/>
                  </a:lnTo>
                  <a:lnTo>
                    <a:pt x="6188418" y="89283"/>
                  </a:lnTo>
                  <a:lnTo>
                    <a:pt x="6218883" y="124800"/>
                  </a:lnTo>
                  <a:lnTo>
                    <a:pt x="6243670" y="164738"/>
                  </a:lnTo>
                  <a:lnTo>
                    <a:pt x="6262152" y="208469"/>
                  </a:lnTo>
                  <a:lnTo>
                    <a:pt x="6273701" y="255366"/>
                  </a:lnTo>
                  <a:lnTo>
                    <a:pt x="6277690" y="304799"/>
                  </a:lnTo>
                  <a:lnTo>
                    <a:pt x="6277690" y="1067683"/>
                  </a:lnTo>
                  <a:lnTo>
                    <a:pt x="6273701" y="1117125"/>
                  </a:lnTo>
                  <a:lnTo>
                    <a:pt x="6262152" y="1164025"/>
                  </a:lnTo>
                  <a:lnTo>
                    <a:pt x="6243670" y="1207759"/>
                  </a:lnTo>
                  <a:lnTo>
                    <a:pt x="6218883" y="1247696"/>
                  </a:lnTo>
                  <a:lnTo>
                    <a:pt x="6188418" y="1283211"/>
                  </a:lnTo>
                  <a:lnTo>
                    <a:pt x="6152903" y="1313676"/>
                  </a:lnTo>
                  <a:lnTo>
                    <a:pt x="6112965" y="1338463"/>
                  </a:lnTo>
                  <a:lnTo>
                    <a:pt x="6069232" y="1356945"/>
                  </a:lnTo>
                  <a:lnTo>
                    <a:pt x="6022332" y="1368494"/>
                  </a:lnTo>
                  <a:lnTo>
                    <a:pt x="5972890" y="1372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39239" y="8108288"/>
              <a:ext cx="6276975" cy="1371600"/>
            </a:xfrm>
            <a:custGeom>
              <a:avLst/>
              <a:gdLst/>
              <a:ahLst/>
              <a:cxnLst/>
              <a:rect l="l" t="t" r="r" b="b"/>
              <a:pathLst>
                <a:path w="6276975" h="1371600">
                  <a:moveTo>
                    <a:pt x="6276751" y="1072126"/>
                  </a:moveTo>
                  <a:lnTo>
                    <a:pt x="6273128" y="1117008"/>
                  </a:lnTo>
                  <a:lnTo>
                    <a:pt x="6261582" y="1163906"/>
                  </a:lnTo>
                  <a:lnTo>
                    <a:pt x="6243105" y="1207637"/>
                  </a:lnTo>
                  <a:lnTo>
                    <a:pt x="6218321" y="1247574"/>
                  </a:lnTo>
                  <a:lnTo>
                    <a:pt x="6187860" y="1283090"/>
                  </a:lnTo>
                  <a:lnTo>
                    <a:pt x="6152347" y="1313555"/>
                  </a:lnTo>
                  <a:lnTo>
                    <a:pt x="6112412" y="1338342"/>
                  </a:lnTo>
                  <a:lnTo>
                    <a:pt x="6068681" y="1356824"/>
                  </a:lnTo>
                  <a:lnTo>
                    <a:pt x="6021783" y="1368373"/>
                  </a:lnTo>
                  <a:lnTo>
                    <a:pt x="5981785" y="1371581"/>
                  </a:lnTo>
                </a:path>
                <a:path w="6276975" h="1371600">
                  <a:moveTo>
                    <a:pt x="295328" y="1371584"/>
                  </a:moveTo>
                  <a:lnTo>
                    <a:pt x="255332" y="1368372"/>
                  </a:lnTo>
                  <a:lnTo>
                    <a:pt x="208435" y="1356820"/>
                  </a:lnTo>
                  <a:lnTo>
                    <a:pt x="164705" y="1338337"/>
                  </a:lnTo>
                  <a:lnTo>
                    <a:pt x="124771" y="1313549"/>
                  </a:lnTo>
                  <a:lnTo>
                    <a:pt x="89260" y="1283084"/>
                  </a:lnTo>
                  <a:lnTo>
                    <a:pt x="58799" y="1247571"/>
                  </a:lnTo>
                  <a:lnTo>
                    <a:pt x="34014" y="1207635"/>
                  </a:lnTo>
                  <a:lnTo>
                    <a:pt x="15535" y="1163906"/>
                  </a:lnTo>
                  <a:lnTo>
                    <a:pt x="3988" y="1117008"/>
                  </a:lnTo>
                  <a:lnTo>
                    <a:pt x="0" y="1067571"/>
                  </a:lnTo>
                  <a:lnTo>
                    <a:pt x="0" y="304772"/>
                  </a:lnTo>
                  <a:lnTo>
                    <a:pt x="3989" y="255337"/>
                  </a:lnTo>
                  <a:lnTo>
                    <a:pt x="15538" y="208441"/>
                  </a:lnTo>
                  <a:lnTo>
                    <a:pt x="34020" y="164713"/>
                  </a:lnTo>
                  <a:lnTo>
                    <a:pt x="58806" y="124780"/>
                  </a:lnTo>
                  <a:lnTo>
                    <a:pt x="89268" y="89268"/>
                  </a:lnTo>
                  <a:lnTo>
                    <a:pt x="124779" y="58806"/>
                  </a:lnTo>
                  <a:lnTo>
                    <a:pt x="164713" y="34020"/>
                  </a:lnTo>
                  <a:lnTo>
                    <a:pt x="208441" y="15538"/>
                  </a:lnTo>
                  <a:lnTo>
                    <a:pt x="255337" y="3989"/>
                  </a:lnTo>
                  <a:lnTo>
                    <a:pt x="304772" y="0"/>
                  </a:lnTo>
                  <a:lnTo>
                    <a:pt x="5972347" y="0"/>
                  </a:lnTo>
                  <a:lnTo>
                    <a:pt x="6021781" y="3988"/>
                  </a:lnTo>
                  <a:lnTo>
                    <a:pt x="6068677" y="15536"/>
                  </a:lnTo>
                  <a:lnTo>
                    <a:pt x="6112406" y="34016"/>
                  </a:lnTo>
                  <a:lnTo>
                    <a:pt x="6152340" y="58801"/>
                  </a:lnTo>
                  <a:lnTo>
                    <a:pt x="6187852" y="89265"/>
                  </a:lnTo>
                  <a:lnTo>
                    <a:pt x="6218314" y="124778"/>
                  </a:lnTo>
                  <a:lnTo>
                    <a:pt x="6243098" y="164713"/>
                  </a:lnTo>
                  <a:lnTo>
                    <a:pt x="6261577" y="208442"/>
                  </a:lnTo>
                  <a:lnTo>
                    <a:pt x="6273124" y="255337"/>
                  </a:lnTo>
                  <a:lnTo>
                    <a:pt x="6276751" y="300235"/>
                  </a:lnTo>
                </a:path>
              </a:pathLst>
            </a:custGeom>
            <a:ln w="133350">
              <a:solidFill>
                <a:srgbClr val="FF827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239212" y="8590736"/>
              <a:ext cx="57150" cy="276225"/>
            </a:xfrm>
            <a:custGeom>
              <a:avLst/>
              <a:gdLst/>
              <a:ahLst/>
              <a:cxnLst/>
              <a:rect l="l" t="t" r="r" b="b"/>
              <a:pathLst>
                <a:path w="57150" h="276225">
                  <a:moveTo>
                    <a:pt x="57099" y="243624"/>
                  </a:moveTo>
                  <a:lnTo>
                    <a:pt x="32334" y="218859"/>
                  </a:lnTo>
                  <a:lnTo>
                    <a:pt x="24765" y="218859"/>
                  </a:lnTo>
                  <a:lnTo>
                    <a:pt x="0" y="243624"/>
                  </a:lnTo>
                  <a:lnTo>
                    <a:pt x="0" y="251193"/>
                  </a:lnTo>
                  <a:lnTo>
                    <a:pt x="24765" y="275945"/>
                  </a:lnTo>
                  <a:lnTo>
                    <a:pt x="32334" y="275945"/>
                  </a:lnTo>
                  <a:lnTo>
                    <a:pt x="57099" y="251193"/>
                  </a:lnTo>
                  <a:lnTo>
                    <a:pt x="57099" y="247408"/>
                  </a:lnTo>
                  <a:lnTo>
                    <a:pt x="57099" y="243624"/>
                  </a:lnTo>
                  <a:close/>
                </a:path>
                <a:path w="57150" h="276225">
                  <a:moveTo>
                    <a:pt x="57099" y="24765"/>
                  </a:moveTo>
                  <a:lnTo>
                    <a:pt x="32334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34" y="57099"/>
                  </a:lnTo>
                  <a:lnTo>
                    <a:pt x="57099" y="32334"/>
                  </a:lnTo>
                  <a:lnTo>
                    <a:pt x="57099" y="28549"/>
                  </a:lnTo>
                  <a:lnTo>
                    <a:pt x="57099" y="24765"/>
                  </a:lnTo>
                  <a:close/>
                </a:path>
              </a:pathLst>
            </a:custGeom>
            <a:solidFill>
              <a:srgbClr val="33333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404787" y="8037584"/>
            <a:ext cx="5554345" cy="112395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algn="ctr" marR="221615">
              <a:lnSpc>
                <a:spcPct val="100000"/>
              </a:lnSpc>
              <a:spcBef>
                <a:spcPts val="985"/>
              </a:spcBef>
            </a:pPr>
            <a:r>
              <a:rPr dirty="0" sz="1650" spc="50" b="1">
                <a:solidFill>
                  <a:srgbClr val="333332"/>
                </a:solidFill>
                <a:latin typeface="Century Gothic"/>
                <a:cs typeface="Century Gothic"/>
              </a:rPr>
              <a:t>Analytical</a:t>
            </a:r>
            <a:r>
              <a:rPr dirty="0" sz="1650" spc="30" b="1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650" spc="35" b="1">
                <a:solidFill>
                  <a:srgbClr val="333332"/>
                </a:solidFill>
                <a:latin typeface="Century Gothic"/>
                <a:cs typeface="Century Gothic"/>
              </a:rPr>
              <a:t>Relevance</a:t>
            </a:r>
            <a:endParaRPr sz="16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Serves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as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35">
                <a:solidFill>
                  <a:srgbClr val="333332"/>
                </a:solidFill>
                <a:latin typeface="Century Gothic"/>
                <a:cs typeface="Century Gothic"/>
              </a:rPr>
              <a:t>a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5">
                <a:solidFill>
                  <a:srgbClr val="333332"/>
                </a:solidFill>
                <a:latin typeface="Century Gothic"/>
                <a:cs typeface="Century Gothic"/>
              </a:rPr>
              <a:t>dimension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table</a:t>
            </a:r>
            <a:r>
              <a:rPr dirty="0" sz="135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85">
                <a:solidFill>
                  <a:srgbClr val="333332"/>
                </a:solidFill>
                <a:latin typeface="Century Gothic"/>
                <a:cs typeface="Century Gothic"/>
              </a:rPr>
              <a:t>in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the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Power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170">
                <a:solidFill>
                  <a:srgbClr val="333332"/>
                </a:solidFill>
                <a:latin typeface="Century Gothic"/>
                <a:cs typeface="Century Gothic"/>
              </a:rPr>
              <a:t>BI</a:t>
            </a:r>
            <a:r>
              <a:rPr dirty="0" sz="1350" spc="4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50">
                <a:solidFill>
                  <a:srgbClr val="333332"/>
                </a:solidFill>
                <a:latin typeface="Century Gothic"/>
                <a:cs typeface="Century Gothic"/>
              </a:rPr>
              <a:t>star</a:t>
            </a:r>
            <a:r>
              <a:rPr dirty="0" sz="1350" spc="4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schema.</a:t>
            </a:r>
            <a:endParaRPr sz="1350">
              <a:latin typeface="Century Gothic"/>
              <a:cs typeface="Century Gothic"/>
            </a:endParaRPr>
          </a:p>
          <a:p>
            <a:pPr marL="12700" marR="5080">
              <a:lnSpc>
                <a:spcPct val="106400"/>
              </a:lnSpc>
            </a:pPr>
            <a:r>
              <a:rPr dirty="0" sz="1350" spc="114">
                <a:solidFill>
                  <a:srgbClr val="333332"/>
                </a:solidFill>
                <a:latin typeface="Century Gothic"/>
                <a:cs typeface="Century Gothic"/>
              </a:rPr>
              <a:t>Forms</a:t>
            </a:r>
            <a:r>
              <a:rPr dirty="0" sz="1350" spc="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the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20">
                <a:solidFill>
                  <a:srgbClr val="333332"/>
                </a:solidFill>
                <a:latin typeface="Century Gothic"/>
                <a:cs typeface="Century Gothic"/>
              </a:rPr>
              <a:t>backbone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for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80">
                <a:solidFill>
                  <a:srgbClr val="333332"/>
                </a:solidFill>
                <a:latin typeface="Century Gothic"/>
                <a:cs typeface="Century Gothic"/>
              </a:rPr>
              <a:t>linking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votes,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20">
                <a:solidFill>
                  <a:srgbClr val="333332"/>
                </a:solidFill>
                <a:latin typeface="Century Gothic"/>
                <a:cs typeface="Century Gothic"/>
              </a:rPr>
              <a:t>candidates,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and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parties</a:t>
            </a:r>
            <a:r>
              <a:rPr dirty="0" sz="1350" spc="2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25">
                <a:solidFill>
                  <a:srgbClr val="333332"/>
                </a:solidFill>
                <a:latin typeface="Century Gothic"/>
                <a:cs typeface="Century Gothic"/>
              </a:rPr>
              <a:t>to </a:t>
            </a:r>
            <a:r>
              <a:rPr dirty="0" sz="1350" spc="65">
                <a:solidFill>
                  <a:srgbClr val="333332"/>
                </a:solidFill>
                <a:latin typeface="Century Gothic"/>
                <a:cs typeface="Century Gothic"/>
              </a:rPr>
              <a:t>their</a:t>
            </a:r>
            <a:r>
              <a:rPr dirty="0" sz="1350" spc="15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>
                <a:solidFill>
                  <a:srgbClr val="333332"/>
                </a:solidFill>
                <a:latin typeface="Century Gothic"/>
                <a:cs typeface="Century Gothic"/>
              </a:rPr>
              <a:t>respective</a:t>
            </a:r>
            <a:r>
              <a:rPr dirty="0" sz="1350" spc="20">
                <a:solidFill>
                  <a:srgbClr val="33333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333332"/>
                </a:solidFill>
                <a:latin typeface="Century Gothic"/>
                <a:cs typeface="Century Gothic"/>
              </a:rPr>
              <a:t>constituencies.</a:t>
            </a:r>
            <a:endParaRPr sz="1350">
              <a:latin typeface="Century Gothic"/>
              <a:cs typeface="Century Gothic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7090837" y="913991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4">
                <a:moveTo>
                  <a:pt x="317601" y="635233"/>
                </a:moveTo>
                <a:lnTo>
                  <a:pt x="270667" y="631789"/>
                </a:lnTo>
                <a:lnTo>
                  <a:pt x="225871" y="621784"/>
                </a:lnTo>
                <a:lnTo>
                  <a:pt x="183706" y="605710"/>
                </a:lnTo>
                <a:lnTo>
                  <a:pt x="144661" y="584058"/>
                </a:lnTo>
                <a:lnTo>
                  <a:pt x="109229" y="557320"/>
                </a:lnTo>
                <a:lnTo>
                  <a:pt x="77900" y="525987"/>
                </a:lnTo>
                <a:lnTo>
                  <a:pt x="51166" y="490550"/>
                </a:lnTo>
                <a:lnTo>
                  <a:pt x="29517" y="451502"/>
                </a:lnTo>
                <a:lnTo>
                  <a:pt x="13446" y="409333"/>
                </a:lnTo>
                <a:lnTo>
                  <a:pt x="3443" y="364536"/>
                </a:lnTo>
                <a:lnTo>
                  <a:pt x="0" y="317601"/>
                </a:lnTo>
                <a:lnTo>
                  <a:pt x="3443" y="270667"/>
                </a:lnTo>
                <a:lnTo>
                  <a:pt x="13446" y="225871"/>
                </a:lnTo>
                <a:lnTo>
                  <a:pt x="29517" y="183706"/>
                </a:lnTo>
                <a:lnTo>
                  <a:pt x="51166" y="144661"/>
                </a:lnTo>
                <a:lnTo>
                  <a:pt x="77900" y="109229"/>
                </a:lnTo>
                <a:lnTo>
                  <a:pt x="109229" y="77900"/>
                </a:lnTo>
                <a:lnTo>
                  <a:pt x="144661" y="51166"/>
                </a:lnTo>
                <a:lnTo>
                  <a:pt x="183706" y="29517"/>
                </a:lnTo>
                <a:lnTo>
                  <a:pt x="225871" y="13446"/>
                </a:lnTo>
                <a:lnTo>
                  <a:pt x="270667" y="3443"/>
                </a:lnTo>
                <a:lnTo>
                  <a:pt x="317601" y="0"/>
                </a:lnTo>
                <a:lnTo>
                  <a:pt x="364543" y="3443"/>
                </a:lnTo>
                <a:lnTo>
                  <a:pt x="409345" y="13446"/>
                </a:lnTo>
                <a:lnTo>
                  <a:pt x="451515" y="29517"/>
                </a:lnTo>
                <a:lnTo>
                  <a:pt x="490564" y="51166"/>
                </a:lnTo>
                <a:lnTo>
                  <a:pt x="525999" y="77900"/>
                </a:lnTo>
                <a:lnTo>
                  <a:pt x="557330" y="109229"/>
                </a:lnTo>
                <a:lnTo>
                  <a:pt x="584066" y="144661"/>
                </a:lnTo>
                <a:lnTo>
                  <a:pt x="605715" y="183706"/>
                </a:lnTo>
                <a:lnTo>
                  <a:pt x="621787" y="225871"/>
                </a:lnTo>
                <a:lnTo>
                  <a:pt x="631790" y="270667"/>
                </a:lnTo>
                <a:lnTo>
                  <a:pt x="635233" y="317601"/>
                </a:lnTo>
                <a:lnTo>
                  <a:pt x="631790" y="364536"/>
                </a:lnTo>
                <a:lnTo>
                  <a:pt x="621787" y="409333"/>
                </a:lnTo>
                <a:lnTo>
                  <a:pt x="605715" y="451502"/>
                </a:lnTo>
                <a:lnTo>
                  <a:pt x="584066" y="490550"/>
                </a:lnTo>
                <a:lnTo>
                  <a:pt x="557330" y="525987"/>
                </a:lnTo>
                <a:lnTo>
                  <a:pt x="525999" y="557320"/>
                </a:lnTo>
                <a:lnTo>
                  <a:pt x="490564" y="584058"/>
                </a:lnTo>
                <a:lnTo>
                  <a:pt x="451515" y="605710"/>
                </a:lnTo>
                <a:lnTo>
                  <a:pt x="409345" y="621784"/>
                </a:lnTo>
                <a:lnTo>
                  <a:pt x="364543" y="631789"/>
                </a:lnTo>
                <a:lnTo>
                  <a:pt x="317601" y="635233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7229197" y="9282854"/>
            <a:ext cx="35877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solidFill>
                  <a:srgbClr val="FAFAFA"/>
                </a:solidFill>
                <a:latin typeface="Century Gothic"/>
                <a:cs typeface="Century Gothic"/>
              </a:rPr>
              <a:t>05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0839" rIns="0" bIns="0" rtlCol="0" vert="horz">
            <a:spAutoFit/>
          </a:bodyPr>
          <a:lstStyle/>
          <a:p>
            <a:pPr marL="989965">
              <a:lnSpc>
                <a:spcPct val="100000"/>
              </a:lnSpc>
              <a:spcBef>
                <a:spcPts val="114"/>
              </a:spcBef>
            </a:pPr>
            <a:r>
              <a:rPr dirty="0" sz="9450" spc="415"/>
              <a:t>DATA</a:t>
            </a:r>
            <a:r>
              <a:rPr dirty="0" sz="9450" spc="-100"/>
              <a:t> </a:t>
            </a:r>
            <a:r>
              <a:rPr dirty="0" sz="9450" spc="180"/>
              <a:t>CLEANING</a:t>
            </a:r>
            <a:endParaRPr sz="9450"/>
          </a:p>
        </p:txBody>
      </p:sp>
      <p:sp>
        <p:nvSpPr>
          <p:cNvPr id="3" name="object 3" descr=""/>
          <p:cNvSpPr txBox="1"/>
          <p:nvPr/>
        </p:nvSpPr>
        <p:spPr>
          <a:xfrm>
            <a:off x="1016000" y="4049003"/>
            <a:ext cx="9576435" cy="17399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 spc="-150">
                <a:latin typeface="Century Gothic"/>
                <a:cs typeface="Century Gothic"/>
              </a:rPr>
              <a:t>Data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55">
                <a:latin typeface="Century Gothic"/>
                <a:cs typeface="Century Gothic"/>
              </a:rPr>
              <a:t>cleaning</a:t>
            </a:r>
            <a:r>
              <a:rPr dirty="0" sz="3000" spc="-65">
                <a:latin typeface="Century Gothic"/>
                <a:cs typeface="Century Gothic"/>
              </a:rPr>
              <a:t> </a:t>
            </a:r>
            <a:r>
              <a:rPr dirty="0" sz="3000" spc="114">
                <a:latin typeface="Century Gothic"/>
                <a:cs typeface="Century Gothic"/>
              </a:rPr>
              <a:t>ensures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the</a:t>
            </a:r>
            <a:r>
              <a:rPr dirty="0" sz="3000" spc="-6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constituency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20">
                <a:latin typeface="Century Gothic"/>
                <a:cs typeface="Century Gothic"/>
              </a:rPr>
              <a:t>dataset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260">
                <a:latin typeface="Century Gothic"/>
                <a:cs typeface="Century Gothic"/>
              </a:rPr>
              <a:t>is </a:t>
            </a:r>
            <a:r>
              <a:rPr dirty="0" sz="3000" spc="-90">
                <a:latin typeface="Century Gothic"/>
                <a:cs typeface="Century Gothic"/>
              </a:rPr>
              <a:t>accurate,</a:t>
            </a:r>
            <a:r>
              <a:rPr dirty="0" sz="3000" spc="-120">
                <a:latin typeface="Century Gothic"/>
                <a:cs typeface="Century Gothic"/>
              </a:rPr>
              <a:t> </a:t>
            </a:r>
            <a:r>
              <a:rPr dirty="0" sz="3000" spc="60">
                <a:latin typeface="Century Gothic"/>
                <a:cs typeface="Century Gothic"/>
              </a:rPr>
              <a:t>consistent,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standardized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by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removing </a:t>
            </a:r>
            <a:r>
              <a:rPr dirty="0" sz="3000">
                <a:latin typeface="Century Gothic"/>
                <a:cs typeface="Century Gothic"/>
              </a:rPr>
              <a:t>duplicates,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 spc="-70">
                <a:latin typeface="Century Gothic"/>
                <a:cs typeface="Century Gothic"/>
              </a:rPr>
              <a:t>handling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110">
                <a:latin typeface="Century Gothic"/>
                <a:cs typeface="Century Gothic"/>
              </a:rPr>
              <a:t>missing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values,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validating </a:t>
            </a:r>
            <a:r>
              <a:rPr dirty="0" sz="3000" spc="-35">
                <a:latin typeface="Century Gothic"/>
                <a:cs typeface="Century Gothic"/>
              </a:rPr>
              <a:t>mappings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before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20">
                <a:latin typeface="Century Gothic"/>
                <a:cs typeface="Century Gothic"/>
              </a:rPr>
              <a:t>integration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into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Power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75">
                <a:latin typeface="Century Gothic"/>
                <a:cs typeface="Century Gothic"/>
              </a:rPr>
              <a:t>BI.</a:t>
            </a:r>
            <a:endParaRPr sz="3000">
              <a:latin typeface="Century Gothic"/>
              <a:cs typeface="Century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9073773"/>
            <a:ext cx="9560560" cy="368935"/>
            <a:chOff x="0" y="9073773"/>
            <a:chExt cx="9560560" cy="368935"/>
          </a:xfrm>
        </p:grpSpPr>
        <p:sp>
          <p:nvSpPr>
            <p:cNvPr id="5" name="object 5" descr=""/>
            <p:cNvSpPr/>
            <p:nvPr/>
          </p:nvSpPr>
          <p:spPr>
            <a:xfrm>
              <a:off x="0" y="9258299"/>
              <a:ext cx="9473565" cy="19050"/>
            </a:xfrm>
            <a:custGeom>
              <a:avLst/>
              <a:gdLst/>
              <a:ahLst/>
              <a:cxnLst/>
              <a:rect l="l" t="t" r="r" b="b"/>
              <a:pathLst>
                <a:path w="9473565" h="19050">
                  <a:moveTo>
                    <a:pt x="0" y="0"/>
                  </a:moveTo>
                  <a:lnTo>
                    <a:pt x="9473245" y="0"/>
                  </a:lnTo>
                  <a:lnTo>
                    <a:pt x="947324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91426" y="9073773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4" h="368934">
                  <a:moveTo>
                    <a:pt x="184434" y="0"/>
                  </a:moveTo>
                  <a:lnTo>
                    <a:pt x="233468" y="6587"/>
                  </a:lnTo>
                  <a:lnTo>
                    <a:pt x="277531" y="25179"/>
                  </a:lnTo>
                  <a:lnTo>
                    <a:pt x="314866" y="54018"/>
                  </a:lnTo>
                  <a:lnTo>
                    <a:pt x="343711" y="91345"/>
                  </a:lnTo>
                  <a:lnTo>
                    <a:pt x="362309" y="135403"/>
                  </a:lnTo>
                  <a:lnTo>
                    <a:pt x="368899" y="184434"/>
                  </a:lnTo>
                  <a:lnTo>
                    <a:pt x="362309" y="233465"/>
                  </a:lnTo>
                  <a:lnTo>
                    <a:pt x="343711" y="277523"/>
                  </a:lnTo>
                  <a:lnTo>
                    <a:pt x="314866" y="314850"/>
                  </a:lnTo>
                  <a:lnTo>
                    <a:pt x="277531" y="343689"/>
                  </a:lnTo>
                  <a:lnTo>
                    <a:pt x="233468" y="362281"/>
                  </a:lnTo>
                  <a:lnTo>
                    <a:pt x="184434" y="368868"/>
                  </a:lnTo>
                  <a:lnTo>
                    <a:pt x="135403" y="362281"/>
                  </a:lnTo>
                  <a:lnTo>
                    <a:pt x="91345" y="343689"/>
                  </a:lnTo>
                  <a:lnTo>
                    <a:pt x="54018" y="314850"/>
                  </a:lnTo>
                  <a:lnTo>
                    <a:pt x="25179" y="277523"/>
                  </a:lnTo>
                  <a:lnTo>
                    <a:pt x="6587" y="233465"/>
                  </a:lnTo>
                  <a:lnTo>
                    <a:pt x="0" y="184434"/>
                  </a:lnTo>
                  <a:lnTo>
                    <a:pt x="6587" y="135403"/>
                  </a:lnTo>
                  <a:lnTo>
                    <a:pt x="25179" y="91345"/>
                  </a:lnTo>
                  <a:lnTo>
                    <a:pt x="54018" y="54018"/>
                  </a:lnTo>
                  <a:lnTo>
                    <a:pt x="91345" y="25179"/>
                  </a:lnTo>
                  <a:lnTo>
                    <a:pt x="135403" y="6587"/>
                  </a:lnTo>
                  <a:lnTo>
                    <a:pt x="184434" y="0"/>
                  </a:lnTo>
                  <a:close/>
                </a:path>
              </a:pathLst>
            </a:custGeom>
            <a:solidFill>
              <a:srgbClr val="D0443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675322" y="805970"/>
            <a:ext cx="7613015" cy="9481185"/>
            <a:chOff x="10675322" y="805970"/>
            <a:chExt cx="7613015" cy="9481185"/>
          </a:xfrm>
        </p:grpSpPr>
        <p:sp>
          <p:nvSpPr>
            <p:cNvPr id="8" name="object 8" descr=""/>
            <p:cNvSpPr/>
            <p:nvPr/>
          </p:nvSpPr>
          <p:spPr>
            <a:xfrm>
              <a:off x="10675322" y="8361565"/>
              <a:ext cx="7613015" cy="1925955"/>
            </a:xfrm>
            <a:custGeom>
              <a:avLst/>
              <a:gdLst/>
              <a:ahLst/>
              <a:cxnLst/>
              <a:rect l="l" t="t" r="r" b="b"/>
              <a:pathLst>
                <a:path w="7613015" h="1925954">
                  <a:moveTo>
                    <a:pt x="7612678" y="1925434"/>
                  </a:moveTo>
                  <a:lnTo>
                    <a:pt x="0" y="1925432"/>
                  </a:lnTo>
                  <a:lnTo>
                    <a:pt x="7612677" y="0"/>
                  </a:lnTo>
                  <a:lnTo>
                    <a:pt x="7612678" y="1925434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49143" y="805970"/>
              <a:ext cx="5538854" cy="918179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7090837" y="9139915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4" h="635634">
                  <a:moveTo>
                    <a:pt x="317601" y="635233"/>
                  </a:moveTo>
                  <a:lnTo>
                    <a:pt x="270667" y="631789"/>
                  </a:lnTo>
                  <a:lnTo>
                    <a:pt x="225871" y="621784"/>
                  </a:lnTo>
                  <a:lnTo>
                    <a:pt x="183706" y="605710"/>
                  </a:lnTo>
                  <a:lnTo>
                    <a:pt x="144661" y="584058"/>
                  </a:lnTo>
                  <a:lnTo>
                    <a:pt x="109229" y="557320"/>
                  </a:lnTo>
                  <a:lnTo>
                    <a:pt x="77900" y="525987"/>
                  </a:lnTo>
                  <a:lnTo>
                    <a:pt x="51166" y="490550"/>
                  </a:lnTo>
                  <a:lnTo>
                    <a:pt x="29517" y="451502"/>
                  </a:lnTo>
                  <a:lnTo>
                    <a:pt x="13446" y="409333"/>
                  </a:lnTo>
                  <a:lnTo>
                    <a:pt x="3443" y="364536"/>
                  </a:lnTo>
                  <a:lnTo>
                    <a:pt x="0" y="317601"/>
                  </a:lnTo>
                  <a:lnTo>
                    <a:pt x="3443" y="270667"/>
                  </a:lnTo>
                  <a:lnTo>
                    <a:pt x="13446" y="225871"/>
                  </a:lnTo>
                  <a:lnTo>
                    <a:pt x="29517" y="183706"/>
                  </a:lnTo>
                  <a:lnTo>
                    <a:pt x="51166" y="144661"/>
                  </a:lnTo>
                  <a:lnTo>
                    <a:pt x="77900" y="109229"/>
                  </a:lnTo>
                  <a:lnTo>
                    <a:pt x="109229" y="77900"/>
                  </a:lnTo>
                  <a:lnTo>
                    <a:pt x="144661" y="51166"/>
                  </a:lnTo>
                  <a:lnTo>
                    <a:pt x="183706" y="29517"/>
                  </a:lnTo>
                  <a:lnTo>
                    <a:pt x="225871" y="13446"/>
                  </a:lnTo>
                  <a:lnTo>
                    <a:pt x="270667" y="3443"/>
                  </a:lnTo>
                  <a:lnTo>
                    <a:pt x="317601" y="0"/>
                  </a:lnTo>
                  <a:lnTo>
                    <a:pt x="364543" y="3443"/>
                  </a:lnTo>
                  <a:lnTo>
                    <a:pt x="409345" y="13446"/>
                  </a:lnTo>
                  <a:lnTo>
                    <a:pt x="451515" y="29517"/>
                  </a:lnTo>
                  <a:lnTo>
                    <a:pt x="490564" y="51166"/>
                  </a:lnTo>
                  <a:lnTo>
                    <a:pt x="525999" y="77900"/>
                  </a:lnTo>
                  <a:lnTo>
                    <a:pt x="557330" y="109229"/>
                  </a:lnTo>
                  <a:lnTo>
                    <a:pt x="584066" y="144661"/>
                  </a:lnTo>
                  <a:lnTo>
                    <a:pt x="605715" y="183706"/>
                  </a:lnTo>
                  <a:lnTo>
                    <a:pt x="621787" y="225871"/>
                  </a:lnTo>
                  <a:lnTo>
                    <a:pt x="631790" y="270667"/>
                  </a:lnTo>
                  <a:lnTo>
                    <a:pt x="635233" y="317601"/>
                  </a:lnTo>
                  <a:lnTo>
                    <a:pt x="631790" y="364536"/>
                  </a:lnTo>
                  <a:lnTo>
                    <a:pt x="621787" y="409333"/>
                  </a:lnTo>
                  <a:lnTo>
                    <a:pt x="605715" y="451502"/>
                  </a:lnTo>
                  <a:lnTo>
                    <a:pt x="584066" y="490550"/>
                  </a:lnTo>
                  <a:lnTo>
                    <a:pt x="557330" y="525987"/>
                  </a:lnTo>
                  <a:lnTo>
                    <a:pt x="525999" y="557320"/>
                  </a:lnTo>
                  <a:lnTo>
                    <a:pt x="490564" y="584058"/>
                  </a:lnTo>
                  <a:lnTo>
                    <a:pt x="451515" y="605710"/>
                  </a:lnTo>
                  <a:lnTo>
                    <a:pt x="409345" y="621784"/>
                  </a:lnTo>
                  <a:lnTo>
                    <a:pt x="364543" y="631789"/>
                  </a:lnTo>
                  <a:lnTo>
                    <a:pt x="317601" y="635233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7228452" y="9282854"/>
            <a:ext cx="36004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latin typeface="Century Gothic"/>
                <a:cs typeface="Century Gothic"/>
              </a:rPr>
              <a:t>06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05" y="835517"/>
            <a:ext cx="7667609" cy="571499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5458" y="5143499"/>
            <a:ext cx="9296399" cy="51434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815788" y="957120"/>
            <a:ext cx="10534650" cy="4065270"/>
            <a:chOff x="7815788" y="957120"/>
            <a:chExt cx="10534650" cy="4065270"/>
          </a:xfrm>
        </p:grpSpPr>
        <p:sp>
          <p:nvSpPr>
            <p:cNvPr id="5" name="object 5" descr=""/>
            <p:cNvSpPr/>
            <p:nvPr/>
          </p:nvSpPr>
          <p:spPr>
            <a:xfrm>
              <a:off x="7882450" y="1023796"/>
              <a:ext cx="10403205" cy="3931920"/>
            </a:xfrm>
            <a:custGeom>
              <a:avLst/>
              <a:gdLst/>
              <a:ahLst/>
              <a:cxnLst/>
              <a:rect l="l" t="t" r="r" b="b"/>
              <a:pathLst>
                <a:path w="10403205" h="3931920">
                  <a:moveTo>
                    <a:pt x="10100750" y="3931415"/>
                  </a:moveTo>
                  <a:lnTo>
                    <a:pt x="304813" y="3931415"/>
                  </a:lnTo>
                  <a:lnTo>
                    <a:pt x="255372" y="3927438"/>
                  </a:lnTo>
                  <a:lnTo>
                    <a:pt x="208471" y="3915886"/>
                  </a:lnTo>
                  <a:lnTo>
                    <a:pt x="164738" y="3897401"/>
                  </a:lnTo>
                  <a:lnTo>
                    <a:pt x="124800" y="3872611"/>
                  </a:lnTo>
                  <a:lnTo>
                    <a:pt x="89285" y="3842144"/>
                  </a:lnTo>
                  <a:lnTo>
                    <a:pt x="58821" y="3806627"/>
                  </a:lnTo>
                  <a:lnTo>
                    <a:pt x="34033" y="3766689"/>
                  </a:lnTo>
                  <a:lnTo>
                    <a:pt x="15552" y="3722958"/>
                  </a:lnTo>
                  <a:lnTo>
                    <a:pt x="4002" y="3676061"/>
                  </a:lnTo>
                  <a:lnTo>
                    <a:pt x="0" y="3626628"/>
                  </a:lnTo>
                  <a:lnTo>
                    <a:pt x="0" y="304798"/>
                  </a:lnTo>
                  <a:lnTo>
                    <a:pt x="4002" y="255358"/>
                  </a:lnTo>
                  <a:lnTo>
                    <a:pt x="15552" y="208458"/>
                  </a:lnTo>
                  <a:lnTo>
                    <a:pt x="34033" y="164726"/>
                  </a:lnTo>
                  <a:lnTo>
                    <a:pt x="58821" y="124788"/>
                  </a:lnTo>
                  <a:lnTo>
                    <a:pt x="89285" y="89273"/>
                  </a:lnTo>
                  <a:lnTo>
                    <a:pt x="124800" y="58807"/>
                  </a:lnTo>
                  <a:lnTo>
                    <a:pt x="164738" y="34020"/>
                  </a:lnTo>
                  <a:lnTo>
                    <a:pt x="208471" y="15537"/>
                  </a:lnTo>
                  <a:lnTo>
                    <a:pt x="255372" y="3987"/>
                  </a:lnTo>
                  <a:lnTo>
                    <a:pt x="304813" y="0"/>
                  </a:lnTo>
                  <a:lnTo>
                    <a:pt x="10100750" y="0"/>
                  </a:lnTo>
                  <a:lnTo>
                    <a:pt x="10150191" y="3987"/>
                  </a:lnTo>
                  <a:lnTo>
                    <a:pt x="10197092" y="15537"/>
                  </a:lnTo>
                  <a:lnTo>
                    <a:pt x="10240825" y="34020"/>
                  </a:lnTo>
                  <a:lnTo>
                    <a:pt x="10280763" y="58807"/>
                  </a:lnTo>
                  <a:lnTo>
                    <a:pt x="10316278" y="89273"/>
                  </a:lnTo>
                  <a:lnTo>
                    <a:pt x="10346743" y="124788"/>
                  </a:lnTo>
                  <a:lnTo>
                    <a:pt x="10371530" y="164726"/>
                  </a:lnTo>
                  <a:lnTo>
                    <a:pt x="10390012" y="208458"/>
                  </a:lnTo>
                  <a:lnTo>
                    <a:pt x="10401561" y="255358"/>
                  </a:lnTo>
                  <a:lnTo>
                    <a:pt x="10402743" y="270003"/>
                  </a:lnTo>
                  <a:lnTo>
                    <a:pt x="10402743" y="3661419"/>
                  </a:lnTo>
                  <a:lnTo>
                    <a:pt x="10390012" y="3722958"/>
                  </a:lnTo>
                  <a:lnTo>
                    <a:pt x="10371530" y="3766689"/>
                  </a:lnTo>
                  <a:lnTo>
                    <a:pt x="10346743" y="3806627"/>
                  </a:lnTo>
                  <a:lnTo>
                    <a:pt x="10316278" y="3842144"/>
                  </a:lnTo>
                  <a:lnTo>
                    <a:pt x="10280763" y="3872611"/>
                  </a:lnTo>
                  <a:lnTo>
                    <a:pt x="10240825" y="3897401"/>
                  </a:lnTo>
                  <a:lnTo>
                    <a:pt x="10197092" y="3915886"/>
                  </a:lnTo>
                  <a:lnTo>
                    <a:pt x="10150191" y="3927438"/>
                  </a:lnTo>
                  <a:lnTo>
                    <a:pt x="10100750" y="3931415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882463" y="1023795"/>
              <a:ext cx="10401300" cy="3931920"/>
            </a:xfrm>
            <a:custGeom>
              <a:avLst/>
              <a:gdLst/>
              <a:ahLst/>
              <a:cxnLst/>
              <a:rect l="l" t="t" r="r" b="b"/>
              <a:pathLst>
                <a:path w="10401300" h="3931920">
                  <a:moveTo>
                    <a:pt x="10401302" y="3675938"/>
                  </a:moveTo>
                  <a:lnTo>
                    <a:pt x="10389811" y="3722859"/>
                  </a:lnTo>
                  <a:lnTo>
                    <a:pt x="10371325" y="3766594"/>
                  </a:lnTo>
                  <a:lnTo>
                    <a:pt x="10346535" y="3806532"/>
                  </a:lnTo>
                  <a:lnTo>
                    <a:pt x="10316068" y="3842046"/>
                  </a:lnTo>
                  <a:lnTo>
                    <a:pt x="10280551" y="3872509"/>
                  </a:lnTo>
                  <a:lnTo>
                    <a:pt x="10240609" y="3897295"/>
                  </a:lnTo>
                  <a:lnTo>
                    <a:pt x="10196868" y="3915775"/>
                  </a:lnTo>
                  <a:lnTo>
                    <a:pt x="10149954" y="3927321"/>
                  </a:lnTo>
                  <a:lnTo>
                    <a:pt x="10100497" y="3931307"/>
                  </a:lnTo>
                  <a:lnTo>
                    <a:pt x="304880" y="3931306"/>
                  </a:lnTo>
                  <a:lnTo>
                    <a:pt x="255440" y="3927315"/>
                  </a:lnTo>
                  <a:lnTo>
                    <a:pt x="208540" y="3915765"/>
                  </a:lnTo>
                  <a:lnTo>
                    <a:pt x="164807" y="3897281"/>
                  </a:lnTo>
                  <a:lnTo>
                    <a:pt x="124870" y="3872493"/>
                  </a:lnTo>
                  <a:lnTo>
                    <a:pt x="89356" y="3842027"/>
                  </a:lnTo>
                  <a:lnTo>
                    <a:pt x="58893" y="3806511"/>
                  </a:lnTo>
                  <a:lnTo>
                    <a:pt x="34107" y="3766573"/>
                  </a:lnTo>
                  <a:lnTo>
                    <a:pt x="15627" y="3722840"/>
                  </a:lnTo>
                  <a:lnTo>
                    <a:pt x="4079" y="3675940"/>
                  </a:lnTo>
                  <a:lnTo>
                    <a:pt x="0" y="3626501"/>
                  </a:lnTo>
                  <a:lnTo>
                    <a:pt x="0" y="304782"/>
                  </a:lnTo>
                  <a:lnTo>
                    <a:pt x="4080" y="255352"/>
                  </a:lnTo>
                  <a:lnTo>
                    <a:pt x="15630" y="208453"/>
                  </a:lnTo>
                  <a:lnTo>
                    <a:pt x="34112" y="164722"/>
                  </a:lnTo>
                  <a:lnTo>
                    <a:pt x="58899" y="124785"/>
                  </a:lnTo>
                  <a:lnTo>
                    <a:pt x="89363" y="89272"/>
                  </a:lnTo>
                  <a:lnTo>
                    <a:pt x="124877" y="58808"/>
                  </a:lnTo>
                  <a:lnTo>
                    <a:pt x="164814" y="34021"/>
                  </a:lnTo>
                  <a:lnTo>
                    <a:pt x="208545" y="15539"/>
                  </a:lnTo>
                  <a:lnTo>
                    <a:pt x="255443" y="3989"/>
                  </a:lnTo>
                  <a:lnTo>
                    <a:pt x="304882" y="0"/>
                  </a:lnTo>
                  <a:lnTo>
                    <a:pt x="10100497" y="0"/>
                  </a:lnTo>
                  <a:lnTo>
                    <a:pt x="10149955" y="3979"/>
                  </a:lnTo>
                  <a:lnTo>
                    <a:pt x="10196867" y="15526"/>
                  </a:lnTo>
                  <a:lnTo>
                    <a:pt x="10240607" y="34007"/>
                  </a:lnTo>
                  <a:lnTo>
                    <a:pt x="10280549" y="58792"/>
                  </a:lnTo>
                  <a:lnTo>
                    <a:pt x="10316067" y="89254"/>
                  </a:lnTo>
                  <a:lnTo>
                    <a:pt x="10346535" y="124768"/>
                  </a:lnTo>
                  <a:lnTo>
                    <a:pt x="10371326" y="164705"/>
                  </a:lnTo>
                  <a:lnTo>
                    <a:pt x="10389812" y="208441"/>
                  </a:lnTo>
                  <a:lnTo>
                    <a:pt x="10401300" y="255352"/>
                  </a:lnTo>
                </a:path>
              </a:pathLst>
            </a:custGeom>
            <a:ln w="133350">
              <a:solidFill>
                <a:srgbClr val="9397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7738" y="1623870"/>
              <a:ext cx="76200" cy="762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7738" y="1957245"/>
              <a:ext cx="76200" cy="762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7738" y="2290620"/>
              <a:ext cx="76200" cy="762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7738" y="2957370"/>
              <a:ext cx="76200" cy="762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7738" y="3624120"/>
              <a:ext cx="76200" cy="762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7738" y="3957495"/>
              <a:ext cx="76200" cy="7620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8550502" y="1440349"/>
            <a:ext cx="9479915" cy="3025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0185" marR="203200">
              <a:lnSpc>
                <a:spcPct val="115100"/>
              </a:lnSpc>
              <a:spcBef>
                <a:spcPts val="100"/>
              </a:spcBef>
            </a:pPr>
            <a:r>
              <a:rPr dirty="0" sz="1900" spc="55">
                <a:latin typeface="Century Gothic"/>
                <a:cs typeface="Century Gothic"/>
              </a:rPr>
              <a:t>Imported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-180">
                <a:latin typeface="Century Gothic"/>
                <a:cs typeface="Century Gothic"/>
              </a:rPr>
              <a:t>&amp;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inspected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raw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CSV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(Loksabha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-25">
                <a:latin typeface="Century Gothic"/>
                <a:cs typeface="Century Gothic"/>
              </a:rPr>
              <a:t>1962–2019)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125">
                <a:latin typeface="Century Gothic"/>
                <a:cs typeface="Century Gothic"/>
              </a:rPr>
              <a:t>in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 spc="65">
                <a:latin typeface="Century Gothic"/>
                <a:cs typeface="Century Gothic"/>
              </a:rPr>
              <a:t>Power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Query</a:t>
            </a:r>
            <a:r>
              <a:rPr dirty="0" sz="1900" spc="20">
                <a:latin typeface="Century Gothic"/>
                <a:cs typeface="Century Gothic"/>
              </a:rPr>
              <a:t> </a:t>
            </a:r>
            <a:r>
              <a:rPr dirty="0" sz="1900" spc="85">
                <a:latin typeface="Century Gothic"/>
                <a:cs typeface="Century Gothic"/>
              </a:rPr>
              <a:t>Editor </a:t>
            </a:r>
            <a:r>
              <a:rPr dirty="0" sz="1900">
                <a:latin typeface="Century Gothic"/>
                <a:cs typeface="Century Gothic"/>
              </a:rPr>
              <a:t>Standardized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55">
                <a:latin typeface="Century Gothic"/>
                <a:cs typeface="Century Gothic"/>
              </a:rPr>
              <a:t>text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110">
                <a:latin typeface="Century Gothic"/>
                <a:cs typeface="Century Gothic"/>
              </a:rPr>
              <a:t>using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130">
                <a:latin typeface="Century Gothic"/>
                <a:cs typeface="Century Gothic"/>
              </a:rPr>
              <a:t>Trim,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60">
                <a:latin typeface="Century Gothic"/>
                <a:cs typeface="Century Gothic"/>
              </a:rPr>
              <a:t>Clean,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and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Capitalize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Each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70">
                <a:latin typeface="Century Gothic"/>
                <a:cs typeface="Century Gothic"/>
              </a:rPr>
              <a:t>Word</a:t>
            </a:r>
            <a:endParaRPr sz="1900">
              <a:latin typeface="Century Gothic"/>
              <a:cs typeface="Century Gothic"/>
            </a:endParaRPr>
          </a:p>
          <a:p>
            <a:pPr algn="ctr" marL="183515" marR="175895">
              <a:lnSpc>
                <a:spcPct val="115100"/>
              </a:lnSpc>
            </a:pPr>
            <a:r>
              <a:rPr dirty="0" sz="1900" spc="75">
                <a:latin typeface="Century Gothic"/>
                <a:cs typeface="Century Gothic"/>
              </a:rPr>
              <a:t>Unified</a:t>
            </a:r>
            <a:r>
              <a:rPr dirty="0" sz="1900" spc="65">
                <a:latin typeface="Century Gothic"/>
                <a:cs typeface="Century Gothic"/>
              </a:rPr>
              <a:t> naming</a:t>
            </a:r>
            <a:r>
              <a:rPr dirty="0" sz="1900" spc="80">
                <a:latin typeface="Century Gothic"/>
                <a:cs typeface="Century Gothic"/>
              </a:rPr>
              <a:t> </a:t>
            </a:r>
            <a:r>
              <a:rPr dirty="0" sz="1900" spc="50">
                <a:latin typeface="Century Gothic"/>
                <a:cs typeface="Century Gothic"/>
              </a:rPr>
              <a:t>for</a:t>
            </a:r>
            <a:r>
              <a:rPr dirty="0" sz="1900" spc="8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parties</a:t>
            </a:r>
            <a:r>
              <a:rPr dirty="0" sz="1900" spc="7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and</a:t>
            </a:r>
            <a:r>
              <a:rPr dirty="0" sz="1900" spc="8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constituencies</a:t>
            </a:r>
            <a:r>
              <a:rPr dirty="0" sz="1900" spc="80">
                <a:latin typeface="Century Gothic"/>
                <a:cs typeface="Century Gothic"/>
              </a:rPr>
              <a:t> </a:t>
            </a:r>
            <a:r>
              <a:rPr dirty="0" sz="1900" spc="-90">
                <a:latin typeface="Century Gothic"/>
                <a:cs typeface="Century Gothic"/>
              </a:rPr>
              <a:t>(e.g.,</a:t>
            </a:r>
            <a:r>
              <a:rPr dirty="0" sz="1900" spc="7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“BJP”,</a:t>
            </a:r>
            <a:r>
              <a:rPr dirty="0" sz="1900" spc="8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“Bharatiya</a:t>
            </a:r>
            <a:r>
              <a:rPr dirty="0" sz="1900" spc="8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Janata </a:t>
            </a:r>
            <a:r>
              <a:rPr dirty="0" sz="1900">
                <a:latin typeface="Century Gothic"/>
                <a:cs typeface="Century Gothic"/>
              </a:rPr>
              <a:t>Party”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760">
                <a:latin typeface="Century Gothic"/>
                <a:cs typeface="Century Gothic"/>
              </a:rPr>
              <a:t>→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“Bharatiya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40">
                <a:latin typeface="Century Gothic"/>
                <a:cs typeface="Century Gothic"/>
              </a:rPr>
              <a:t>Janata</a:t>
            </a:r>
            <a:r>
              <a:rPr dirty="0" sz="1900" spc="1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Party”)</a:t>
            </a:r>
            <a:endParaRPr sz="1900">
              <a:latin typeface="Century Gothic"/>
              <a:cs typeface="Century Gothic"/>
            </a:endParaRPr>
          </a:p>
          <a:p>
            <a:pPr algn="ctr" marL="12700" marR="5080">
              <a:lnSpc>
                <a:spcPct val="115100"/>
              </a:lnSpc>
            </a:pPr>
            <a:r>
              <a:rPr dirty="0" sz="1900" spc="75">
                <a:latin typeface="Century Gothic"/>
                <a:cs typeface="Century Gothic"/>
              </a:rPr>
              <a:t>Set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correct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-60">
                <a:latin typeface="Century Gothic"/>
                <a:cs typeface="Century Gothic"/>
              </a:rPr>
              <a:t>data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types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50">
                <a:latin typeface="Century Gothic"/>
                <a:cs typeface="Century Gothic"/>
              </a:rPr>
              <a:t>for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all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75">
                <a:latin typeface="Century Gothic"/>
                <a:cs typeface="Century Gothic"/>
              </a:rPr>
              <a:t>columns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(Year </a:t>
            </a:r>
            <a:r>
              <a:rPr dirty="0" sz="1900" spc="-760">
                <a:latin typeface="Century Gothic"/>
                <a:cs typeface="Century Gothic"/>
              </a:rPr>
              <a:t>→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55">
                <a:latin typeface="Century Gothic"/>
                <a:cs typeface="Century Gothic"/>
              </a:rPr>
              <a:t>Number,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Votes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-760">
                <a:latin typeface="Century Gothic"/>
                <a:cs typeface="Century Gothic"/>
              </a:rPr>
              <a:t>→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65">
                <a:latin typeface="Century Gothic"/>
                <a:cs typeface="Century Gothic"/>
              </a:rPr>
              <a:t>Whole</a:t>
            </a:r>
            <a:r>
              <a:rPr dirty="0" sz="1900" spc="-10">
                <a:latin typeface="Century Gothic"/>
                <a:cs typeface="Century Gothic"/>
              </a:rPr>
              <a:t> </a:t>
            </a:r>
            <a:r>
              <a:rPr dirty="0" sz="1900" spc="45">
                <a:latin typeface="Century Gothic"/>
                <a:cs typeface="Century Gothic"/>
              </a:rPr>
              <a:t>Number, </a:t>
            </a:r>
            <a:r>
              <a:rPr dirty="0" sz="1900" spc="-10">
                <a:latin typeface="Century Gothic"/>
                <a:cs typeface="Century Gothic"/>
              </a:rPr>
              <a:t>etc.)</a:t>
            </a:r>
            <a:endParaRPr sz="1900">
              <a:latin typeface="Century Gothic"/>
              <a:cs typeface="Century Gothic"/>
            </a:endParaRPr>
          </a:p>
          <a:p>
            <a:pPr algn="ctr" marL="146685" marR="139065">
              <a:lnSpc>
                <a:spcPct val="115100"/>
              </a:lnSpc>
            </a:pPr>
            <a:r>
              <a:rPr dirty="0" sz="1900" b="1">
                <a:latin typeface="Century Gothic"/>
                <a:cs typeface="Century Gothic"/>
              </a:rPr>
              <a:t>Created</a:t>
            </a:r>
            <a:r>
              <a:rPr dirty="0" sz="1900" spc="30" b="1">
                <a:latin typeface="Century Gothic"/>
                <a:cs typeface="Century Gothic"/>
              </a:rPr>
              <a:t> </a:t>
            </a:r>
            <a:r>
              <a:rPr dirty="0" sz="1900" spc="60" b="1">
                <a:latin typeface="Century Gothic"/>
                <a:cs typeface="Century Gothic"/>
              </a:rPr>
              <a:t>derived</a:t>
            </a:r>
            <a:r>
              <a:rPr dirty="0" sz="1900" spc="35" b="1">
                <a:latin typeface="Century Gothic"/>
                <a:cs typeface="Century Gothic"/>
              </a:rPr>
              <a:t> </a:t>
            </a:r>
            <a:r>
              <a:rPr dirty="0" sz="1900" spc="100" b="1">
                <a:latin typeface="Century Gothic"/>
                <a:cs typeface="Century Gothic"/>
              </a:rPr>
              <a:t>columns</a:t>
            </a:r>
            <a:r>
              <a:rPr dirty="0" sz="1900" spc="35" b="1">
                <a:latin typeface="Century Gothic"/>
                <a:cs typeface="Century Gothic"/>
              </a:rPr>
              <a:t> </a:t>
            </a:r>
            <a:r>
              <a:rPr dirty="0" sz="1900" spc="60">
                <a:latin typeface="Century Gothic"/>
                <a:cs typeface="Century Gothic"/>
              </a:rPr>
              <a:t>such</a:t>
            </a:r>
            <a:r>
              <a:rPr dirty="0" sz="1900">
                <a:latin typeface="Century Gothic"/>
                <a:cs typeface="Century Gothic"/>
              </a:rPr>
              <a:t> as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Vote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Share (%)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and</a:t>
            </a:r>
            <a:r>
              <a:rPr dirty="0" sz="1900" spc="-5">
                <a:latin typeface="Century Gothic"/>
                <a:cs typeface="Century Gothic"/>
              </a:rPr>
              <a:t> </a:t>
            </a:r>
            <a:r>
              <a:rPr dirty="0" sz="1900" spc="110">
                <a:latin typeface="Century Gothic"/>
                <a:cs typeface="Century Gothic"/>
              </a:rPr>
              <a:t>Result</a:t>
            </a:r>
            <a:r>
              <a:rPr dirty="0" sz="1900">
                <a:latin typeface="Century Gothic"/>
                <a:cs typeface="Century Gothic"/>
              </a:rPr>
              <a:t> </a:t>
            </a:r>
            <a:r>
              <a:rPr dirty="0" sz="1900" spc="45">
                <a:latin typeface="Century Gothic"/>
                <a:cs typeface="Century Gothic"/>
              </a:rPr>
              <a:t>(Winner/Loser) </a:t>
            </a:r>
            <a:r>
              <a:rPr dirty="0" sz="1900" spc="-10">
                <a:latin typeface="Century Gothic"/>
                <a:cs typeface="Century Gothic"/>
              </a:rPr>
              <a:t>Validated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final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60">
                <a:latin typeface="Century Gothic"/>
                <a:cs typeface="Century Gothic"/>
              </a:rPr>
              <a:t>data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model</a:t>
            </a:r>
            <a:r>
              <a:rPr dirty="0" sz="1900" spc="30">
                <a:latin typeface="Century Gothic"/>
                <a:cs typeface="Century Gothic"/>
              </a:rPr>
              <a:t>  </a:t>
            </a:r>
            <a:r>
              <a:rPr dirty="0" sz="1900">
                <a:latin typeface="Century Gothic"/>
                <a:cs typeface="Century Gothic"/>
              </a:rPr>
              <a:t>consistent,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complete,</a:t>
            </a:r>
            <a:r>
              <a:rPr dirty="0" sz="1900" spc="25">
                <a:latin typeface="Century Gothic"/>
                <a:cs typeface="Century Gothic"/>
              </a:rPr>
              <a:t> </a:t>
            </a:r>
            <a:r>
              <a:rPr dirty="0" sz="1900">
                <a:latin typeface="Century Gothic"/>
                <a:cs typeface="Century Gothic"/>
              </a:rPr>
              <a:t>and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ready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50">
                <a:latin typeface="Century Gothic"/>
                <a:cs typeface="Century Gothic"/>
              </a:rPr>
              <a:t>for</a:t>
            </a:r>
            <a:r>
              <a:rPr dirty="0" sz="1900" spc="30">
                <a:latin typeface="Century Gothic"/>
                <a:cs typeface="Century Gothic"/>
              </a:rPr>
              <a:t> </a:t>
            </a:r>
            <a:r>
              <a:rPr dirty="0" sz="1900" spc="-10">
                <a:latin typeface="Century Gothic"/>
                <a:cs typeface="Century Gothic"/>
              </a:rPr>
              <a:t>dashboard integration.</a:t>
            </a:r>
            <a:endParaRPr sz="190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29595" y="200538"/>
            <a:ext cx="176187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155"/>
              <a:t>DATA</a:t>
            </a:r>
            <a:r>
              <a:rPr dirty="0" sz="4000" spc="-40"/>
              <a:t> </a:t>
            </a:r>
            <a:r>
              <a:rPr dirty="0" sz="4000" spc="60"/>
              <a:t>CLEANING</a:t>
            </a:r>
            <a:r>
              <a:rPr dirty="0" sz="4000" spc="-35"/>
              <a:t> </a:t>
            </a:r>
            <a:r>
              <a:rPr dirty="0" sz="4000" spc="245"/>
              <a:t>&amp;</a:t>
            </a:r>
            <a:r>
              <a:rPr dirty="0" sz="4000" spc="-35"/>
              <a:t> </a:t>
            </a:r>
            <a:r>
              <a:rPr dirty="0" sz="4000" spc="235"/>
              <a:t>TRANSFORMATION</a:t>
            </a:r>
            <a:r>
              <a:rPr dirty="0" sz="4000" spc="-35"/>
              <a:t> </a:t>
            </a:r>
            <a:r>
              <a:rPr dirty="0" sz="4000"/>
              <a:t>IN</a:t>
            </a:r>
            <a:r>
              <a:rPr dirty="0" sz="4000" spc="-35"/>
              <a:t> </a:t>
            </a:r>
            <a:r>
              <a:rPr dirty="0" sz="4000" spc="385"/>
              <a:t>POWER</a:t>
            </a:r>
            <a:r>
              <a:rPr dirty="0" sz="4000" spc="-35"/>
              <a:t> </a:t>
            </a:r>
            <a:r>
              <a:rPr dirty="0" sz="4000" spc="220"/>
              <a:t>BI</a:t>
            </a:r>
            <a:r>
              <a:rPr dirty="0" sz="4000" spc="-35"/>
              <a:t> </a:t>
            </a:r>
            <a:r>
              <a:rPr dirty="0" sz="4000" spc="265"/>
              <a:t>(POWER</a:t>
            </a:r>
            <a:r>
              <a:rPr dirty="0" sz="4000" spc="-35"/>
              <a:t> </a:t>
            </a:r>
            <a:r>
              <a:rPr dirty="0" sz="4000" spc="165"/>
              <a:t>QUERY)</a:t>
            </a:r>
            <a:endParaRPr sz="4000"/>
          </a:p>
        </p:txBody>
      </p:sp>
      <p:grpSp>
        <p:nvGrpSpPr>
          <p:cNvPr id="15" name="object 15" descr=""/>
          <p:cNvGrpSpPr/>
          <p:nvPr/>
        </p:nvGrpSpPr>
        <p:grpSpPr>
          <a:xfrm>
            <a:off x="147230" y="6619752"/>
            <a:ext cx="8334375" cy="3733800"/>
            <a:chOff x="147230" y="6619752"/>
            <a:chExt cx="8334375" cy="3733800"/>
          </a:xfrm>
        </p:grpSpPr>
        <p:sp>
          <p:nvSpPr>
            <p:cNvPr id="16" name="object 16" descr=""/>
            <p:cNvSpPr/>
            <p:nvPr/>
          </p:nvSpPr>
          <p:spPr>
            <a:xfrm>
              <a:off x="213905" y="6686427"/>
              <a:ext cx="8204200" cy="3601085"/>
            </a:xfrm>
            <a:custGeom>
              <a:avLst/>
              <a:gdLst/>
              <a:ahLst/>
              <a:cxnLst/>
              <a:rect l="l" t="t" r="r" b="b"/>
              <a:pathLst>
                <a:path w="8204200" h="3601084">
                  <a:moveTo>
                    <a:pt x="7899351" y="3600571"/>
                  </a:moveTo>
                  <a:lnTo>
                    <a:pt x="304799" y="3600571"/>
                  </a:lnTo>
                  <a:lnTo>
                    <a:pt x="255359" y="3596582"/>
                  </a:lnTo>
                  <a:lnTo>
                    <a:pt x="208459" y="3585033"/>
                  </a:lnTo>
                  <a:lnTo>
                    <a:pt x="164727" y="3566551"/>
                  </a:lnTo>
                  <a:lnTo>
                    <a:pt x="124789" y="3541764"/>
                  </a:lnTo>
                  <a:lnTo>
                    <a:pt x="89274" y="3511299"/>
                  </a:lnTo>
                  <a:lnTo>
                    <a:pt x="58809" y="3475784"/>
                  </a:lnTo>
                  <a:lnTo>
                    <a:pt x="34021" y="3435847"/>
                  </a:lnTo>
                  <a:lnTo>
                    <a:pt x="15539" y="3392114"/>
                  </a:lnTo>
                  <a:lnTo>
                    <a:pt x="3989" y="3345213"/>
                  </a:lnTo>
                  <a:lnTo>
                    <a:pt x="0" y="3295771"/>
                  </a:lnTo>
                  <a:lnTo>
                    <a:pt x="0" y="304799"/>
                  </a:lnTo>
                  <a:lnTo>
                    <a:pt x="3989" y="255358"/>
                  </a:lnTo>
                  <a:lnTo>
                    <a:pt x="15539" y="208457"/>
                  </a:lnTo>
                  <a:lnTo>
                    <a:pt x="34021" y="164724"/>
                  </a:lnTo>
                  <a:lnTo>
                    <a:pt x="58809" y="124787"/>
                  </a:lnTo>
                  <a:lnTo>
                    <a:pt x="89274" y="89272"/>
                  </a:lnTo>
                  <a:lnTo>
                    <a:pt x="124789" y="58807"/>
                  </a:lnTo>
                  <a:lnTo>
                    <a:pt x="164727" y="34020"/>
                  </a:lnTo>
                  <a:lnTo>
                    <a:pt x="208459" y="15538"/>
                  </a:lnTo>
                  <a:lnTo>
                    <a:pt x="255359" y="3989"/>
                  </a:lnTo>
                  <a:lnTo>
                    <a:pt x="304799" y="0"/>
                  </a:lnTo>
                  <a:lnTo>
                    <a:pt x="7899351" y="0"/>
                  </a:lnTo>
                  <a:lnTo>
                    <a:pt x="7948785" y="3989"/>
                  </a:lnTo>
                  <a:lnTo>
                    <a:pt x="7995682" y="15538"/>
                  </a:lnTo>
                  <a:lnTo>
                    <a:pt x="8039413" y="34020"/>
                  </a:lnTo>
                  <a:lnTo>
                    <a:pt x="8079351" y="58807"/>
                  </a:lnTo>
                  <a:lnTo>
                    <a:pt x="8114868" y="89272"/>
                  </a:lnTo>
                  <a:lnTo>
                    <a:pt x="8145335" y="124787"/>
                  </a:lnTo>
                  <a:lnTo>
                    <a:pt x="8170125" y="164724"/>
                  </a:lnTo>
                  <a:lnTo>
                    <a:pt x="8188610" y="208457"/>
                  </a:lnTo>
                  <a:lnTo>
                    <a:pt x="8200161" y="255358"/>
                  </a:lnTo>
                  <a:lnTo>
                    <a:pt x="8204151" y="304799"/>
                  </a:lnTo>
                  <a:lnTo>
                    <a:pt x="8204151" y="3295771"/>
                  </a:lnTo>
                  <a:lnTo>
                    <a:pt x="8200161" y="3345213"/>
                  </a:lnTo>
                  <a:lnTo>
                    <a:pt x="8188610" y="3392114"/>
                  </a:lnTo>
                  <a:lnTo>
                    <a:pt x="8170125" y="3435847"/>
                  </a:lnTo>
                  <a:lnTo>
                    <a:pt x="8145335" y="3475784"/>
                  </a:lnTo>
                  <a:lnTo>
                    <a:pt x="8114868" y="3511299"/>
                  </a:lnTo>
                  <a:lnTo>
                    <a:pt x="8079351" y="3541764"/>
                  </a:lnTo>
                  <a:lnTo>
                    <a:pt x="8039413" y="3566551"/>
                  </a:lnTo>
                  <a:lnTo>
                    <a:pt x="7995682" y="3585033"/>
                  </a:lnTo>
                  <a:lnTo>
                    <a:pt x="7948785" y="3596582"/>
                  </a:lnTo>
                  <a:lnTo>
                    <a:pt x="7899351" y="3600571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13905" y="6686427"/>
              <a:ext cx="8201025" cy="3600450"/>
            </a:xfrm>
            <a:custGeom>
              <a:avLst/>
              <a:gdLst/>
              <a:ahLst/>
              <a:cxnLst/>
              <a:rect l="l" t="t" r="r" b="b"/>
              <a:pathLst>
                <a:path w="8201025" h="3600450">
                  <a:moveTo>
                    <a:pt x="8201014" y="3331974"/>
                  </a:moveTo>
                  <a:lnTo>
                    <a:pt x="8188404" y="3391998"/>
                  </a:lnTo>
                  <a:lnTo>
                    <a:pt x="8169922" y="3435729"/>
                  </a:lnTo>
                  <a:lnTo>
                    <a:pt x="8145134" y="3475665"/>
                  </a:lnTo>
                  <a:lnTo>
                    <a:pt x="8114669" y="3511178"/>
                  </a:lnTo>
                  <a:lnTo>
                    <a:pt x="8079155" y="3541642"/>
                  </a:lnTo>
                  <a:lnTo>
                    <a:pt x="8039219" y="3566428"/>
                  </a:lnTo>
                  <a:lnTo>
                    <a:pt x="7995488" y="3584909"/>
                  </a:lnTo>
                  <a:lnTo>
                    <a:pt x="7948591" y="3596460"/>
                  </a:lnTo>
                  <a:lnTo>
                    <a:pt x="7899154" y="3600450"/>
                  </a:lnTo>
                  <a:lnTo>
                    <a:pt x="304852" y="3600450"/>
                  </a:lnTo>
                  <a:lnTo>
                    <a:pt x="255413" y="3596461"/>
                  </a:lnTo>
                  <a:lnTo>
                    <a:pt x="208514" y="3584912"/>
                  </a:lnTo>
                  <a:lnTo>
                    <a:pt x="164783" y="3566431"/>
                  </a:lnTo>
                  <a:lnTo>
                    <a:pt x="124846" y="3541645"/>
                  </a:lnTo>
                  <a:lnTo>
                    <a:pt x="89331" y="3511181"/>
                  </a:lnTo>
                  <a:lnTo>
                    <a:pt x="58867" y="3475667"/>
                  </a:lnTo>
                  <a:lnTo>
                    <a:pt x="34079" y="3435731"/>
                  </a:lnTo>
                  <a:lnTo>
                    <a:pt x="15598" y="3391999"/>
                  </a:lnTo>
                  <a:lnTo>
                    <a:pt x="4049" y="3345099"/>
                  </a:lnTo>
                  <a:lnTo>
                    <a:pt x="0" y="3295659"/>
                  </a:lnTo>
                  <a:lnTo>
                    <a:pt x="1" y="304785"/>
                  </a:lnTo>
                  <a:lnTo>
                    <a:pt x="4052" y="255352"/>
                  </a:lnTo>
                  <a:lnTo>
                    <a:pt x="15601" y="208453"/>
                  </a:lnTo>
                  <a:lnTo>
                    <a:pt x="34083" y="164722"/>
                  </a:lnTo>
                  <a:lnTo>
                    <a:pt x="58869" y="124785"/>
                  </a:lnTo>
                  <a:lnTo>
                    <a:pt x="89333" y="89271"/>
                  </a:lnTo>
                  <a:lnTo>
                    <a:pt x="124846" y="58807"/>
                  </a:lnTo>
                  <a:lnTo>
                    <a:pt x="164783" y="34020"/>
                  </a:lnTo>
                  <a:lnTo>
                    <a:pt x="208514" y="15538"/>
                  </a:lnTo>
                  <a:lnTo>
                    <a:pt x="255413" y="3989"/>
                  </a:lnTo>
                  <a:lnTo>
                    <a:pt x="304852" y="0"/>
                  </a:lnTo>
                  <a:lnTo>
                    <a:pt x="7899154" y="0"/>
                  </a:lnTo>
                  <a:lnTo>
                    <a:pt x="7948590" y="3991"/>
                  </a:lnTo>
                  <a:lnTo>
                    <a:pt x="7995488" y="15541"/>
                  </a:lnTo>
                  <a:lnTo>
                    <a:pt x="8039218" y="34023"/>
                  </a:lnTo>
                  <a:lnTo>
                    <a:pt x="8079154" y="58810"/>
                  </a:lnTo>
                  <a:lnTo>
                    <a:pt x="8114668" y="89274"/>
                  </a:lnTo>
                  <a:lnTo>
                    <a:pt x="8145131" y="124787"/>
                  </a:lnTo>
                  <a:lnTo>
                    <a:pt x="8169917" y="164724"/>
                  </a:lnTo>
                  <a:lnTo>
                    <a:pt x="8188399" y="208454"/>
                  </a:lnTo>
                  <a:lnTo>
                    <a:pt x="8199948" y="255352"/>
                  </a:lnTo>
                  <a:lnTo>
                    <a:pt x="8201011" y="268500"/>
                  </a:lnTo>
                </a:path>
              </a:pathLst>
            </a:custGeom>
            <a:ln w="133350">
              <a:solidFill>
                <a:srgbClr val="9397D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280" y="6962652"/>
              <a:ext cx="85725" cy="857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280" y="7705602"/>
              <a:ext cx="85725" cy="857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280" y="8448552"/>
              <a:ext cx="85725" cy="8572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280" y="9191502"/>
              <a:ext cx="85725" cy="8572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280" y="9934452"/>
              <a:ext cx="85725" cy="85725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19004" y="6755642"/>
            <a:ext cx="7247255" cy="336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4765" marR="17145">
              <a:lnSpc>
                <a:spcPct val="116100"/>
              </a:lnSpc>
              <a:spcBef>
                <a:spcPts val="100"/>
              </a:spcBef>
            </a:pPr>
            <a:r>
              <a:rPr dirty="0" sz="2100" spc="90">
                <a:latin typeface="Century Gothic"/>
                <a:cs typeface="Century Gothic"/>
              </a:rPr>
              <a:t>Set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correct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 spc="-60">
                <a:latin typeface="Century Gothic"/>
                <a:cs typeface="Century Gothic"/>
              </a:rPr>
              <a:t>data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types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 spc="60">
                <a:latin typeface="Century Gothic"/>
                <a:cs typeface="Century Gothic"/>
              </a:rPr>
              <a:t>for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all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 spc="80">
                <a:latin typeface="Century Gothic"/>
                <a:cs typeface="Century Gothic"/>
              </a:rPr>
              <a:t>columns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(Year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 spc="-840">
                <a:latin typeface="Century Gothic"/>
                <a:cs typeface="Century Gothic"/>
              </a:rPr>
              <a:t>→</a:t>
            </a:r>
            <a:r>
              <a:rPr dirty="0" sz="2100" spc="-10">
                <a:latin typeface="Century Gothic"/>
                <a:cs typeface="Century Gothic"/>
              </a:rPr>
              <a:t> </a:t>
            </a:r>
            <a:r>
              <a:rPr dirty="0" sz="2100" spc="45">
                <a:latin typeface="Century Gothic"/>
                <a:cs typeface="Century Gothic"/>
              </a:rPr>
              <a:t>Number, </a:t>
            </a:r>
            <a:r>
              <a:rPr dirty="0" sz="2100">
                <a:latin typeface="Century Gothic"/>
                <a:cs typeface="Century Gothic"/>
              </a:rPr>
              <a:t>Votes</a:t>
            </a:r>
            <a:r>
              <a:rPr dirty="0" sz="2100" spc="10">
                <a:latin typeface="Century Gothic"/>
                <a:cs typeface="Century Gothic"/>
              </a:rPr>
              <a:t> </a:t>
            </a:r>
            <a:r>
              <a:rPr dirty="0" sz="2100" spc="-840">
                <a:latin typeface="Century Gothic"/>
                <a:cs typeface="Century Gothic"/>
              </a:rPr>
              <a:t>→</a:t>
            </a:r>
            <a:r>
              <a:rPr dirty="0" sz="2100" spc="15">
                <a:latin typeface="Century Gothic"/>
                <a:cs typeface="Century Gothic"/>
              </a:rPr>
              <a:t> </a:t>
            </a:r>
            <a:r>
              <a:rPr dirty="0" sz="2100" spc="80">
                <a:latin typeface="Century Gothic"/>
                <a:cs typeface="Century Gothic"/>
              </a:rPr>
              <a:t>Whole</a:t>
            </a:r>
            <a:r>
              <a:rPr dirty="0" sz="2100" spc="15">
                <a:latin typeface="Century Gothic"/>
                <a:cs typeface="Century Gothic"/>
              </a:rPr>
              <a:t> </a:t>
            </a:r>
            <a:r>
              <a:rPr dirty="0" sz="2100" spc="65">
                <a:latin typeface="Century Gothic"/>
                <a:cs typeface="Century Gothic"/>
              </a:rPr>
              <a:t>Number,</a:t>
            </a:r>
            <a:r>
              <a:rPr dirty="0" sz="2100" spc="10">
                <a:latin typeface="Century Gothic"/>
                <a:cs typeface="Century Gothic"/>
              </a:rPr>
              <a:t> </a:t>
            </a:r>
            <a:r>
              <a:rPr dirty="0" sz="2100" spc="-10">
                <a:latin typeface="Century Gothic"/>
                <a:cs typeface="Century Gothic"/>
              </a:rPr>
              <a:t>etc.)</a:t>
            </a:r>
            <a:endParaRPr sz="2100">
              <a:latin typeface="Century Gothic"/>
              <a:cs typeface="Century Gothic"/>
            </a:endParaRPr>
          </a:p>
          <a:p>
            <a:pPr algn="ctr" marL="107314" marR="99060">
              <a:lnSpc>
                <a:spcPct val="116100"/>
              </a:lnSpc>
            </a:pPr>
            <a:r>
              <a:rPr dirty="0" sz="2100" spc="-30">
                <a:latin typeface="Century Gothic"/>
                <a:cs typeface="Century Gothic"/>
              </a:rPr>
              <a:t>Created</a:t>
            </a:r>
            <a:r>
              <a:rPr dirty="0" sz="2100" spc="-4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derived</a:t>
            </a:r>
            <a:r>
              <a:rPr dirty="0" sz="2100" spc="-35">
                <a:latin typeface="Century Gothic"/>
                <a:cs typeface="Century Gothic"/>
              </a:rPr>
              <a:t> </a:t>
            </a:r>
            <a:r>
              <a:rPr dirty="0" sz="2100" spc="80">
                <a:latin typeface="Century Gothic"/>
                <a:cs typeface="Century Gothic"/>
              </a:rPr>
              <a:t>columns</a:t>
            </a:r>
            <a:r>
              <a:rPr dirty="0" sz="2100" spc="-35">
                <a:latin typeface="Century Gothic"/>
                <a:cs typeface="Century Gothic"/>
              </a:rPr>
              <a:t> </a:t>
            </a:r>
            <a:r>
              <a:rPr dirty="0" sz="2100" spc="70">
                <a:latin typeface="Century Gothic"/>
                <a:cs typeface="Century Gothic"/>
              </a:rPr>
              <a:t>such</a:t>
            </a:r>
            <a:r>
              <a:rPr dirty="0" sz="2100" spc="-4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as</a:t>
            </a:r>
            <a:r>
              <a:rPr dirty="0" sz="2100" spc="-3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Vote</a:t>
            </a:r>
            <a:r>
              <a:rPr dirty="0" sz="2100" spc="-35">
                <a:latin typeface="Century Gothic"/>
                <a:cs typeface="Century Gothic"/>
              </a:rPr>
              <a:t> </a:t>
            </a:r>
            <a:r>
              <a:rPr dirty="0" sz="2100" spc="55">
                <a:latin typeface="Century Gothic"/>
                <a:cs typeface="Century Gothic"/>
              </a:rPr>
              <a:t>Share</a:t>
            </a:r>
            <a:r>
              <a:rPr dirty="0" sz="2100" spc="-4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(%)</a:t>
            </a:r>
            <a:r>
              <a:rPr dirty="0" sz="2100" spc="-35">
                <a:latin typeface="Century Gothic"/>
                <a:cs typeface="Century Gothic"/>
              </a:rPr>
              <a:t> </a:t>
            </a:r>
            <a:r>
              <a:rPr dirty="0" sz="2100" spc="-25">
                <a:latin typeface="Century Gothic"/>
                <a:cs typeface="Century Gothic"/>
              </a:rPr>
              <a:t>and </a:t>
            </a:r>
            <a:r>
              <a:rPr dirty="0" sz="2100" spc="125">
                <a:latin typeface="Century Gothic"/>
                <a:cs typeface="Century Gothic"/>
              </a:rPr>
              <a:t>Result</a:t>
            </a:r>
            <a:r>
              <a:rPr dirty="0" sz="2100" spc="-30">
                <a:latin typeface="Century Gothic"/>
                <a:cs typeface="Century Gothic"/>
              </a:rPr>
              <a:t> </a:t>
            </a:r>
            <a:r>
              <a:rPr dirty="0" sz="2100" spc="55">
                <a:latin typeface="Century Gothic"/>
                <a:cs typeface="Century Gothic"/>
              </a:rPr>
              <a:t>(Winner/Loser)</a:t>
            </a:r>
            <a:endParaRPr sz="2100">
              <a:latin typeface="Century Gothic"/>
              <a:cs typeface="Century Gothic"/>
            </a:endParaRPr>
          </a:p>
          <a:p>
            <a:pPr algn="ctr" marL="69215" marR="61594">
              <a:lnSpc>
                <a:spcPct val="116100"/>
              </a:lnSpc>
              <a:tabLst>
                <a:tab pos="3733165" algn="l"/>
              </a:tabLst>
            </a:pPr>
            <a:r>
              <a:rPr dirty="0" sz="2100" spc="-10">
                <a:latin typeface="Century Gothic"/>
                <a:cs typeface="Century Gothic"/>
              </a:rPr>
              <a:t>Validated</a:t>
            </a:r>
            <a:r>
              <a:rPr dirty="0" sz="2100" spc="-65">
                <a:latin typeface="Century Gothic"/>
                <a:cs typeface="Century Gothic"/>
              </a:rPr>
              <a:t> </a:t>
            </a:r>
            <a:r>
              <a:rPr dirty="0" sz="2100" spc="50">
                <a:latin typeface="Century Gothic"/>
                <a:cs typeface="Century Gothic"/>
              </a:rPr>
              <a:t>final</a:t>
            </a:r>
            <a:r>
              <a:rPr dirty="0" sz="2100" spc="-60">
                <a:latin typeface="Century Gothic"/>
                <a:cs typeface="Century Gothic"/>
              </a:rPr>
              <a:t> data </a:t>
            </a:r>
            <a:r>
              <a:rPr dirty="0" sz="2100" spc="-10">
                <a:latin typeface="Century Gothic"/>
                <a:cs typeface="Century Gothic"/>
              </a:rPr>
              <a:t>model</a:t>
            </a:r>
            <a:r>
              <a:rPr dirty="0" sz="2100">
                <a:latin typeface="Century Gothic"/>
                <a:cs typeface="Century Gothic"/>
              </a:rPr>
              <a:t>	</a:t>
            </a:r>
            <a:r>
              <a:rPr dirty="0" sz="2100" spc="55">
                <a:latin typeface="Century Gothic"/>
                <a:cs typeface="Century Gothic"/>
              </a:rPr>
              <a:t>consistent,</a:t>
            </a:r>
            <a:r>
              <a:rPr dirty="0" sz="2100" spc="-9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complete,</a:t>
            </a:r>
            <a:r>
              <a:rPr dirty="0" sz="2100" spc="-85">
                <a:latin typeface="Century Gothic"/>
                <a:cs typeface="Century Gothic"/>
              </a:rPr>
              <a:t> </a:t>
            </a:r>
            <a:r>
              <a:rPr dirty="0" sz="2100" spc="-25">
                <a:latin typeface="Century Gothic"/>
                <a:cs typeface="Century Gothic"/>
              </a:rPr>
              <a:t>and </a:t>
            </a:r>
            <a:r>
              <a:rPr dirty="0" sz="2100">
                <a:latin typeface="Century Gothic"/>
                <a:cs typeface="Century Gothic"/>
              </a:rPr>
              <a:t>ready</a:t>
            </a:r>
            <a:r>
              <a:rPr dirty="0" sz="2100" spc="-55">
                <a:latin typeface="Century Gothic"/>
                <a:cs typeface="Century Gothic"/>
              </a:rPr>
              <a:t> </a:t>
            </a:r>
            <a:r>
              <a:rPr dirty="0" sz="2100" spc="60">
                <a:latin typeface="Century Gothic"/>
                <a:cs typeface="Century Gothic"/>
              </a:rPr>
              <a:t>for</a:t>
            </a:r>
            <a:r>
              <a:rPr dirty="0" sz="2100" spc="-5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dashboard</a:t>
            </a:r>
            <a:r>
              <a:rPr dirty="0" sz="2100" spc="-50">
                <a:latin typeface="Century Gothic"/>
                <a:cs typeface="Century Gothic"/>
              </a:rPr>
              <a:t> </a:t>
            </a:r>
            <a:r>
              <a:rPr dirty="0" sz="2100" spc="-10">
                <a:latin typeface="Century Gothic"/>
                <a:cs typeface="Century Gothic"/>
              </a:rPr>
              <a:t>integration.</a:t>
            </a:r>
            <a:endParaRPr sz="2100">
              <a:latin typeface="Century Gothic"/>
              <a:cs typeface="Century Gothic"/>
            </a:endParaRPr>
          </a:p>
          <a:p>
            <a:pPr algn="ctr" marL="392430" marR="384810">
              <a:lnSpc>
                <a:spcPct val="116100"/>
              </a:lnSpc>
            </a:pPr>
            <a:r>
              <a:rPr dirty="0" sz="2100">
                <a:latin typeface="Century Gothic"/>
                <a:cs typeface="Century Gothic"/>
              </a:rPr>
              <a:t>Renamed</a:t>
            </a:r>
            <a:r>
              <a:rPr dirty="0" sz="2100" spc="45">
                <a:latin typeface="Century Gothic"/>
                <a:cs typeface="Century Gothic"/>
              </a:rPr>
              <a:t> </a:t>
            </a:r>
            <a:r>
              <a:rPr dirty="0" sz="2100" spc="80">
                <a:latin typeface="Century Gothic"/>
                <a:cs typeface="Century Gothic"/>
              </a:rPr>
              <a:t>columns</a:t>
            </a:r>
            <a:r>
              <a:rPr dirty="0" sz="2100" spc="45">
                <a:latin typeface="Century Gothic"/>
                <a:cs typeface="Century Gothic"/>
              </a:rPr>
              <a:t> </a:t>
            </a:r>
            <a:r>
              <a:rPr dirty="0" sz="2100" spc="60">
                <a:latin typeface="Century Gothic"/>
                <a:cs typeface="Century Gothic"/>
              </a:rPr>
              <a:t>for</a:t>
            </a:r>
            <a:r>
              <a:rPr dirty="0" sz="2100" spc="4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clarity</a:t>
            </a:r>
            <a:r>
              <a:rPr dirty="0" sz="2100" spc="45">
                <a:latin typeface="Century Gothic"/>
                <a:cs typeface="Century Gothic"/>
              </a:rPr>
              <a:t> </a:t>
            </a:r>
            <a:r>
              <a:rPr dirty="0" sz="2100" spc="-105">
                <a:latin typeface="Century Gothic"/>
                <a:cs typeface="Century Gothic"/>
              </a:rPr>
              <a:t>(e.g.,</a:t>
            </a:r>
            <a:r>
              <a:rPr dirty="0" sz="2100" spc="45">
                <a:latin typeface="Century Gothic"/>
                <a:cs typeface="Century Gothic"/>
              </a:rPr>
              <a:t> </a:t>
            </a:r>
            <a:r>
              <a:rPr dirty="0" sz="2100" spc="-20">
                <a:latin typeface="Century Gothic"/>
                <a:cs typeface="Century Gothic"/>
              </a:rPr>
              <a:t>Cand_name</a:t>
            </a:r>
            <a:r>
              <a:rPr dirty="0" sz="2100" spc="45">
                <a:latin typeface="Century Gothic"/>
                <a:cs typeface="Century Gothic"/>
              </a:rPr>
              <a:t> </a:t>
            </a:r>
            <a:r>
              <a:rPr dirty="0" sz="2100" spc="-900">
                <a:latin typeface="Century Gothic"/>
                <a:cs typeface="Century Gothic"/>
              </a:rPr>
              <a:t>→</a:t>
            </a:r>
            <a:r>
              <a:rPr dirty="0" sz="2100" spc="-30">
                <a:latin typeface="Century Gothic"/>
                <a:cs typeface="Century Gothic"/>
              </a:rPr>
              <a:t> Candidate</a:t>
            </a:r>
            <a:r>
              <a:rPr dirty="0" sz="2100" spc="-90">
                <a:latin typeface="Century Gothic"/>
                <a:cs typeface="Century Gothic"/>
              </a:rPr>
              <a:t> </a:t>
            </a:r>
            <a:r>
              <a:rPr dirty="0" sz="2100" spc="-10">
                <a:latin typeface="Century Gothic"/>
                <a:cs typeface="Century Gothic"/>
              </a:rPr>
              <a:t>Name)</a:t>
            </a:r>
            <a:endParaRPr sz="21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2100">
                <a:latin typeface="Century Gothic"/>
                <a:cs typeface="Century Gothic"/>
              </a:rPr>
              <a:t>Removed</a:t>
            </a:r>
            <a:r>
              <a:rPr dirty="0" sz="2100" spc="35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duplicates</a:t>
            </a:r>
            <a:r>
              <a:rPr dirty="0" sz="2100" spc="40">
                <a:latin typeface="Century Gothic"/>
                <a:cs typeface="Century Gothic"/>
              </a:rPr>
              <a:t> </a:t>
            </a:r>
            <a:r>
              <a:rPr dirty="0" sz="2100" spc="-200">
                <a:latin typeface="Century Gothic"/>
                <a:cs typeface="Century Gothic"/>
              </a:rPr>
              <a:t>&amp;</a:t>
            </a:r>
            <a:r>
              <a:rPr dirty="0" sz="2100" spc="40">
                <a:latin typeface="Century Gothic"/>
                <a:cs typeface="Century Gothic"/>
              </a:rPr>
              <a:t> </a:t>
            </a:r>
            <a:r>
              <a:rPr dirty="0" sz="2100" spc="130">
                <a:latin typeface="Century Gothic"/>
                <a:cs typeface="Century Gothic"/>
              </a:rPr>
              <a:t>null</a:t>
            </a:r>
            <a:r>
              <a:rPr dirty="0" sz="2100" spc="35">
                <a:latin typeface="Century Gothic"/>
                <a:cs typeface="Century Gothic"/>
              </a:rPr>
              <a:t> </a:t>
            </a:r>
            <a:r>
              <a:rPr dirty="0" sz="2100" spc="90">
                <a:latin typeface="Century Gothic"/>
                <a:cs typeface="Century Gothic"/>
              </a:rPr>
              <a:t>entries</a:t>
            </a:r>
            <a:r>
              <a:rPr dirty="0" sz="2100" spc="40">
                <a:latin typeface="Century Gothic"/>
                <a:cs typeface="Century Gothic"/>
              </a:rPr>
              <a:t> </a:t>
            </a:r>
            <a:r>
              <a:rPr dirty="0" sz="2100">
                <a:latin typeface="Century Gothic"/>
                <a:cs typeface="Century Gothic"/>
              </a:rPr>
              <a:t>to</a:t>
            </a:r>
            <a:r>
              <a:rPr dirty="0" sz="2100" spc="40">
                <a:latin typeface="Century Gothic"/>
                <a:cs typeface="Century Gothic"/>
              </a:rPr>
              <a:t> </a:t>
            </a:r>
            <a:r>
              <a:rPr dirty="0" sz="2100" spc="80">
                <a:latin typeface="Century Gothic"/>
                <a:cs typeface="Century Gothic"/>
              </a:rPr>
              <a:t>ensure</a:t>
            </a:r>
            <a:r>
              <a:rPr dirty="0" sz="2100" spc="35">
                <a:latin typeface="Century Gothic"/>
                <a:cs typeface="Century Gothic"/>
              </a:rPr>
              <a:t> </a:t>
            </a:r>
            <a:r>
              <a:rPr dirty="0" sz="2100" spc="-55">
                <a:latin typeface="Century Gothic"/>
                <a:cs typeface="Century Gothic"/>
              </a:rPr>
              <a:t>accuracy.</a:t>
            </a:r>
            <a:endParaRPr sz="2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30" y="157362"/>
            <a:ext cx="18172430" cy="1275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200" spc="360"/>
              <a:t>DATA</a:t>
            </a:r>
            <a:r>
              <a:rPr dirty="0" sz="8200" spc="-85"/>
              <a:t> </a:t>
            </a:r>
            <a:r>
              <a:rPr dirty="0" sz="8200" spc="415"/>
              <a:t>INTEGRATION</a:t>
            </a:r>
            <a:r>
              <a:rPr dirty="0" sz="8200" spc="-80"/>
              <a:t> </a:t>
            </a:r>
            <a:r>
              <a:rPr dirty="0" sz="8200" spc="575"/>
              <a:t>THROUGH</a:t>
            </a:r>
            <a:r>
              <a:rPr dirty="0" sz="8200" spc="-80"/>
              <a:t> </a:t>
            </a:r>
            <a:r>
              <a:rPr dirty="0" sz="8200" spc="170"/>
              <a:t>API</a:t>
            </a:r>
            <a:endParaRPr sz="8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505" y="1924049"/>
            <a:ext cx="123825" cy="1238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505" y="2343149"/>
            <a:ext cx="123825" cy="1238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505" y="2762249"/>
            <a:ext cx="123825" cy="1238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505" y="3181349"/>
            <a:ext cx="123825" cy="12382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9073773"/>
            <a:ext cx="9560560" cy="368935"/>
            <a:chOff x="0" y="9073773"/>
            <a:chExt cx="9560560" cy="368935"/>
          </a:xfrm>
        </p:grpSpPr>
        <p:sp>
          <p:nvSpPr>
            <p:cNvPr id="8" name="object 8" descr=""/>
            <p:cNvSpPr/>
            <p:nvPr/>
          </p:nvSpPr>
          <p:spPr>
            <a:xfrm>
              <a:off x="0" y="9258299"/>
              <a:ext cx="9473565" cy="19050"/>
            </a:xfrm>
            <a:custGeom>
              <a:avLst/>
              <a:gdLst/>
              <a:ahLst/>
              <a:cxnLst/>
              <a:rect l="l" t="t" r="r" b="b"/>
              <a:pathLst>
                <a:path w="9473565" h="19050">
                  <a:moveTo>
                    <a:pt x="0" y="0"/>
                  </a:moveTo>
                  <a:lnTo>
                    <a:pt x="9473245" y="0"/>
                  </a:lnTo>
                  <a:lnTo>
                    <a:pt x="9473245" y="19050"/>
                  </a:ln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91426" y="9073773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4" h="368934">
                  <a:moveTo>
                    <a:pt x="184434" y="0"/>
                  </a:moveTo>
                  <a:lnTo>
                    <a:pt x="233468" y="6587"/>
                  </a:lnTo>
                  <a:lnTo>
                    <a:pt x="277531" y="25179"/>
                  </a:lnTo>
                  <a:lnTo>
                    <a:pt x="314866" y="54018"/>
                  </a:lnTo>
                  <a:lnTo>
                    <a:pt x="343711" y="91345"/>
                  </a:lnTo>
                  <a:lnTo>
                    <a:pt x="362309" y="135403"/>
                  </a:lnTo>
                  <a:lnTo>
                    <a:pt x="368899" y="184434"/>
                  </a:lnTo>
                  <a:lnTo>
                    <a:pt x="362309" y="233465"/>
                  </a:lnTo>
                  <a:lnTo>
                    <a:pt x="343711" y="277523"/>
                  </a:lnTo>
                  <a:lnTo>
                    <a:pt x="314866" y="314850"/>
                  </a:lnTo>
                  <a:lnTo>
                    <a:pt x="277531" y="343689"/>
                  </a:lnTo>
                  <a:lnTo>
                    <a:pt x="233468" y="362281"/>
                  </a:lnTo>
                  <a:lnTo>
                    <a:pt x="184434" y="368868"/>
                  </a:lnTo>
                  <a:lnTo>
                    <a:pt x="135403" y="362281"/>
                  </a:lnTo>
                  <a:lnTo>
                    <a:pt x="91345" y="343689"/>
                  </a:lnTo>
                  <a:lnTo>
                    <a:pt x="54018" y="314850"/>
                  </a:lnTo>
                  <a:lnTo>
                    <a:pt x="25179" y="277523"/>
                  </a:lnTo>
                  <a:lnTo>
                    <a:pt x="6587" y="233465"/>
                  </a:lnTo>
                  <a:lnTo>
                    <a:pt x="0" y="184434"/>
                  </a:lnTo>
                  <a:lnTo>
                    <a:pt x="6587" y="135403"/>
                  </a:lnTo>
                  <a:lnTo>
                    <a:pt x="25179" y="91345"/>
                  </a:lnTo>
                  <a:lnTo>
                    <a:pt x="54018" y="54018"/>
                  </a:lnTo>
                  <a:lnTo>
                    <a:pt x="91345" y="25179"/>
                  </a:lnTo>
                  <a:lnTo>
                    <a:pt x="135403" y="6587"/>
                  </a:lnTo>
                  <a:lnTo>
                    <a:pt x="184434" y="0"/>
                  </a:lnTo>
                  <a:close/>
                </a:path>
              </a:pathLst>
            </a:custGeom>
            <a:solidFill>
              <a:srgbClr val="D0443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10675322" y="1623377"/>
            <a:ext cx="7613015" cy="8663940"/>
            <a:chOff x="10675322" y="1623377"/>
            <a:chExt cx="7613015" cy="8663940"/>
          </a:xfrm>
        </p:grpSpPr>
        <p:sp>
          <p:nvSpPr>
            <p:cNvPr id="11" name="object 11" descr=""/>
            <p:cNvSpPr/>
            <p:nvPr/>
          </p:nvSpPr>
          <p:spPr>
            <a:xfrm>
              <a:off x="10675322" y="8361565"/>
              <a:ext cx="7613015" cy="1925955"/>
            </a:xfrm>
            <a:custGeom>
              <a:avLst/>
              <a:gdLst/>
              <a:ahLst/>
              <a:cxnLst/>
              <a:rect l="l" t="t" r="r" b="b"/>
              <a:pathLst>
                <a:path w="7613015" h="1925954">
                  <a:moveTo>
                    <a:pt x="7612678" y="1925434"/>
                  </a:moveTo>
                  <a:lnTo>
                    <a:pt x="0" y="1925432"/>
                  </a:lnTo>
                  <a:lnTo>
                    <a:pt x="7612677" y="0"/>
                  </a:lnTo>
                  <a:lnTo>
                    <a:pt x="7612678" y="1925434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76688" y="1623377"/>
              <a:ext cx="5511310" cy="866363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7090837" y="9139915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4" h="635634">
                  <a:moveTo>
                    <a:pt x="317601" y="635233"/>
                  </a:moveTo>
                  <a:lnTo>
                    <a:pt x="270667" y="631789"/>
                  </a:lnTo>
                  <a:lnTo>
                    <a:pt x="225871" y="621784"/>
                  </a:lnTo>
                  <a:lnTo>
                    <a:pt x="183706" y="605710"/>
                  </a:lnTo>
                  <a:lnTo>
                    <a:pt x="144661" y="584058"/>
                  </a:lnTo>
                  <a:lnTo>
                    <a:pt x="109229" y="557320"/>
                  </a:lnTo>
                  <a:lnTo>
                    <a:pt x="77900" y="525987"/>
                  </a:lnTo>
                  <a:lnTo>
                    <a:pt x="51166" y="490550"/>
                  </a:lnTo>
                  <a:lnTo>
                    <a:pt x="29517" y="451502"/>
                  </a:lnTo>
                  <a:lnTo>
                    <a:pt x="13446" y="409333"/>
                  </a:lnTo>
                  <a:lnTo>
                    <a:pt x="3443" y="364536"/>
                  </a:lnTo>
                  <a:lnTo>
                    <a:pt x="0" y="317601"/>
                  </a:lnTo>
                  <a:lnTo>
                    <a:pt x="3443" y="270667"/>
                  </a:lnTo>
                  <a:lnTo>
                    <a:pt x="13446" y="225871"/>
                  </a:lnTo>
                  <a:lnTo>
                    <a:pt x="29517" y="183706"/>
                  </a:lnTo>
                  <a:lnTo>
                    <a:pt x="51166" y="144661"/>
                  </a:lnTo>
                  <a:lnTo>
                    <a:pt x="77900" y="109229"/>
                  </a:lnTo>
                  <a:lnTo>
                    <a:pt x="109229" y="77900"/>
                  </a:lnTo>
                  <a:lnTo>
                    <a:pt x="144661" y="51166"/>
                  </a:lnTo>
                  <a:lnTo>
                    <a:pt x="183706" y="29517"/>
                  </a:lnTo>
                  <a:lnTo>
                    <a:pt x="225871" y="13446"/>
                  </a:lnTo>
                  <a:lnTo>
                    <a:pt x="270667" y="3443"/>
                  </a:lnTo>
                  <a:lnTo>
                    <a:pt x="317601" y="0"/>
                  </a:lnTo>
                  <a:lnTo>
                    <a:pt x="364543" y="3443"/>
                  </a:lnTo>
                  <a:lnTo>
                    <a:pt x="409345" y="13446"/>
                  </a:lnTo>
                  <a:lnTo>
                    <a:pt x="451515" y="29517"/>
                  </a:lnTo>
                  <a:lnTo>
                    <a:pt x="490564" y="51166"/>
                  </a:lnTo>
                  <a:lnTo>
                    <a:pt x="525999" y="77900"/>
                  </a:lnTo>
                  <a:lnTo>
                    <a:pt x="557330" y="109229"/>
                  </a:lnTo>
                  <a:lnTo>
                    <a:pt x="584066" y="144661"/>
                  </a:lnTo>
                  <a:lnTo>
                    <a:pt x="605715" y="183706"/>
                  </a:lnTo>
                  <a:lnTo>
                    <a:pt x="621787" y="225871"/>
                  </a:lnTo>
                  <a:lnTo>
                    <a:pt x="631790" y="270667"/>
                  </a:lnTo>
                  <a:lnTo>
                    <a:pt x="635233" y="317601"/>
                  </a:lnTo>
                  <a:lnTo>
                    <a:pt x="631790" y="364536"/>
                  </a:lnTo>
                  <a:lnTo>
                    <a:pt x="621787" y="409333"/>
                  </a:lnTo>
                  <a:lnTo>
                    <a:pt x="605715" y="451502"/>
                  </a:lnTo>
                  <a:lnTo>
                    <a:pt x="584066" y="490550"/>
                  </a:lnTo>
                  <a:lnTo>
                    <a:pt x="557330" y="525987"/>
                  </a:lnTo>
                  <a:lnTo>
                    <a:pt x="525999" y="557320"/>
                  </a:lnTo>
                  <a:lnTo>
                    <a:pt x="490564" y="584058"/>
                  </a:lnTo>
                  <a:lnTo>
                    <a:pt x="451515" y="605710"/>
                  </a:lnTo>
                  <a:lnTo>
                    <a:pt x="409345" y="621784"/>
                  </a:lnTo>
                  <a:lnTo>
                    <a:pt x="364543" y="631789"/>
                  </a:lnTo>
                  <a:lnTo>
                    <a:pt x="317601" y="635233"/>
                  </a:lnTo>
                  <a:close/>
                </a:path>
              </a:pathLst>
            </a:custGeom>
            <a:solidFill>
              <a:srgbClr val="F9D15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200" y="7253965"/>
            <a:ext cx="123825" cy="1238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200" y="7787365"/>
            <a:ext cx="123825" cy="1238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4200" y="8320765"/>
            <a:ext cx="123825" cy="12382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4200" y="8854165"/>
            <a:ext cx="123825" cy="123825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78125" y="1720850"/>
            <a:ext cx="12559030" cy="741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079">
              <a:lnSpc>
                <a:spcPts val="3450"/>
              </a:lnSpc>
              <a:spcBef>
                <a:spcPts val="100"/>
              </a:spcBef>
            </a:pPr>
            <a:r>
              <a:rPr dirty="0" sz="3000">
                <a:latin typeface="Century Gothic"/>
                <a:cs typeface="Century Gothic"/>
              </a:rPr>
              <a:t>API</a:t>
            </a:r>
            <a:r>
              <a:rPr dirty="0" sz="3000" spc="-100">
                <a:latin typeface="Century Gothic"/>
                <a:cs typeface="Century Gothic"/>
              </a:rPr>
              <a:t> </a:t>
            </a:r>
            <a:r>
              <a:rPr dirty="0" sz="3000" spc="-310">
                <a:latin typeface="Century Gothic"/>
                <a:cs typeface="Century Gothic"/>
              </a:rPr>
              <a:t>=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-50">
                <a:latin typeface="Century Gothic"/>
                <a:cs typeface="Century Gothic"/>
              </a:rPr>
              <a:t>Application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25">
                <a:latin typeface="Century Gothic"/>
                <a:cs typeface="Century Gothic"/>
              </a:rPr>
              <a:t>Programming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Interface</a:t>
            </a:r>
            <a:endParaRPr sz="3000">
              <a:latin typeface="Century Gothic"/>
              <a:cs typeface="Century Gothic"/>
            </a:endParaRPr>
          </a:p>
          <a:p>
            <a:pPr marL="259079">
              <a:lnSpc>
                <a:spcPts val="3300"/>
              </a:lnSpc>
            </a:pPr>
            <a:r>
              <a:rPr dirty="0" sz="3000" spc="65">
                <a:latin typeface="Century Gothic"/>
                <a:cs typeface="Century Gothic"/>
              </a:rPr>
              <a:t>Acts</a:t>
            </a:r>
            <a:r>
              <a:rPr dirty="0" sz="3000" spc="-114">
                <a:latin typeface="Century Gothic"/>
                <a:cs typeface="Century Gothic"/>
              </a:rPr>
              <a:t> </a:t>
            </a:r>
            <a:r>
              <a:rPr dirty="0" sz="3000" spc="85">
                <a:latin typeface="Century Gothic"/>
                <a:cs typeface="Century Gothic"/>
              </a:rPr>
              <a:t>as</a:t>
            </a:r>
            <a:r>
              <a:rPr dirty="0" sz="3000" spc="-35">
                <a:latin typeface="Century Gothic"/>
                <a:cs typeface="Century Gothic"/>
              </a:rPr>
              <a:t> </a:t>
            </a:r>
            <a:r>
              <a:rPr dirty="0" sz="3000" spc="-330">
                <a:latin typeface="Century Gothic"/>
                <a:cs typeface="Century Gothic"/>
              </a:rPr>
              <a:t>a</a:t>
            </a:r>
            <a:r>
              <a:rPr dirty="0" sz="3000" spc="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bridge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 spc="-50">
                <a:latin typeface="Century Gothic"/>
                <a:cs typeface="Century Gothic"/>
              </a:rPr>
              <a:t>between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 spc="-190">
                <a:latin typeface="Century Gothic"/>
                <a:cs typeface="Century Gothic"/>
              </a:rPr>
              <a:t>data</a:t>
            </a:r>
            <a:r>
              <a:rPr dirty="0" sz="3000" spc="-20">
                <a:latin typeface="Century Gothic"/>
                <a:cs typeface="Century Gothic"/>
              </a:rPr>
              <a:t> </a:t>
            </a:r>
            <a:r>
              <a:rPr dirty="0" sz="3000" spc="50">
                <a:latin typeface="Century Gothic"/>
                <a:cs typeface="Century Gothic"/>
              </a:rPr>
              <a:t>source</a:t>
            </a:r>
            <a:r>
              <a:rPr dirty="0" sz="3000" spc="-30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application</a:t>
            </a:r>
            <a:endParaRPr sz="3000">
              <a:latin typeface="Century Gothic"/>
              <a:cs typeface="Century Gothic"/>
            </a:endParaRPr>
          </a:p>
          <a:p>
            <a:pPr marL="259079" marR="286385">
              <a:lnSpc>
                <a:spcPts val="3300"/>
              </a:lnSpc>
              <a:spcBef>
                <a:spcPts val="210"/>
              </a:spcBef>
            </a:pPr>
            <a:r>
              <a:rPr dirty="0" sz="3000">
                <a:latin typeface="Century Gothic"/>
                <a:cs typeface="Century Gothic"/>
              </a:rPr>
              <a:t>Enables</a:t>
            </a:r>
            <a:r>
              <a:rPr dirty="0" sz="3000" spc="9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real-time,</a:t>
            </a:r>
            <a:r>
              <a:rPr dirty="0" sz="3000" spc="10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structured,</a:t>
            </a:r>
            <a:r>
              <a:rPr dirty="0" sz="3000" spc="9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100">
                <a:latin typeface="Century Gothic"/>
                <a:cs typeface="Century Gothic"/>
              </a:rPr>
              <a:t> </a:t>
            </a:r>
            <a:r>
              <a:rPr dirty="0" sz="3000" spc="-114">
                <a:latin typeface="Century Gothic"/>
                <a:cs typeface="Century Gothic"/>
              </a:rPr>
              <a:t>automated</a:t>
            </a:r>
            <a:r>
              <a:rPr dirty="0" sz="3000" spc="100">
                <a:latin typeface="Century Gothic"/>
                <a:cs typeface="Century Gothic"/>
              </a:rPr>
              <a:t> </a:t>
            </a:r>
            <a:r>
              <a:rPr dirty="0" sz="3000" spc="50">
                <a:latin typeface="Century Gothic"/>
                <a:cs typeface="Century Gothic"/>
              </a:rPr>
              <a:t>access</a:t>
            </a:r>
            <a:r>
              <a:rPr dirty="0" sz="3000" spc="9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to</a:t>
            </a:r>
            <a:r>
              <a:rPr dirty="0" sz="3000" spc="10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datasets </a:t>
            </a:r>
            <a:r>
              <a:rPr dirty="0" sz="3000" spc="60">
                <a:latin typeface="Century Gothic"/>
                <a:cs typeface="Century Gothic"/>
              </a:rPr>
              <a:t>Industry</a:t>
            </a:r>
            <a:r>
              <a:rPr dirty="0" sz="3000" spc="-120">
                <a:latin typeface="Century Gothic"/>
                <a:cs typeface="Century Gothic"/>
              </a:rPr>
              <a:t> </a:t>
            </a:r>
            <a:r>
              <a:rPr dirty="0" sz="3000" spc="-85">
                <a:latin typeface="Century Gothic"/>
                <a:cs typeface="Century Gothic"/>
              </a:rPr>
              <a:t>value: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140">
                <a:latin typeface="Century Gothic"/>
                <a:cs typeface="Century Gothic"/>
              </a:rPr>
              <a:t>APIs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-30">
                <a:latin typeface="Century Gothic"/>
                <a:cs typeface="Century Gothic"/>
              </a:rPr>
              <a:t>reduce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114">
                <a:latin typeface="Century Gothic"/>
                <a:cs typeface="Century Gothic"/>
              </a:rPr>
              <a:t>manual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190">
                <a:latin typeface="Century Gothic"/>
                <a:cs typeface="Century Gothic"/>
              </a:rPr>
              <a:t>data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 spc="-70">
                <a:latin typeface="Century Gothic"/>
                <a:cs typeface="Century Gothic"/>
              </a:rPr>
              <a:t>handling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</a:t>
            </a:r>
            <a:r>
              <a:rPr dirty="0" sz="3000" spc="45">
                <a:latin typeface="Century Gothic"/>
                <a:cs typeface="Century Gothic"/>
              </a:rPr>
              <a:t>ensure </a:t>
            </a:r>
            <a:r>
              <a:rPr dirty="0" sz="3000" spc="-10">
                <a:latin typeface="Century Gothic"/>
                <a:cs typeface="Century Gothic"/>
              </a:rPr>
              <a:t>consistency.</a:t>
            </a:r>
            <a:endParaRPr sz="3000">
              <a:latin typeface="Century Gothic"/>
              <a:cs typeface="Century Gothic"/>
            </a:endParaRPr>
          </a:p>
          <a:p>
            <a:pPr marL="12700">
              <a:lnSpc>
                <a:spcPts val="3510"/>
              </a:lnSpc>
            </a:pPr>
            <a:r>
              <a:rPr dirty="0" sz="3000" spc="70" b="1">
                <a:latin typeface="Century Gothic"/>
                <a:cs typeface="Century Gothic"/>
              </a:rPr>
              <a:t>Source:</a:t>
            </a:r>
            <a:r>
              <a:rPr dirty="0" sz="3000" spc="-85" b="1">
                <a:latin typeface="Century Gothic"/>
                <a:cs typeface="Century Gothic"/>
              </a:rPr>
              <a:t> </a:t>
            </a:r>
            <a:r>
              <a:rPr dirty="0" sz="3000" b="1">
                <a:latin typeface="Century Gothic"/>
                <a:cs typeface="Century Gothic"/>
              </a:rPr>
              <a:t>[Datameet</a:t>
            </a:r>
            <a:r>
              <a:rPr dirty="0" sz="3000" spc="-80" b="1">
                <a:latin typeface="Century Gothic"/>
                <a:cs typeface="Century Gothic"/>
              </a:rPr>
              <a:t> </a:t>
            </a:r>
            <a:r>
              <a:rPr dirty="0" sz="3000" spc="-20" b="1">
                <a:latin typeface="Century Gothic"/>
                <a:cs typeface="Century Gothic"/>
              </a:rPr>
              <a:t>India</a:t>
            </a:r>
            <a:r>
              <a:rPr dirty="0" sz="3000" spc="-80" b="1">
                <a:latin typeface="Century Gothic"/>
                <a:cs typeface="Century Gothic"/>
              </a:rPr>
              <a:t> </a:t>
            </a:r>
            <a:r>
              <a:rPr dirty="0" sz="3000" spc="75" b="1">
                <a:latin typeface="Century Gothic"/>
                <a:cs typeface="Century Gothic"/>
              </a:rPr>
              <a:t>Election</a:t>
            </a:r>
            <a:r>
              <a:rPr dirty="0" sz="3000" spc="-80" b="1">
                <a:latin typeface="Century Gothic"/>
                <a:cs typeface="Century Gothic"/>
              </a:rPr>
              <a:t> </a:t>
            </a:r>
            <a:r>
              <a:rPr dirty="0" sz="3000" b="1">
                <a:latin typeface="Century Gothic"/>
                <a:cs typeface="Century Gothic"/>
              </a:rPr>
              <a:t>Data</a:t>
            </a:r>
            <a:r>
              <a:rPr dirty="0" sz="3000" spc="-80" b="1">
                <a:latin typeface="Century Gothic"/>
                <a:cs typeface="Century Gothic"/>
              </a:rPr>
              <a:t> </a:t>
            </a:r>
            <a:r>
              <a:rPr dirty="0" sz="3000" spc="45" b="1">
                <a:latin typeface="Century Gothic"/>
                <a:cs typeface="Century Gothic"/>
              </a:rPr>
              <a:t>API]</a:t>
            </a:r>
            <a:endParaRPr sz="3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b="1">
                <a:latin typeface="Century Gothic"/>
                <a:cs typeface="Century Gothic"/>
              </a:rPr>
              <a:t>Taken</a:t>
            </a:r>
            <a:r>
              <a:rPr dirty="0" sz="3000" spc="-90" b="1">
                <a:latin typeface="Century Gothic"/>
                <a:cs typeface="Century Gothic"/>
              </a:rPr>
              <a:t> </a:t>
            </a:r>
            <a:r>
              <a:rPr dirty="0" sz="3000" spc="75" b="1">
                <a:latin typeface="Century Gothic"/>
                <a:cs typeface="Century Gothic"/>
              </a:rPr>
              <a:t>from</a:t>
            </a:r>
            <a:r>
              <a:rPr dirty="0" sz="3000" spc="-90" b="1">
                <a:latin typeface="Century Gothic"/>
                <a:cs typeface="Century Gothic"/>
              </a:rPr>
              <a:t> </a:t>
            </a:r>
            <a:r>
              <a:rPr dirty="0" sz="3000" spc="-10" b="1">
                <a:latin typeface="Century Gothic"/>
                <a:cs typeface="Century Gothic"/>
              </a:rPr>
              <a:t>Github</a:t>
            </a:r>
            <a:endParaRPr sz="3000">
              <a:latin typeface="Century Gothic"/>
              <a:cs typeface="Century Gothic"/>
            </a:endParaRPr>
          </a:p>
          <a:p>
            <a:pPr marL="12700" marR="1443355">
              <a:lnSpc>
                <a:spcPts val="4200"/>
              </a:lnSpc>
              <a:spcBef>
                <a:spcPts val="240"/>
              </a:spcBef>
            </a:pPr>
            <a:r>
              <a:rPr dirty="0" sz="3000">
                <a:latin typeface="Century Gothic"/>
                <a:cs typeface="Century Gothic"/>
              </a:rPr>
              <a:t>Provides</a:t>
            </a:r>
            <a:r>
              <a:rPr dirty="0" sz="3000" spc="30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assembly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election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-190">
                <a:latin typeface="Century Gothic"/>
                <a:cs typeface="Century Gothic"/>
              </a:rPr>
              <a:t>data</a:t>
            </a:r>
            <a:r>
              <a:rPr dirty="0" sz="3000" spc="30">
                <a:latin typeface="Century Gothic"/>
                <a:cs typeface="Century Gothic"/>
              </a:rPr>
              <a:t> </a:t>
            </a:r>
            <a:r>
              <a:rPr dirty="0" sz="3000" spc="100">
                <a:latin typeface="Century Gothic"/>
                <a:cs typeface="Century Gothic"/>
              </a:rPr>
              <a:t>across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105">
                <a:latin typeface="Century Gothic"/>
                <a:cs typeface="Century Gothic"/>
              </a:rPr>
              <a:t>states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 spc="30">
                <a:latin typeface="Century Gothic"/>
                <a:cs typeface="Century Gothic"/>
              </a:rPr>
              <a:t> </a:t>
            </a:r>
            <a:r>
              <a:rPr dirty="0" sz="3000" spc="50">
                <a:latin typeface="Century Gothic"/>
                <a:cs typeface="Century Gothic"/>
              </a:rPr>
              <a:t>years </a:t>
            </a:r>
            <a:r>
              <a:rPr dirty="0" sz="3000">
                <a:latin typeface="Century Gothic"/>
                <a:cs typeface="Century Gothic"/>
              </a:rPr>
              <a:t>API</a:t>
            </a:r>
            <a:r>
              <a:rPr dirty="0" sz="3000" spc="8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Link:</a:t>
            </a:r>
            <a:r>
              <a:rPr dirty="0" sz="3000" spc="80">
                <a:latin typeface="Century Gothic"/>
                <a:cs typeface="Century Gothic"/>
              </a:rPr>
              <a:t> </a:t>
            </a:r>
            <a:r>
              <a:rPr dirty="0" sz="3000" spc="-45">
                <a:latin typeface="Century Gothic"/>
                <a:cs typeface="Century Gothic"/>
              </a:rPr>
              <a:t>https://raw.githubusercontent.com/datameet/india-</a:t>
            </a:r>
            <a:endParaRPr sz="3000">
              <a:latin typeface="Century Gothic"/>
              <a:cs typeface="Century Gothic"/>
            </a:endParaRPr>
          </a:p>
          <a:p>
            <a:pPr marL="12700" marR="5080">
              <a:lnSpc>
                <a:spcPts val="4200"/>
              </a:lnSpc>
            </a:pPr>
            <a:r>
              <a:rPr dirty="0" sz="3000" spc="-25">
                <a:latin typeface="Century Gothic"/>
                <a:cs typeface="Century Gothic"/>
              </a:rPr>
              <a:t>election-</a:t>
            </a:r>
            <a:r>
              <a:rPr dirty="0" sz="3000">
                <a:latin typeface="Century Gothic"/>
                <a:cs typeface="Century Gothic"/>
              </a:rPr>
              <a:t>data/refs/heads/master/assembly-</a:t>
            </a:r>
            <a:r>
              <a:rPr dirty="0" sz="3000" spc="-10">
                <a:latin typeface="Century Gothic"/>
                <a:cs typeface="Century Gothic"/>
              </a:rPr>
              <a:t>elections/assembly.csv</a:t>
            </a:r>
            <a:r>
              <a:rPr dirty="0" sz="3000" spc="750">
                <a:latin typeface="Century Gothic"/>
                <a:cs typeface="Century Gothic"/>
              </a:rPr>
              <a:t> </a:t>
            </a:r>
            <a:r>
              <a:rPr dirty="0" sz="3000" spc="-150">
                <a:latin typeface="Century Gothic"/>
                <a:cs typeface="Century Gothic"/>
              </a:rPr>
              <a:t>Data</a:t>
            </a:r>
            <a:r>
              <a:rPr dirty="0" sz="3000" spc="1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points</a:t>
            </a:r>
            <a:r>
              <a:rPr dirty="0" sz="3000" spc="11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include:</a:t>
            </a:r>
            <a:endParaRPr sz="3000">
              <a:latin typeface="Century Gothic"/>
              <a:cs typeface="Century Gothic"/>
            </a:endParaRPr>
          </a:p>
          <a:p>
            <a:pPr marL="660400" marR="8035290">
              <a:lnSpc>
                <a:spcPts val="4200"/>
              </a:lnSpc>
            </a:pPr>
            <a:r>
              <a:rPr dirty="0" sz="3000">
                <a:latin typeface="Century Gothic"/>
                <a:cs typeface="Century Gothic"/>
              </a:rPr>
              <a:t>State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&amp;</a:t>
            </a:r>
            <a:r>
              <a:rPr dirty="0" sz="3000" spc="3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constituency </a:t>
            </a:r>
            <a:r>
              <a:rPr dirty="0" sz="3000" spc="-140">
                <a:latin typeface="Century Gothic"/>
                <a:cs typeface="Century Gothic"/>
              </a:rPr>
              <a:t>Candidate</a:t>
            </a:r>
            <a:r>
              <a:rPr dirty="0" sz="3000" spc="-6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&amp;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party </a:t>
            </a:r>
            <a:r>
              <a:rPr dirty="0" sz="3000">
                <a:latin typeface="Century Gothic"/>
                <a:cs typeface="Century Gothic"/>
              </a:rPr>
              <a:t>Votes</a:t>
            </a:r>
            <a:r>
              <a:rPr dirty="0" sz="3000" spc="10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received </a:t>
            </a:r>
            <a:r>
              <a:rPr dirty="0" sz="3000">
                <a:latin typeface="Century Gothic"/>
                <a:cs typeface="Century Gothic"/>
              </a:rPr>
              <a:t>Election</a:t>
            </a:r>
            <a:r>
              <a:rPr dirty="0" sz="3000" spc="135">
                <a:latin typeface="Century Gothic"/>
                <a:cs typeface="Century Gothic"/>
              </a:rPr>
              <a:t> </a:t>
            </a:r>
            <a:r>
              <a:rPr dirty="0" sz="3000" spc="-20">
                <a:latin typeface="Century Gothic"/>
                <a:cs typeface="Century Gothic"/>
              </a:rPr>
              <a:t>year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7229049" y="9282854"/>
            <a:ext cx="35877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latin typeface="Century Gothic"/>
                <a:cs typeface="Century Gothic"/>
              </a:rPr>
              <a:t>08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9072" y="3282970"/>
            <a:ext cx="14058899" cy="70040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698" y="-47561"/>
            <a:ext cx="8181340" cy="1336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600" spc="950"/>
              <a:t>STAR</a:t>
            </a:r>
            <a:r>
              <a:rPr dirty="0" sz="8600" spc="-95"/>
              <a:t> </a:t>
            </a:r>
            <a:r>
              <a:rPr dirty="0" sz="8600" spc="430"/>
              <a:t>SCHEMA</a:t>
            </a:r>
            <a:endParaRPr sz="86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025" y="1774825"/>
            <a:ext cx="85725" cy="857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025" y="2127250"/>
            <a:ext cx="85725" cy="857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025" y="2832100"/>
            <a:ext cx="85725" cy="8572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38968" y="1231888"/>
            <a:ext cx="17959070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2280" marR="153670" indent="-450215">
              <a:lnSpc>
                <a:spcPct val="115599"/>
              </a:lnSpc>
              <a:spcBef>
                <a:spcPts val="100"/>
              </a:spcBef>
            </a:pPr>
            <a:r>
              <a:rPr dirty="0" sz="2000">
                <a:latin typeface="Century Gothic"/>
                <a:cs typeface="Century Gothic"/>
              </a:rPr>
              <a:t>A</a:t>
            </a:r>
            <a:r>
              <a:rPr dirty="0" sz="2000" spc="-140">
                <a:latin typeface="Century Gothic"/>
                <a:cs typeface="Century Gothic"/>
              </a:rPr>
              <a:t> </a:t>
            </a:r>
            <a:r>
              <a:rPr dirty="0" sz="2000" spc="60">
                <a:latin typeface="Century Gothic"/>
                <a:cs typeface="Century Gothic"/>
              </a:rPr>
              <a:t>star</a:t>
            </a:r>
            <a:r>
              <a:rPr dirty="0" sz="2000" spc="-45">
                <a:latin typeface="Century Gothic"/>
                <a:cs typeface="Century Gothic"/>
              </a:rPr>
              <a:t> </a:t>
            </a:r>
            <a:r>
              <a:rPr dirty="0" sz="2000" spc="-25">
                <a:latin typeface="Century Gothic"/>
                <a:cs typeface="Century Gothic"/>
              </a:rPr>
              <a:t>schema </a:t>
            </a:r>
            <a:r>
              <a:rPr dirty="0" sz="2000" spc="190">
                <a:latin typeface="Century Gothic"/>
                <a:cs typeface="Century Gothic"/>
              </a:rPr>
              <a:t>is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225">
                <a:latin typeface="Century Gothic"/>
                <a:cs typeface="Century Gothic"/>
              </a:rPr>
              <a:t>a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data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warehousing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20">
                <a:latin typeface="Century Gothic"/>
                <a:cs typeface="Century Gothic"/>
              </a:rPr>
              <a:t>model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225">
                <a:latin typeface="Century Gothic"/>
                <a:cs typeface="Century Gothic"/>
              </a:rPr>
              <a:t>a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20">
                <a:latin typeface="Century Gothic"/>
                <a:cs typeface="Century Gothic"/>
              </a:rPr>
              <a:t>central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 spc="-35">
                <a:latin typeface="Century Gothic"/>
                <a:cs typeface="Century Gothic"/>
              </a:rPr>
              <a:t>fact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30">
                <a:latin typeface="Century Gothic"/>
                <a:cs typeface="Century Gothic"/>
              </a:rPr>
              <a:t>table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linked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multiple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dimension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tables,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40">
                <a:latin typeface="Century Gothic"/>
                <a:cs typeface="Century Gothic"/>
              </a:rPr>
              <a:t>making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data</a:t>
            </a:r>
            <a:r>
              <a:rPr dirty="0" sz="2000">
                <a:latin typeface="Century Gothic"/>
                <a:cs typeface="Century Gothic"/>
              </a:rPr>
              <a:t> easier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20">
                <a:latin typeface="Century Gothic"/>
                <a:cs typeface="Century Gothic"/>
              </a:rPr>
              <a:t>analyze</a:t>
            </a:r>
            <a:r>
              <a:rPr dirty="0" sz="2000" spc="-2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and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query. </a:t>
            </a:r>
            <a:r>
              <a:rPr dirty="0" sz="2000" spc="90">
                <a:latin typeface="Century Gothic"/>
                <a:cs typeface="Century Gothic"/>
              </a:rPr>
              <a:t>The</a:t>
            </a:r>
            <a:r>
              <a:rPr dirty="0" sz="2000" spc="-60">
                <a:latin typeface="Century Gothic"/>
                <a:cs typeface="Century Gothic"/>
              </a:rPr>
              <a:t> </a:t>
            </a:r>
            <a:r>
              <a:rPr dirty="0" sz="2000" spc="-35">
                <a:latin typeface="Century Gothic"/>
                <a:cs typeface="Century Gothic"/>
              </a:rPr>
              <a:t>fact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30">
                <a:latin typeface="Century Gothic"/>
                <a:cs typeface="Century Gothic"/>
              </a:rPr>
              <a:t>table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50">
                <a:latin typeface="Century Gothic"/>
                <a:cs typeface="Century Gothic"/>
              </a:rPr>
              <a:t>(fact_votes)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185">
                <a:latin typeface="Century Gothic"/>
                <a:cs typeface="Century Gothic"/>
              </a:rPr>
              <a:t>sits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40">
                <a:latin typeface="Century Gothic"/>
                <a:cs typeface="Century Gothic"/>
              </a:rPr>
              <a:t>at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20">
                <a:latin typeface="Century Gothic"/>
                <a:cs typeface="Century Gothic"/>
              </a:rPr>
              <a:t> center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and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105">
                <a:latin typeface="Century Gothic"/>
                <a:cs typeface="Century Gothic"/>
              </a:rPr>
              <a:t>stores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25">
                <a:latin typeface="Century Gothic"/>
                <a:cs typeface="Century Gothic"/>
              </a:rPr>
              <a:t>measurable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data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like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votes,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turnout,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and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margins,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with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references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2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dimension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tables.</a:t>
            </a:r>
            <a:endParaRPr sz="2000">
              <a:latin typeface="Century Gothic"/>
              <a:cs typeface="Century Gothic"/>
            </a:endParaRPr>
          </a:p>
          <a:p>
            <a:pPr algn="ctr" marL="295275" marR="5080">
              <a:lnSpc>
                <a:spcPct val="115599"/>
              </a:lnSpc>
            </a:pPr>
            <a:r>
              <a:rPr dirty="0" sz="2000">
                <a:latin typeface="Century Gothic"/>
                <a:cs typeface="Century Gothic"/>
              </a:rPr>
              <a:t>Dimension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tables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55">
                <a:latin typeface="Century Gothic"/>
                <a:cs typeface="Century Gothic"/>
              </a:rPr>
              <a:t>(dim_party,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85">
                <a:latin typeface="Century Gothic"/>
                <a:cs typeface="Century Gothic"/>
              </a:rPr>
              <a:t>dim_candidate,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-25">
                <a:latin typeface="Century Gothic"/>
                <a:cs typeface="Century Gothic"/>
              </a:rPr>
              <a:t>dim_constituency,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70">
                <a:latin typeface="Century Gothic"/>
                <a:cs typeface="Century Gothic"/>
              </a:rPr>
              <a:t>dim_election_date)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describe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context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such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55">
                <a:latin typeface="Century Gothic"/>
                <a:cs typeface="Century Gothic"/>
              </a:rPr>
              <a:t>as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parties,</a:t>
            </a:r>
            <a:r>
              <a:rPr dirty="0" sz="2000" spc="10">
                <a:latin typeface="Century Gothic"/>
                <a:cs typeface="Century Gothic"/>
              </a:rPr>
              <a:t> </a:t>
            </a:r>
            <a:r>
              <a:rPr dirty="0" sz="2000" spc="-45">
                <a:latin typeface="Century Gothic"/>
                <a:cs typeface="Century Gothic"/>
              </a:rPr>
              <a:t>candidates,</a:t>
            </a:r>
            <a:r>
              <a:rPr dirty="0" sz="2000" spc="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constituencies, </a:t>
            </a:r>
            <a:r>
              <a:rPr dirty="0" sz="2000" spc="-135">
                <a:latin typeface="Century Gothic"/>
                <a:cs typeface="Century Gothic"/>
              </a:rPr>
              <a:t>and</a:t>
            </a:r>
            <a:r>
              <a:rPr dirty="0" sz="2000" spc="-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election</a:t>
            </a:r>
            <a:r>
              <a:rPr dirty="0" sz="2000" spc="-75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dates.</a:t>
            </a:r>
            <a:endParaRPr sz="2000">
              <a:latin typeface="Century Gothic"/>
              <a:cs typeface="Century Gothic"/>
            </a:endParaRPr>
          </a:p>
          <a:p>
            <a:pPr algn="ctr" marL="282575">
              <a:lnSpc>
                <a:spcPct val="100000"/>
              </a:lnSpc>
              <a:spcBef>
                <a:spcPts val="375"/>
              </a:spcBef>
            </a:pPr>
            <a:r>
              <a:rPr dirty="0" sz="2000" spc="-45">
                <a:latin typeface="Century Gothic"/>
                <a:cs typeface="Century Gothic"/>
              </a:rPr>
              <a:t>Each</a:t>
            </a:r>
            <a:r>
              <a:rPr dirty="0" sz="2000" spc="-3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dimension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30">
                <a:latin typeface="Century Gothic"/>
                <a:cs typeface="Century Gothic"/>
              </a:rPr>
              <a:t>table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connects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to</a:t>
            </a:r>
            <a:r>
              <a:rPr dirty="0" sz="2000" spc="-10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the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35">
                <a:latin typeface="Century Gothic"/>
                <a:cs typeface="Century Gothic"/>
              </a:rPr>
              <a:t>fact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30">
                <a:latin typeface="Century Gothic"/>
                <a:cs typeface="Century Gothic"/>
              </a:rPr>
              <a:t>table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using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foreign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60">
                <a:latin typeface="Century Gothic"/>
                <a:cs typeface="Century Gothic"/>
              </a:rPr>
              <a:t>keys,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45">
                <a:latin typeface="Century Gothic"/>
                <a:cs typeface="Century Gothic"/>
              </a:rPr>
              <a:t>enabling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flexible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>
                <a:latin typeface="Century Gothic"/>
                <a:cs typeface="Century Gothic"/>
              </a:rPr>
              <a:t>filtering</a:t>
            </a:r>
            <a:r>
              <a:rPr dirty="0" sz="2000" spc="-15">
                <a:latin typeface="Century Gothic"/>
                <a:cs typeface="Century Gothic"/>
              </a:rPr>
              <a:t> </a:t>
            </a:r>
            <a:r>
              <a:rPr dirty="0" sz="2000" spc="-135">
                <a:latin typeface="Century Gothic"/>
                <a:cs typeface="Century Gothic"/>
              </a:rPr>
              <a:t>and</a:t>
            </a:r>
            <a:r>
              <a:rPr dirty="0" sz="2000">
                <a:latin typeface="Century Gothic"/>
                <a:cs typeface="Century Gothic"/>
              </a:rPr>
              <a:t> </a:t>
            </a:r>
            <a:r>
              <a:rPr dirty="0" sz="2000" spc="-10">
                <a:latin typeface="Century Gothic"/>
                <a:cs typeface="Century Gothic"/>
              </a:rPr>
              <a:t>grouping.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7090837" y="913991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4">
                <a:moveTo>
                  <a:pt x="317601" y="635233"/>
                </a:moveTo>
                <a:lnTo>
                  <a:pt x="270667" y="631789"/>
                </a:lnTo>
                <a:lnTo>
                  <a:pt x="225871" y="621784"/>
                </a:lnTo>
                <a:lnTo>
                  <a:pt x="183706" y="605710"/>
                </a:lnTo>
                <a:lnTo>
                  <a:pt x="144661" y="584058"/>
                </a:lnTo>
                <a:lnTo>
                  <a:pt x="109229" y="557320"/>
                </a:lnTo>
                <a:lnTo>
                  <a:pt x="77900" y="525987"/>
                </a:lnTo>
                <a:lnTo>
                  <a:pt x="51166" y="490550"/>
                </a:lnTo>
                <a:lnTo>
                  <a:pt x="29517" y="451502"/>
                </a:lnTo>
                <a:lnTo>
                  <a:pt x="13446" y="409333"/>
                </a:lnTo>
                <a:lnTo>
                  <a:pt x="3443" y="364536"/>
                </a:lnTo>
                <a:lnTo>
                  <a:pt x="0" y="317601"/>
                </a:lnTo>
                <a:lnTo>
                  <a:pt x="3443" y="270667"/>
                </a:lnTo>
                <a:lnTo>
                  <a:pt x="13446" y="225871"/>
                </a:lnTo>
                <a:lnTo>
                  <a:pt x="29517" y="183706"/>
                </a:lnTo>
                <a:lnTo>
                  <a:pt x="51166" y="144661"/>
                </a:lnTo>
                <a:lnTo>
                  <a:pt x="77900" y="109229"/>
                </a:lnTo>
                <a:lnTo>
                  <a:pt x="109229" y="77900"/>
                </a:lnTo>
                <a:lnTo>
                  <a:pt x="144661" y="51166"/>
                </a:lnTo>
                <a:lnTo>
                  <a:pt x="183706" y="29517"/>
                </a:lnTo>
                <a:lnTo>
                  <a:pt x="225871" y="13446"/>
                </a:lnTo>
                <a:lnTo>
                  <a:pt x="270667" y="3443"/>
                </a:lnTo>
                <a:lnTo>
                  <a:pt x="317601" y="0"/>
                </a:lnTo>
                <a:lnTo>
                  <a:pt x="364543" y="3443"/>
                </a:lnTo>
                <a:lnTo>
                  <a:pt x="409345" y="13446"/>
                </a:lnTo>
                <a:lnTo>
                  <a:pt x="451515" y="29517"/>
                </a:lnTo>
                <a:lnTo>
                  <a:pt x="490564" y="51166"/>
                </a:lnTo>
                <a:lnTo>
                  <a:pt x="525999" y="77900"/>
                </a:lnTo>
                <a:lnTo>
                  <a:pt x="557330" y="109229"/>
                </a:lnTo>
                <a:lnTo>
                  <a:pt x="584066" y="144661"/>
                </a:lnTo>
                <a:lnTo>
                  <a:pt x="605715" y="183706"/>
                </a:lnTo>
                <a:lnTo>
                  <a:pt x="621787" y="225871"/>
                </a:lnTo>
                <a:lnTo>
                  <a:pt x="631790" y="270667"/>
                </a:lnTo>
                <a:lnTo>
                  <a:pt x="635233" y="317601"/>
                </a:lnTo>
                <a:lnTo>
                  <a:pt x="631790" y="364536"/>
                </a:lnTo>
                <a:lnTo>
                  <a:pt x="621787" y="409333"/>
                </a:lnTo>
                <a:lnTo>
                  <a:pt x="605715" y="451502"/>
                </a:lnTo>
                <a:lnTo>
                  <a:pt x="584066" y="490550"/>
                </a:lnTo>
                <a:lnTo>
                  <a:pt x="557330" y="525987"/>
                </a:lnTo>
                <a:lnTo>
                  <a:pt x="525999" y="557320"/>
                </a:lnTo>
                <a:lnTo>
                  <a:pt x="490564" y="584058"/>
                </a:lnTo>
                <a:lnTo>
                  <a:pt x="451515" y="605710"/>
                </a:lnTo>
                <a:lnTo>
                  <a:pt x="409345" y="621784"/>
                </a:lnTo>
                <a:lnTo>
                  <a:pt x="364543" y="631789"/>
                </a:lnTo>
                <a:lnTo>
                  <a:pt x="317601" y="635233"/>
                </a:lnTo>
                <a:close/>
              </a:path>
            </a:pathLst>
          </a:custGeom>
          <a:solidFill>
            <a:srgbClr val="0037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7228452" y="9282854"/>
            <a:ext cx="36004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solidFill>
                  <a:srgbClr val="FAFAFA"/>
                </a:solidFill>
                <a:latin typeface="Century Gothic"/>
                <a:cs typeface="Century Gothic"/>
              </a:rPr>
              <a:t>09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467995" cy="10287000"/>
          </a:xfrm>
          <a:custGeom>
            <a:avLst/>
            <a:gdLst/>
            <a:ahLst/>
            <a:cxnLst/>
            <a:rect l="l" t="t" r="r" b="b"/>
            <a:pathLst>
              <a:path w="467995" h="10287000">
                <a:moveTo>
                  <a:pt x="46752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467520" y="0"/>
                </a:lnTo>
                <a:lnTo>
                  <a:pt x="467520" y="10286999"/>
                </a:lnTo>
                <a:close/>
              </a:path>
            </a:pathLst>
          </a:custGeom>
          <a:solidFill>
            <a:srgbClr val="D0443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3518672" y="844255"/>
            <a:ext cx="4769485" cy="368935"/>
            <a:chOff x="13518672" y="844255"/>
            <a:chExt cx="4769485" cy="368935"/>
          </a:xfrm>
        </p:grpSpPr>
        <p:sp>
          <p:nvSpPr>
            <p:cNvPr id="5" name="object 5" descr=""/>
            <p:cNvSpPr/>
            <p:nvPr/>
          </p:nvSpPr>
          <p:spPr>
            <a:xfrm>
              <a:off x="13703108" y="1003016"/>
              <a:ext cx="4585335" cy="19050"/>
            </a:xfrm>
            <a:custGeom>
              <a:avLst/>
              <a:gdLst/>
              <a:ahLst/>
              <a:cxnLst/>
              <a:rect l="l" t="t" r="r" b="b"/>
              <a:pathLst>
                <a:path w="4585334" h="19050">
                  <a:moveTo>
                    <a:pt x="4584893" y="19050"/>
                  </a:moveTo>
                  <a:lnTo>
                    <a:pt x="0" y="19050"/>
                  </a:lnTo>
                  <a:lnTo>
                    <a:pt x="0" y="0"/>
                  </a:lnTo>
                  <a:lnTo>
                    <a:pt x="4584893" y="0"/>
                  </a:lnTo>
                  <a:lnTo>
                    <a:pt x="4584893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518672" y="844255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4" h="368934">
                  <a:moveTo>
                    <a:pt x="184434" y="368887"/>
                  </a:moveTo>
                  <a:lnTo>
                    <a:pt x="135403" y="362298"/>
                  </a:lnTo>
                  <a:lnTo>
                    <a:pt x="91345" y="343705"/>
                  </a:lnTo>
                  <a:lnTo>
                    <a:pt x="54018" y="314864"/>
                  </a:lnTo>
                  <a:lnTo>
                    <a:pt x="25179" y="277535"/>
                  </a:lnTo>
                  <a:lnTo>
                    <a:pt x="6587" y="233475"/>
                  </a:lnTo>
                  <a:lnTo>
                    <a:pt x="0" y="184443"/>
                  </a:lnTo>
                  <a:lnTo>
                    <a:pt x="6587" y="135411"/>
                  </a:lnTo>
                  <a:lnTo>
                    <a:pt x="25179" y="91351"/>
                  </a:lnTo>
                  <a:lnTo>
                    <a:pt x="54018" y="54022"/>
                  </a:lnTo>
                  <a:lnTo>
                    <a:pt x="91345" y="25182"/>
                  </a:lnTo>
                  <a:lnTo>
                    <a:pt x="135403" y="6588"/>
                  </a:lnTo>
                  <a:lnTo>
                    <a:pt x="184434" y="0"/>
                  </a:lnTo>
                  <a:lnTo>
                    <a:pt x="233468" y="6588"/>
                  </a:lnTo>
                  <a:lnTo>
                    <a:pt x="277531" y="25182"/>
                  </a:lnTo>
                  <a:lnTo>
                    <a:pt x="314866" y="54022"/>
                  </a:lnTo>
                  <a:lnTo>
                    <a:pt x="343711" y="91351"/>
                  </a:lnTo>
                  <a:lnTo>
                    <a:pt x="362309" y="135411"/>
                  </a:lnTo>
                  <a:lnTo>
                    <a:pt x="368899" y="184443"/>
                  </a:lnTo>
                  <a:lnTo>
                    <a:pt x="362309" y="233475"/>
                  </a:lnTo>
                  <a:lnTo>
                    <a:pt x="343711" y="277535"/>
                  </a:lnTo>
                  <a:lnTo>
                    <a:pt x="314866" y="314864"/>
                  </a:lnTo>
                  <a:lnTo>
                    <a:pt x="277531" y="343705"/>
                  </a:lnTo>
                  <a:lnTo>
                    <a:pt x="233468" y="362298"/>
                  </a:lnTo>
                  <a:lnTo>
                    <a:pt x="184434" y="368887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006419" y="4463887"/>
            <a:ext cx="17002760" cy="5311775"/>
            <a:chOff x="1006419" y="4463887"/>
            <a:chExt cx="17002760" cy="5311775"/>
          </a:xfrm>
        </p:grpSpPr>
        <p:sp>
          <p:nvSpPr>
            <p:cNvPr id="8" name="object 8" descr=""/>
            <p:cNvSpPr/>
            <p:nvPr/>
          </p:nvSpPr>
          <p:spPr>
            <a:xfrm>
              <a:off x="17090837" y="9139914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4" h="635634">
                  <a:moveTo>
                    <a:pt x="317601" y="635233"/>
                  </a:moveTo>
                  <a:lnTo>
                    <a:pt x="270667" y="631789"/>
                  </a:lnTo>
                  <a:lnTo>
                    <a:pt x="225871" y="621784"/>
                  </a:lnTo>
                  <a:lnTo>
                    <a:pt x="183706" y="605710"/>
                  </a:lnTo>
                  <a:lnTo>
                    <a:pt x="144661" y="584058"/>
                  </a:lnTo>
                  <a:lnTo>
                    <a:pt x="109229" y="557320"/>
                  </a:lnTo>
                  <a:lnTo>
                    <a:pt x="77900" y="525987"/>
                  </a:lnTo>
                  <a:lnTo>
                    <a:pt x="51166" y="490550"/>
                  </a:lnTo>
                  <a:lnTo>
                    <a:pt x="29517" y="451502"/>
                  </a:lnTo>
                  <a:lnTo>
                    <a:pt x="13446" y="409333"/>
                  </a:lnTo>
                  <a:lnTo>
                    <a:pt x="3443" y="364536"/>
                  </a:lnTo>
                  <a:lnTo>
                    <a:pt x="0" y="317601"/>
                  </a:lnTo>
                  <a:lnTo>
                    <a:pt x="3443" y="270667"/>
                  </a:lnTo>
                  <a:lnTo>
                    <a:pt x="13446" y="225871"/>
                  </a:lnTo>
                  <a:lnTo>
                    <a:pt x="29517" y="183706"/>
                  </a:lnTo>
                  <a:lnTo>
                    <a:pt x="51166" y="144661"/>
                  </a:lnTo>
                  <a:lnTo>
                    <a:pt x="77900" y="109229"/>
                  </a:lnTo>
                  <a:lnTo>
                    <a:pt x="109229" y="77900"/>
                  </a:lnTo>
                  <a:lnTo>
                    <a:pt x="144661" y="51166"/>
                  </a:lnTo>
                  <a:lnTo>
                    <a:pt x="183706" y="29517"/>
                  </a:lnTo>
                  <a:lnTo>
                    <a:pt x="225871" y="13446"/>
                  </a:lnTo>
                  <a:lnTo>
                    <a:pt x="270667" y="3443"/>
                  </a:lnTo>
                  <a:lnTo>
                    <a:pt x="317601" y="0"/>
                  </a:lnTo>
                  <a:lnTo>
                    <a:pt x="364543" y="3443"/>
                  </a:lnTo>
                  <a:lnTo>
                    <a:pt x="409345" y="13446"/>
                  </a:lnTo>
                  <a:lnTo>
                    <a:pt x="451515" y="29517"/>
                  </a:lnTo>
                  <a:lnTo>
                    <a:pt x="490564" y="51166"/>
                  </a:lnTo>
                  <a:lnTo>
                    <a:pt x="525999" y="77900"/>
                  </a:lnTo>
                  <a:lnTo>
                    <a:pt x="557330" y="109229"/>
                  </a:lnTo>
                  <a:lnTo>
                    <a:pt x="584066" y="144661"/>
                  </a:lnTo>
                  <a:lnTo>
                    <a:pt x="605715" y="183706"/>
                  </a:lnTo>
                  <a:lnTo>
                    <a:pt x="621787" y="225871"/>
                  </a:lnTo>
                  <a:lnTo>
                    <a:pt x="631790" y="270667"/>
                  </a:lnTo>
                  <a:lnTo>
                    <a:pt x="635233" y="317601"/>
                  </a:lnTo>
                  <a:lnTo>
                    <a:pt x="631790" y="364536"/>
                  </a:lnTo>
                  <a:lnTo>
                    <a:pt x="621787" y="409333"/>
                  </a:lnTo>
                  <a:lnTo>
                    <a:pt x="605715" y="451502"/>
                  </a:lnTo>
                  <a:lnTo>
                    <a:pt x="584066" y="490550"/>
                  </a:lnTo>
                  <a:lnTo>
                    <a:pt x="557330" y="525987"/>
                  </a:lnTo>
                  <a:lnTo>
                    <a:pt x="525999" y="557320"/>
                  </a:lnTo>
                  <a:lnTo>
                    <a:pt x="490564" y="584058"/>
                  </a:lnTo>
                  <a:lnTo>
                    <a:pt x="451515" y="605710"/>
                  </a:lnTo>
                  <a:lnTo>
                    <a:pt x="409345" y="621784"/>
                  </a:lnTo>
                  <a:lnTo>
                    <a:pt x="364543" y="631789"/>
                  </a:lnTo>
                  <a:lnTo>
                    <a:pt x="317601" y="635233"/>
                  </a:lnTo>
                  <a:close/>
                </a:path>
              </a:pathLst>
            </a:custGeom>
            <a:solidFill>
              <a:srgbClr val="0037A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6419" y="4463887"/>
              <a:ext cx="17002139" cy="467675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15811" y="422055"/>
            <a:ext cx="9946005" cy="1153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400" spc="415"/>
              <a:t>HISTORICAL</a:t>
            </a:r>
            <a:r>
              <a:rPr dirty="0" sz="7400" spc="-55"/>
              <a:t> </a:t>
            </a:r>
            <a:r>
              <a:rPr dirty="0" sz="7400" spc="745"/>
              <a:t>TRENDS</a:t>
            </a:r>
            <a:endParaRPr sz="7400"/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886" y="1755492"/>
            <a:ext cx="123825" cy="1238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886" y="2174592"/>
            <a:ext cx="123825" cy="12382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824" y="2588929"/>
            <a:ext cx="133350" cy="1333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4824" y="3008029"/>
            <a:ext cx="133350" cy="1333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4824" y="3427129"/>
            <a:ext cx="133350" cy="1333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1886" y="3850992"/>
            <a:ext cx="123825" cy="123825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363511" y="1552292"/>
            <a:ext cx="12879070" cy="25781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 spc="70">
                <a:latin typeface="Century Gothic"/>
                <a:cs typeface="Century Gothic"/>
              </a:rPr>
              <a:t>Elections</a:t>
            </a:r>
            <a:r>
              <a:rPr dirty="0" sz="3000" spc="-55">
                <a:latin typeface="Century Gothic"/>
                <a:cs typeface="Century Gothic"/>
              </a:rPr>
              <a:t> </a:t>
            </a:r>
            <a:r>
              <a:rPr dirty="0" sz="3000" spc="-40">
                <a:latin typeface="Century Gothic"/>
                <a:cs typeface="Century Gothic"/>
              </a:rPr>
              <a:t>are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not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125">
                <a:latin typeface="Century Gothic"/>
                <a:cs typeface="Century Gothic"/>
              </a:rPr>
              <a:t>just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numbers;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they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-40">
                <a:latin typeface="Century Gothic"/>
                <a:cs typeface="Century Gothic"/>
              </a:rPr>
              <a:t>are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155">
                <a:latin typeface="Century Gothic"/>
                <a:cs typeface="Century Gothic"/>
              </a:rPr>
              <a:t>stories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of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60">
                <a:latin typeface="Century Gothic"/>
                <a:cs typeface="Century Gothic"/>
              </a:rPr>
              <a:t>shifting</a:t>
            </a:r>
            <a:r>
              <a:rPr dirty="0" sz="3000" spc="-5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public</a:t>
            </a:r>
            <a:r>
              <a:rPr dirty="0" sz="3000" spc="-55">
                <a:latin typeface="Century Gothic"/>
                <a:cs typeface="Century Gothic"/>
              </a:rPr>
              <a:t> </a:t>
            </a:r>
            <a:r>
              <a:rPr dirty="0" sz="3000" spc="85">
                <a:latin typeface="Century Gothic"/>
                <a:cs typeface="Century Gothic"/>
              </a:rPr>
              <a:t>trust. </a:t>
            </a:r>
            <a:r>
              <a:rPr dirty="0" sz="3000" spc="65">
                <a:latin typeface="Century Gothic"/>
                <a:cs typeface="Century Gothic"/>
              </a:rPr>
              <a:t>Historical</a:t>
            </a:r>
            <a:r>
              <a:rPr dirty="0" sz="3000" spc="-15">
                <a:latin typeface="Century Gothic"/>
                <a:cs typeface="Century Gothic"/>
              </a:rPr>
              <a:t> </a:t>
            </a:r>
            <a:r>
              <a:rPr dirty="0" sz="3000" spc="-45">
                <a:latin typeface="Century Gothic"/>
                <a:cs typeface="Century Gothic"/>
              </a:rPr>
              <a:t>vote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100">
                <a:latin typeface="Century Gothic"/>
                <a:cs typeface="Century Gothic"/>
              </a:rPr>
              <a:t>shares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-204">
                <a:latin typeface="Century Gothic"/>
                <a:cs typeface="Century Gothic"/>
              </a:rPr>
              <a:t>and</a:t>
            </a:r>
            <a:r>
              <a:rPr dirty="0" sz="3000">
                <a:latin typeface="Century Gothic"/>
                <a:cs typeface="Century Gothic"/>
              </a:rPr>
              <a:t> turnout</a:t>
            </a:r>
            <a:r>
              <a:rPr dirty="0" sz="3000" spc="-1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patterns</a:t>
            </a:r>
            <a:r>
              <a:rPr dirty="0" sz="3000" spc="-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reveal:</a:t>
            </a:r>
            <a:endParaRPr sz="3000">
              <a:latin typeface="Century Gothic"/>
              <a:cs typeface="Century Gothic"/>
            </a:endParaRPr>
          </a:p>
          <a:p>
            <a:pPr marL="660400" marR="6039485">
              <a:lnSpc>
                <a:spcPts val="3300"/>
              </a:lnSpc>
            </a:pPr>
            <a:r>
              <a:rPr dirty="0" sz="3000">
                <a:latin typeface="Century Gothic"/>
                <a:cs typeface="Century Gothic"/>
              </a:rPr>
              <a:t>What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60">
                <a:latin typeface="Century Gothic"/>
                <a:cs typeface="Century Gothic"/>
              </a:rPr>
              <a:t>drives</a:t>
            </a:r>
            <a:r>
              <a:rPr dirty="0" sz="3000" spc="-4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voter</a:t>
            </a:r>
            <a:r>
              <a:rPr dirty="0" sz="3000" spc="-4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behavior? </a:t>
            </a:r>
            <a:r>
              <a:rPr dirty="0" sz="3000">
                <a:latin typeface="Century Gothic"/>
                <a:cs typeface="Century Gothic"/>
              </a:rPr>
              <a:t>Where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 spc="-95">
                <a:latin typeface="Century Gothic"/>
                <a:cs typeface="Century Gothic"/>
              </a:rPr>
              <a:t>do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parties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 spc="175">
                <a:latin typeface="Century Gothic"/>
                <a:cs typeface="Century Gothic"/>
              </a:rPr>
              <a:t>rise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 spc="65">
                <a:latin typeface="Century Gothic"/>
                <a:cs typeface="Century Gothic"/>
              </a:rPr>
              <a:t>or</a:t>
            </a:r>
            <a:r>
              <a:rPr dirty="0" sz="3000" spc="75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decline? </a:t>
            </a:r>
            <a:r>
              <a:rPr dirty="0" sz="3000">
                <a:latin typeface="Century Gothic"/>
                <a:cs typeface="Century Gothic"/>
              </a:rPr>
              <a:t>Which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45">
                <a:latin typeface="Century Gothic"/>
                <a:cs typeface="Century Gothic"/>
              </a:rPr>
              <a:t>regions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105">
                <a:latin typeface="Century Gothic"/>
                <a:cs typeface="Century Gothic"/>
              </a:rPr>
              <a:t>decide</a:t>
            </a:r>
            <a:r>
              <a:rPr dirty="0" sz="3000" spc="1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outcomes?</a:t>
            </a:r>
            <a:endParaRPr sz="3000">
              <a:latin typeface="Century Gothic"/>
              <a:cs typeface="Century Gothic"/>
            </a:endParaRPr>
          </a:p>
          <a:p>
            <a:pPr marL="12700">
              <a:lnSpc>
                <a:spcPts val="3240"/>
              </a:lnSpc>
            </a:pPr>
            <a:r>
              <a:rPr dirty="0" sz="3000">
                <a:latin typeface="Century Gothic"/>
                <a:cs typeface="Century Gothic"/>
              </a:rPr>
              <a:t>Our</a:t>
            </a:r>
            <a:r>
              <a:rPr dirty="0" sz="3000" spc="-105">
                <a:latin typeface="Century Gothic"/>
                <a:cs typeface="Century Gothic"/>
              </a:rPr>
              <a:t> </a:t>
            </a:r>
            <a:r>
              <a:rPr dirty="0" sz="3000" spc="-60">
                <a:latin typeface="Century Gothic"/>
                <a:cs typeface="Century Gothic"/>
              </a:rPr>
              <a:t>dashboard </a:t>
            </a:r>
            <a:r>
              <a:rPr dirty="0" sz="3000" spc="105">
                <a:latin typeface="Century Gothic"/>
                <a:cs typeface="Century Gothic"/>
              </a:rPr>
              <a:t>turns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20">
                <a:latin typeface="Century Gothic"/>
                <a:cs typeface="Century Gothic"/>
              </a:rPr>
              <a:t>raw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190">
                <a:latin typeface="Century Gothic"/>
                <a:cs typeface="Century Gothic"/>
              </a:rPr>
              <a:t>data</a:t>
            </a:r>
            <a:r>
              <a:rPr dirty="0" sz="3000" spc="-2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into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narratives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>
                <a:latin typeface="Century Gothic"/>
                <a:cs typeface="Century Gothic"/>
              </a:rPr>
              <a:t>of</a:t>
            </a:r>
            <a:r>
              <a:rPr dirty="0" sz="3000" spc="-60">
                <a:latin typeface="Century Gothic"/>
                <a:cs typeface="Century Gothic"/>
              </a:rPr>
              <a:t> </a:t>
            </a:r>
            <a:r>
              <a:rPr dirty="0" sz="3000" spc="-10">
                <a:latin typeface="Century Gothic"/>
                <a:cs typeface="Century Gothic"/>
              </a:rPr>
              <a:t>democracy.</a:t>
            </a:r>
            <a:endParaRPr sz="3000">
              <a:latin typeface="Century Gothic"/>
              <a:cs typeface="Century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7228452" y="9282854"/>
            <a:ext cx="360045" cy="339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65">
                <a:solidFill>
                  <a:srgbClr val="FAFAFA"/>
                </a:solidFill>
                <a:latin typeface="Century Gothic"/>
                <a:cs typeface="Century Gothic"/>
              </a:rPr>
              <a:t>09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Bhumi Kala</dc:creator>
  <cp:keywords>DAG08Lb4fp8,BAEurGrvLPQ,0</cp:keywords>
  <dc:title>Elections Insights Dashboard</dc:title>
  <dcterms:created xsi:type="dcterms:W3CDTF">2025-10-11T06:29:42Z</dcterms:created>
  <dcterms:modified xsi:type="dcterms:W3CDTF">2025-10-11T06:29:42Z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2025-10-08T00:00:00Z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2025-10-11T00:00:00Z</vt:filetime>
  </property>
  <property fmtid="{D5CDD505-2E9C-101B-9397-08002B2CF9AE}" pid="5" name="Producer">
    <vt:lpwstr>3-Heights(TM) PDF Security Shell 4.8.25.2 (http://www.pdf-tools.com)</vt:lpwstr>
  </property>
</Properties>
</file>