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655808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Vaibhav Choubisa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Vaibhav Choubisa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Parul University (MCA) Dept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7E3C35-2F49-CFD0-19CC-1DEDEC3E54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38" y="2835594"/>
            <a:ext cx="1158522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encryption-decryption project in cybersecurity focuses on securing data by converting it into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unreadable ciphertext using encryption algorithms. Only authorized users with the decryption key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convert the ciphertext back to its original plaintext. This ensures confidentiality, integrity, and protection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against unauthorized access. Common techniques include symmetric (AES) and asymmetric (RSA) encryption.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aims to demonstrate secure communication and data protection in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In this project we are using libraries like CV2,Os library and string library</a:t>
            </a:r>
          </a:p>
          <a:p>
            <a:pPr marL="0" indent="0">
              <a:buNone/>
            </a:pPr>
            <a:r>
              <a:rPr lang="en-IN" dirty="0"/>
              <a:t>Using VS code IDE I worked on it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4B16BF-D6BD-5879-08C9-E57FD87B74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23027"/>
            <a:ext cx="1061059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encryption-decryption project stands out due to its integration of both symmetric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asymmetric encryption methods, offering a comprehensive approach to data security.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includes a customizable key management system, allowing users to dynamically generate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manage encryption keys for enhanced security. Additionally, the project features real-time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and decryption, ensuring fast and secure communication. An intuitive user interface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multi-layered authentication add to its uniqueness, ensuring accessibility while maintaining robust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standards.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end users of this project are Army level.</a:t>
            </a:r>
          </a:p>
          <a:p>
            <a:r>
              <a:rPr lang="en-IN" dirty="0"/>
              <a:t>Big companies with amount of data to store and share it without letting anyone know.</a:t>
            </a:r>
          </a:p>
          <a:p>
            <a:r>
              <a:rPr lang="en-IN" dirty="0"/>
              <a:t>Many more companies with the sensitive information which they want to keep as secret.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04DB15-2CB1-98B2-BB32-046BC3EC5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61526"/>
            <a:ext cx="114569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conclusion, this encryption-decryption project effectively addresses the problem of securing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sensitive data from unauthorized access and tampering. By implementing both symmetric and asymmetric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encryption techniques, it ensures confidentiality and data integrity, which are crucial in today’s digital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landscape. The inclusion of a dynamic key management system and real-time encryption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decryption further strengthens security measures. Ultimately, this project provides a practical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growing need for robust cybersecurity in protecting personal and organizational data from cyber threats.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  <a:p>
            <a:r>
              <a:rPr lang="en-IN" dirty="0"/>
              <a:t>https://github.com/Vaibhu79/Aicte-project.git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90</TotalTime>
  <Words>412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Vaibhav choubisa</cp:lastModifiedBy>
  <cp:revision>27</cp:revision>
  <dcterms:created xsi:type="dcterms:W3CDTF">2021-05-26T16:50:10Z</dcterms:created>
  <dcterms:modified xsi:type="dcterms:W3CDTF">2025-02-26T10:01:29Z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