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b89587f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b89587f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b88faf58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b88faf58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b89587f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b89587f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b89587f4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b89587f4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89587f4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89587f4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25" y="3303050"/>
            <a:ext cx="9144000" cy="1650300"/>
          </a:xfrm>
          <a:prstGeom prst="rect">
            <a:avLst/>
          </a:prstGeom>
          <a:solidFill>
            <a:srgbClr val="EFEFE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Collaboratif</a:t>
            </a:r>
            <a:br>
              <a:rPr lang="fr"/>
            </a:br>
            <a:r>
              <a:rPr lang="fr"/>
              <a:t>WaterPong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9250" y="3630025"/>
            <a:ext cx="23640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Thomas Capodano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Alex Marie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Emeric Poulin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Zephyr Caré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Ludovic Hamel</a:t>
            </a:r>
            <a:endParaRPr b="1"/>
          </a:p>
        </p:txBody>
      </p:sp>
      <p:sp>
        <p:nvSpPr>
          <p:cNvPr id="56" name="Google Shape;56;p13"/>
          <p:cNvSpPr txBox="1"/>
          <p:nvPr/>
        </p:nvSpPr>
        <p:spPr>
          <a:xfrm>
            <a:off x="7467975" y="4332400"/>
            <a:ext cx="15726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APP3 2018/2019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7875" y="2872525"/>
            <a:ext cx="1012788" cy="12068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Physique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• </a:t>
            </a:r>
            <a:r>
              <a:rPr lang="fr">
                <a:solidFill>
                  <a:schemeClr val="dk1"/>
                </a:solidFill>
              </a:rPr>
              <a:t>Equation balistique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• Principe Fondamental 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   la Dynamique : </a:t>
            </a:r>
            <a:r>
              <a:rPr lang="fr">
                <a:solidFill>
                  <a:schemeClr val="dk1"/>
                </a:solidFill>
              </a:rPr>
              <a:t>∑ </a:t>
            </a:r>
            <a:r>
              <a:rPr lang="fr">
                <a:solidFill>
                  <a:schemeClr val="dk1"/>
                </a:solidFill>
              </a:rPr>
              <a:t>F ⃗ = ma </a:t>
            </a:r>
            <a:r>
              <a:rPr lang="fr">
                <a:solidFill>
                  <a:schemeClr val="dk1"/>
                </a:solidFill>
              </a:rPr>
              <a:t>⃗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    v ⃗=∫a ⃗   x ⃗=∫v ⃗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• </a:t>
            </a:r>
            <a:r>
              <a:rPr lang="fr">
                <a:solidFill>
                  <a:schemeClr val="dk1"/>
                </a:solidFill>
              </a:rPr>
              <a:t>Rebond : coefficient de restitution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• </a:t>
            </a:r>
            <a:r>
              <a:rPr lang="fr">
                <a:solidFill>
                  <a:schemeClr val="dk1"/>
                </a:solidFill>
              </a:rPr>
              <a:t>Force de trainée : Ft= 1/2.ρ.S.Cx.v²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175" y="141900"/>
            <a:ext cx="3837650" cy="23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487" y="2571750"/>
            <a:ext cx="4083024" cy="23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5">
            <a:alphaModFix/>
          </a:blip>
          <a:srcRect b="60943" l="0" r="0" t="0"/>
          <a:stretch/>
        </p:blipFill>
        <p:spPr>
          <a:xfrm>
            <a:off x="0" y="72642"/>
            <a:ext cx="1012800" cy="47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5">
            <a:alphaModFix/>
          </a:blip>
          <a:srcRect b="31438" l="0" r="0" t="42335"/>
          <a:stretch/>
        </p:blipFill>
        <p:spPr>
          <a:xfrm>
            <a:off x="1082050" y="150080"/>
            <a:ext cx="1012800" cy="31652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08800" y="4807200"/>
            <a:ext cx="404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/>
              <a:t>Présentation projet coopératif - Juin 2019</a:t>
            </a:r>
            <a:endParaRPr i="1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Objets et outils OpenGL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Les formes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gluCylinder (verres).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gluSphere (balle, tête des personnages…).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Reprise de la forme FaceCube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Création de nouvelles formes composées (flèche pour </a:t>
            </a:r>
            <a:r>
              <a:rPr lang="fr"/>
              <a:t>représenter</a:t>
            </a:r>
            <a:r>
              <a:rPr lang="fr"/>
              <a:t> vecteurs, table, etc).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Gestion des colliders (peau autour des objets):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But : </a:t>
            </a:r>
            <a:r>
              <a:rPr lang="fr"/>
              <a:t>détecter</a:t>
            </a:r>
            <a:r>
              <a:rPr lang="fr"/>
              <a:t> les chocs entre les objets.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Les textures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Création d’une classe pour importer des images BMP et les représenter sous forme de texture (pour le gazon).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Lumière 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Application de la lumière ambiante sur certains objets pour avoir un aperçu de la profondeur (balle).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60943" l="0" r="0" t="0"/>
          <a:stretch/>
        </p:blipFill>
        <p:spPr>
          <a:xfrm>
            <a:off x="0" y="72642"/>
            <a:ext cx="1012800" cy="47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31438" l="0" r="0" t="42335"/>
          <a:stretch/>
        </p:blipFill>
        <p:spPr>
          <a:xfrm>
            <a:off x="1082050" y="150080"/>
            <a:ext cx="1012800" cy="31652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108800" y="4807200"/>
            <a:ext cx="404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/>
              <a:t>Présentation projet coopératif - Juin 2019</a:t>
            </a:r>
            <a:endParaRPr i="1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Développement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Remaniement et extension du modèle objet.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Création de la </a:t>
            </a:r>
            <a:r>
              <a:rPr lang="fr"/>
              <a:t>scène</a:t>
            </a:r>
            <a:r>
              <a:rPr lang="fr"/>
              <a:t> de jeu (hors du fichier main.cpp pour plus de lisibilité).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Création des objets et de leurs “colliders” ou “hit-box” (comprendre la “peau” autour de l’objet qui permet la collision).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Gestion de la </a:t>
            </a:r>
            <a:r>
              <a:rPr lang="fr"/>
              <a:t>caméra (rotation et translation)</a:t>
            </a:r>
            <a:r>
              <a:rPr lang="f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Gestion des entrées périphériques  (lancer à la souris).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Physique de la balle et des objets (table, verres).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Ajouts des textures et de la lumière.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Physique du vent.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Ajouts de modes de démonstration (lancer avec succès, lancer avec échec, etc.).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60943" l="0" r="0" t="0"/>
          <a:stretch/>
        </p:blipFill>
        <p:spPr>
          <a:xfrm>
            <a:off x="0" y="72642"/>
            <a:ext cx="1012800" cy="47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31438" l="0" r="0" t="42335"/>
          <a:stretch/>
        </p:blipFill>
        <p:spPr>
          <a:xfrm>
            <a:off x="1082050" y="150080"/>
            <a:ext cx="1012800" cy="31652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08800" y="4807200"/>
            <a:ext cx="404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/>
              <a:t>Présentation projet coopératif - Juin 2019</a:t>
            </a:r>
            <a:endParaRPr i="1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Répartition des tâches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</a:rPr>
              <a:t>•Emeric : Modélisation des équations physiques + Implémentation des équations physiques dans le programme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</a:rPr>
              <a:t>•Zéphyr : Modélisation des équations physiques de balistique + Aide implémentation dans le programme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</a:rPr>
              <a:t>•Thomas : Implémentation du système de collision + Support implémentation des équations physiques + Construction du modèle initial du projet Visual Studio (classes…) et ajout du système de textures.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</a:rPr>
              <a:t>•Ludovic : Création des éléments (table, verres, décor) de la scène OpenGL + Implémentation du système de collision.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•Alexandre : Gestion de la caméra de la scène OpenGL + Implémentation de démo + Gestion des Entrées (Clavier/Souris).</a:t>
            </a:r>
            <a:endParaRPr sz="1400"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60943" l="0" r="0" t="0"/>
          <a:stretch/>
        </p:blipFill>
        <p:spPr>
          <a:xfrm>
            <a:off x="0" y="72642"/>
            <a:ext cx="1012800" cy="47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31438" l="0" r="0" t="42335"/>
          <a:stretch/>
        </p:blipFill>
        <p:spPr>
          <a:xfrm>
            <a:off x="1082050" y="150080"/>
            <a:ext cx="1012800" cy="3165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108800" y="4807200"/>
            <a:ext cx="404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/>
              <a:t>Présentation projet coopératif - Juin 2019</a:t>
            </a:r>
            <a:endParaRPr i="1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classes</a:t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25" y="1140925"/>
            <a:ext cx="8167658" cy="3522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b="60943" l="0" r="0" t="0"/>
          <a:stretch/>
        </p:blipFill>
        <p:spPr>
          <a:xfrm>
            <a:off x="0" y="72642"/>
            <a:ext cx="1012800" cy="47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4">
            <a:alphaModFix/>
          </a:blip>
          <a:srcRect b="31438" l="0" r="0" t="42335"/>
          <a:stretch/>
        </p:blipFill>
        <p:spPr>
          <a:xfrm>
            <a:off x="1082050" y="150080"/>
            <a:ext cx="1012800" cy="316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108800" y="4807200"/>
            <a:ext cx="404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/>
              <a:t>Présentation projet coopératif - Juin 2019</a:t>
            </a:r>
            <a:endParaRPr i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