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8" r:id="rId3"/>
    <p:sldId id="269" r:id="rId4"/>
    <p:sldId id="270" r:id="rId5"/>
    <p:sldId id="271" r:id="rId6"/>
    <p:sldId id="272" r:id="rId7"/>
    <p:sldId id="273" r:id="rId8"/>
    <p:sldId id="274" r:id="rId9"/>
    <p:sldId id="275" r:id="rId10"/>
    <p:sldId id="276"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31E9B3-7995-4854-9528-8435355E81B2}" v="45" dt="2023-12-10T14:51:12.0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12/10/2023</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011959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12/10/2023</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09486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12/10/2023</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255072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12/10/2023</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655521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12/10/2023</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85754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12/10/2023</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416031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12/10/2023</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627418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12/10/2023</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80114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12/10/2023</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687332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12/10/2023</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693808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12/10/2023</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67352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12/10/2023</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6430404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15:clr>
            <a:srgbClr val="F26B43"/>
          </p15:clr>
        </p15:guide>
        <p15:guide id="3" pos="480">
          <p15:clr>
            <a:srgbClr val="F26B43"/>
          </p15:clr>
        </p15:guide>
        <p15:guide id="4" pos="960">
          <p15:clr>
            <a:srgbClr val="F26B43"/>
          </p15:clr>
        </p15:guide>
        <p15:guide id="5" pos="7680">
          <p15:clr>
            <a:srgbClr val="F26B43"/>
          </p15:clr>
        </p15:guide>
        <p15:guide id="6" pos="7200">
          <p15:clr>
            <a:srgbClr val="F26B43"/>
          </p15:clr>
        </p15:guide>
        <p15:guide id="7" pos="6720">
          <p15:clr>
            <a:srgbClr val="F26B43"/>
          </p15:clr>
        </p15:guide>
        <p15:guide id="8" pos="6240">
          <p15:clr>
            <a:srgbClr val="F26B43"/>
          </p15:clr>
        </p15:guide>
        <p15:guide id="9" pos="1440">
          <p15:clr>
            <a:srgbClr val="F26B43"/>
          </p15:clr>
        </p15:guide>
        <p15:guide id="10" pos="1920">
          <p15:clr>
            <a:srgbClr val="F26B43"/>
          </p15:clr>
        </p15:guide>
        <p15:guide id="11" pos="2400">
          <p15:clr>
            <a:srgbClr val="F26B43"/>
          </p15:clr>
        </p15:guide>
        <p15:guide id="12" pos="5760">
          <p15:clr>
            <a:srgbClr val="F26B43"/>
          </p15:clr>
        </p15:guide>
        <p15:guide id="13" pos="5280">
          <p15:clr>
            <a:srgbClr val="F26B43"/>
          </p15:clr>
        </p15:guide>
        <p15:guide id="14" pos="2880">
          <p15:clr>
            <a:srgbClr val="F26B43"/>
          </p15:clr>
        </p15:guide>
        <p15:guide id="15" pos="3360">
          <p15:clr>
            <a:srgbClr val="F26B43"/>
          </p15:clr>
        </p15:guide>
        <p15:guide id="16" pos="3840">
          <p15:clr>
            <a:srgbClr val="F26B43"/>
          </p15:clr>
        </p15:guide>
        <p15:guide id="17" pos="4800">
          <p15:clr>
            <a:srgbClr val="F26B43"/>
          </p15:clr>
        </p15:guide>
        <p15:guide id="18" pos="4320">
          <p15:clr>
            <a:srgbClr val="F26B43"/>
          </p15:clr>
        </p15:guide>
        <p15:guide id="19" orient="horz">
          <p15:clr>
            <a:srgbClr val="F26B43"/>
          </p15:clr>
        </p15:guide>
        <p15:guide id="20" orient="horz" pos="480">
          <p15:clr>
            <a:srgbClr val="F26B43"/>
          </p15:clr>
        </p15:guide>
        <p15:guide id="21" orient="horz" pos="960">
          <p15:clr>
            <a:srgbClr val="F26B43"/>
          </p15:clr>
        </p15:guide>
        <p15:guide id="22" orient="horz" pos="1440">
          <p15:clr>
            <a:srgbClr val="F26B43"/>
          </p15:clr>
        </p15:guide>
        <p15:guide id="23" orient="horz" pos="1920">
          <p15:clr>
            <a:srgbClr val="F26B43"/>
          </p15:clr>
        </p15:guide>
        <p15:guide id="24" orient="horz" pos="2400">
          <p15:clr>
            <a:srgbClr val="F26B43"/>
          </p15:clr>
        </p15:guide>
        <p15:guide id="25" orient="horz" pos="2880">
          <p15:clr>
            <a:srgbClr val="F26B43"/>
          </p15:clr>
        </p15:guide>
        <p15:guide id="26" orient="horz" pos="3360">
          <p15:clr>
            <a:srgbClr val="F26B43"/>
          </p15:clr>
        </p15:guide>
        <p15:guide id="27" orient="horz" pos="4320">
          <p15:clr>
            <a:srgbClr val="F26B43"/>
          </p15:clr>
        </p15:guide>
        <p15:guide id="28"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531D83-465A-EE52-06E7-E3A2B1C1C76A}"/>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a:extLst>
              <a:ext uri="{FF2B5EF4-FFF2-40B4-BE49-F238E27FC236}">
                <a16:creationId xmlns:a16="http://schemas.microsoft.com/office/drawing/2014/main" id="{13EACA39-8AEF-21DC-FFCD-CC21444A2946}"/>
              </a:ext>
            </a:extLst>
          </p:cNvPr>
          <p:cNvSpPr>
            <a:spLocks noGrp="1"/>
          </p:cNvSpPr>
          <p:nvPr>
            <p:ph type="ctrTitle"/>
          </p:nvPr>
        </p:nvSpPr>
        <p:spPr>
          <a:xfrm>
            <a:off x="762000" y="1062039"/>
            <a:ext cx="2952750" cy="2817438"/>
          </a:xfrm>
        </p:spPr>
        <p:txBody>
          <a:bodyPr>
            <a:normAutofit/>
          </a:bodyPr>
          <a:lstStyle/>
          <a:p>
            <a:pPr algn="l"/>
            <a:r>
              <a:rPr lang="en-US" sz="5400"/>
              <a:t>Machine learning </a:t>
            </a:r>
          </a:p>
        </p:txBody>
      </p:sp>
      <p:sp>
        <p:nvSpPr>
          <p:cNvPr id="3" name="SubTitle">
            <a:extLst>
              <a:ext uri="{FF2B5EF4-FFF2-40B4-BE49-F238E27FC236}">
                <a16:creationId xmlns:a16="http://schemas.microsoft.com/office/drawing/2014/main" id="{1732A0DE-F43F-3695-6223-E49645B26F06}"/>
              </a:ext>
            </a:extLst>
          </p:cNvPr>
          <p:cNvSpPr>
            <a:spLocks noGrp="1"/>
          </p:cNvSpPr>
          <p:nvPr>
            <p:ph type="subTitle" idx="1"/>
          </p:nvPr>
        </p:nvSpPr>
        <p:spPr>
          <a:xfrm>
            <a:off x="761999" y="4020671"/>
            <a:ext cx="2952749" cy="1775291"/>
          </a:xfrm>
        </p:spPr>
        <p:txBody>
          <a:bodyPr>
            <a:normAutofit/>
          </a:bodyPr>
          <a:lstStyle/>
          <a:p>
            <a:pPr algn="l"/>
            <a:r>
              <a:rPr lang="en-US" sz="2000"/>
              <a:t>By Vaidansh Thapliyal 
</a:t>
            </a:r>
          </a:p>
        </p:txBody>
      </p:sp>
      <p:pic>
        <p:nvPicPr>
          <p:cNvPr id="4" name="Picture 3">
            <a:extLst>
              <a:ext uri="{FF2B5EF4-FFF2-40B4-BE49-F238E27FC236}">
                <a16:creationId xmlns:a16="http://schemas.microsoft.com/office/drawing/2014/main" id="{A8750A5C-89E3-3DA1-4165-31A66C558E23}"/>
              </a:ext>
            </a:extLst>
          </p:cNvPr>
          <p:cNvPicPr>
            <a:picLocks noChangeAspect="1"/>
          </p:cNvPicPr>
          <p:nvPr/>
        </p:nvPicPr>
        <p:blipFill rotWithShape="1">
          <a:blip r:embed="rId2"/>
          <a:srcRect l="12396" r="15068" b="4"/>
          <a:stretch/>
        </p:blipFill>
        <p:spPr>
          <a:xfrm>
            <a:off x="4232496" y="10"/>
            <a:ext cx="7959505" cy="6857992"/>
          </a:xfrm>
          <a:custGeom>
            <a:avLst/>
            <a:gdLst/>
            <a:ahLst/>
            <a:cxnLst/>
            <a:rect l="l" t="t" r="r" b="b"/>
            <a:pathLst>
              <a:path w="7959505" h="6858002">
                <a:moveTo>
                  <a:pt x="311551" y="6702976"/>
                </a:moveTo>
                <a:lnTo>
                  <a:pt x="297715" y="6742552"/>
                </a:lnTo>
                <a:cubicBezTo>
                  <a:pt x="283999" y="6764841"/>
                  <a:pt x="278713" y="6788417"/>
                  <a:pt x="278237" y="6812063"/>
                </a:cubicBezTo>
                <a:lnTo>
                  <a:pt x="278237" y="6812064"/>
                </a:lnTo>
                <a:lnTo>
                  <a:pt x="283011" y="6776800"/>
                </a:lnTo>
                <a:cubicBezTo>
                  <a:pt x="286107" y="6765164"/>
                  <a:pt x="290857" y="6753698"/>
                  <a:pt x="297715" y="6742553"/>
                </a:cubicBezTo>
                <a:cubicBezTo>
                  <a:pt x="306003" y="6729219"/>
                  <a:pt x="311147" y="6716169"/>
                  <a:pt x="311551" y="6702977"/>
                </a:cubicBezTo>
                <a:close/>
                <a:moveTo>
                  <a:pt x="328959" y="6564620"/>
                </a:moveTo>
                <a:lnTo>
                  <a:pt x="306480" y="6588625"/>
                </a:lnTo>
                <a:cubicBezTo>
                  <a:pt x="298003" y="6597578"/>
                  <a:pt x="291954" y="6611342"/>
                  <a:pt x="289858" y="6625224"/>
                </a:cubicBezTo>
                <a:lnTo>
                  <a:pt x="289858" y="6625225"/>
                </a:lnTo>
                <a:lnTo>
                  <a:pt x="289870" y="6645552"/>
                </a:lnTo>
                <a:lnTo>
                  <a:pt x="296953" y="6662541"/>
                </a:lnTo>
                <a:lnTo>
                  <a:pt x="296953" y="6662542"/>
                </a:lnTo>
                <a:lnTo>
                  <a:pt x="308405" y="6683027"/>
                </a:lnTo>
                <a:cubicBezTo>
                  <a:pt x="306038" y="6676305"/>
                  <a:pt x="302287" y="6669495"/>
                  <a:pt x="296953" y="6662541"/>
                </a:cubicBezTo>
                <a:lnTo>
                  <a:pt x="289858" y="6625225"/>
                </a:lnTo>
                <a:lnTo>
                  <a:pt x="306480" y="6588626"/>
                </a:lnTo>
                <a:cubicBezTo>
                  <a:pt x="312576" y="6582147"/>
                  <a:pt x="318672" y="6575479"/>
                  <a:pt x="328959" y="6564621"/>
                </a:cubicBezTo>
                <a:close/>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166047" y="6392243"/>
                </a:moveTo>
                <a:lnTo>
                  <a:pt x="173364" y="6407333"/>
                </a:lnTo>
                <a:lnTo>
                  <a:pt x="173364" y="6407332"/>
                </a:lnTo>
                <a:close/>
                <a:moveTo>
                  <a:pt x="401733" y="4221391"/>
                </a:moveTo>
                <a:lnTo>
                  <a:pt x="396017" y="4253014"/>
                </a:lnTo>
                <a:cubicBezTo>
                  <a:pt x="383824" y="4277401"/>
                  <a:pt x="368204" y="4300070"/>
                  <a:pt x="356201" y="4324645"/>
                </a:cubicBezTo>
                <a:cubicBezTo>
                  <a:pt x="350487" y="4336457"/>
                  <a:pt x="347439" y="4350554"/>
                  <a:pt x="347247" y="4363890"/>
                </a:cubicBez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404114" y="4837703"/>
                  <a:pt x="397113" y="4847214"/>
                  <a:pt x="391971" y="4857317"/>
                </a:cubicBezTo>
                <a:lnTo>
                  <a:pt x="390221" y="4863342"/>
                </a:lnTo>
                <a:lnTo>
                  <a:pt x="387469" y="4867614"/>
                </a:lnTo>
                <a:lnTo>
                  <a:pt x="382691" y="4889275"/>
                </a:lnTo>
                <a:lnTo>
                  <a:pt x="382691" y="4889276"/>
                </a:lnTo>
                <a:cubicBezTo>
                  <a:pt x="382122" y="4896714"/>
                  <a:pt x="382634" y="4904358"/>
                  <a:pt x="384396" y="4912169"/>
                </a:cubicBezTo>
                <a:lnTo>
                  <a:pt x="385799" y="4933805"/>
                </a:lnTo>
                <a:lnTo>
                  <a:pt x="378247" y="4957453"/>
                </a:lnTo>
                <a:lnTo>
                  <a:pt x="360964" y="4987037"/>
                </a:lnTo>
                <a:cubicBezTo>
                  <a:pt x="349725" y="5003801"/>
                  <a:pt x="335627" y="5022852"/>
                  <a:pt x="334485" y="5041521"/>
                </a:cubicBezTo>
                <a:cubicBezTo>
                  <a:pt x="333556" y="5057381"/>
                  <a:pt x="327457" y="5072411"/>
                  <a:pt x="321371" y="5087423"/>
                </a:cubicBezTo>
                <a:lnTo>
                  <a:pt x="321364" y="5087450"/>
                </a:lnTo>
                <a:lnTo>
                  <a:pt x="315482" y="5102461"/>
                </a:lnTo>
                <a:lnTo>
                  <a:pt x="308338" y="5133220"/>
                </a:lnTo>
                <a:lnTo>
                  <a:pt x="308337" y="5133224"/>
                </a:lnTo>
                <a:lnTo>
                  <a:pt x="308337" y="5133225"/>
                </a:lnTo>
                <a:lnTo>
                  <a:pt x="315052" y="5166114"/>
                </a:lnTo>
                <a:lnTo>
                  <a:pt x="314362" y="5172090"/>
                </a:lnTo>
                <a:cubicBezTo>
                  <a:pt x="313481" y="5174400"/>
                  <a:pt x="312290" y="5176876"/>
                  <a:pt x="311814" y="5179067"/>
                </a:cubicBezTo>
                <a:lnTo>
                  <a:pt x="311814" y="5179068"/>
                </a:lnTo>
                <a:cubicBezTo>
                  <a:pt x="304574" y="5214122"/>
                  <a:pt x="311624" y="5247079"/>
                  <a:pt x="335437" y="5272797"/>
                </a:cubicBezTo>
                <a:lnTo>
                  <a:pt x="335441" y="5272804"/>
                </a:lnTo>
                <a:lnTo>
                  <a:pt x="356854" y="5308181"/>
                </a:lnTo>
                <a:lnTo>
                  <a:pt x="359935" y="5317389"/>
                </a:ln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7324" y="5520422"/>
                </a:lnTo>
                <a:lnTo>
                  <a:pt x="345722" y="5531692"/>
                </a:lnTo>
                <a:lnTo>
                  <a:pt x="345723" y="5531694"/>
                </a:ln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lnTo>
                  <a:pt x="171979" y="5883756"/>
                </a:lnTo>
                <a:lnTo>
                  <a:pt x="160957" y="5909351"/>
                </a:lnTo>
                <a:lnTo>
                  <a:pt x="154076" y="5935946"/>
                </a:lnTo>
                <a:lnTo>
                  <a:pt x="154075" y="5935949"/>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79794" y="6228757"/>
                </a:lnTo>
                <a:cubicBezTo>
                  <a:pt x="184556" y="6200945"/>
                  <a:pt x="196176" y="6175798"/>
                  <a:pt x="218465" y="6155603"/>
                </a:cubicBezTo>
                <a:cubicBezTo>
                  <a:pt x="229325" y="6145793"/>
                  <a:pt x="234135" y="6139745"/>
                  <a:pt x="234064" y="6133315"/>
                </a:cubicBez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54076" y="5935946"/>
                </a:lnTo>
                <a:lnTo>
                  <a:pt x="171979" y="5883756"/>
                </a:lnTo>
                <a:lnTo>
                  <a:pt x="171981" y="5883752"/>
                </a:ln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cubicBezTo>
                  <a:pt x="355964" y="5542649"/>
                  <a:pt x="352773" y="5537600"/>
                  <a:pt x="345723" y="5531693"/>
                </a:cubicBezTo>
                <a:lnTo>
                  <a:pt x="345722" y="5531692"/>
                </a:ln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2870" y="5326163"/>
                </a:lnTo>
                <a:lnTo>
                  <a:pt x="359935" y="5317389"/>
                </a:lnTo>
                <a:lnTo>
                  <a:pt x="359341" y="5312288"/>
                </a:lnTo>
                <a:lnTo>
                  <a:pt x="356854" y="5308181"/>
                </a:lnTo>
                <a:lnTo>
                  <a:pt x="353708" y="5298775"/>
                </a:lnTo>
                <a:lnTo>
                  <a:pt x="335441" y="5272804"/>
                </a:lnTo>
                <a:lnTo>
                  <a:pt x="335437" y="5272796"/>
                </a:lnTo>
                <a:cubicBezTo>
                  <a:pt x="323531" y="5259937"/>
                  <a:pt x="315815" y="5245269"/>
                  <a:pt x="311981" y="5229433"/>
                </a:cubicBezTo>
                <a:lnTo>
                  <a:pt x="311814" y="5179068"/>
                </a:lnTo>
                <a:lnTo>
                  <a:pt x="314362" y="5172091"/>
                </a:lnTo>
                <a:cubicBezTo>
                  <a:pt x="315243" y="5169781"/>
                  <a:pt x="315814" y="5167638"/>
                  <a:pt x="315052" y="5166114"/>
                </a:cubicBezTo>
                <a:lnTo>
                  <a:pt x="315052" y="5166113"/>
                </a:lnTo>
                <a:lnTo>
                  <a:pt x="308337" y="5133225"/>
                </a:lnTo>
                <a:lnTo>
                  <a:pt x="308338" y="5133220"/>
                </a:lnTo>
                <a:lnTo>
                  <a:pt x="321364" y="5087450"/>
                </a:lnTo>
                <a:lnTo>
                  <a:pt x="327270" y="5072376"/>
                </a:lnTo>
                <a:cubicBezTo>
                  <a:pt x="330949" y="5062300"/>
                  <a:pt x="333866" y="5052096"/>
                  <a:pt x="334485" y="5041522"/>
                </a:cubicBezTo>
                <a:cubicBezTo>
                  <a:pt x="335627" y="5022853"/>
                  <a:pt x="349725" y="5003802"/>
                  <a:pt x="360964" y="4987038"/>
                </a:cubicBezTo>
                <a:cubicBezTo>
                  <a:pt x="366751" y="4978393"/>
                  <a:pt x="372457" y="4970097"/>
                  <a:pt x="376968" y="4961456"/>
                </a:cubicBezTo>
                <a:lnTo>
                  <a:pt x="378247" y="4957453"/>
                </a:lnTo>
                <a:lnTo>
                  <a:pt x="381039" y="4952673"/>
                </a:lnTo>
                <a:lnTo>
                  <a:pt x="385799" y="4933805"/>
                </a:lnTo>
                <a:cubicBezTo>
                  <a:pt x="386468" y="4927122"/>
                  <a:pt x="386111" y="4919979"/>
                  <a:pt x="384396" y="4912168"/>
                </a:cubicBezTo>
                <a:lnTo>
                  <a:pt x="382691" y="4889275"/>
                </a:lnTo>
                <a:lnTo>
                  <a:pt x="390221" y="4863342"/>
                </a:lnTo>
                <a:lnTo>
                  <a:pt x="412401" y="4828917"/>
                </a:lnTo>
                <a:cubicBezTo>
                  <a:pt x="420784" y="4819964"/>
                  <a:pt x="425356" y="4810581"/>
                  <a:pt x="427237" y="4800484"/>
                </a:cubicBez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close/>
                <a:moveTo>
                  <a:pt x="405543" y="4165383"/>
                </a:moveTo>
                <a:cubicBezTo>
                  <a:pt x="402114" y="4173480"/>
                  <a:pt x="401543" y="4182767"/>
                  <a:pt x="401638" y="4192387"/>
                </a:cubicBezTo>
                <a:lnTo>
                  <a:pt x="401638" y="4192388"/>
                </a:lnTo>
                <a:lnTo>
                  <a:pt x="405543" y="4165384"/>
                </a:lnTo>
                <a:close/>
                <a:moveTo>
                  <a:pt x="332842" y="2836172"/>
                </a:moveTo>
                <a:lnTo>
                  <a:pt x="332842" y="2836173"/>
                </a:lnTo>
                <a:cubicBezTo>
                  <a:pt x="336914" y="2839983"/>
                  <a:pt x="340200" y="2844317"/>
                  <a:pt x="341533" y="2848794"/>
                </a:cubicBezTo>
                <a:lnTo>
                  <a:pt x="358165" y="2903546"/>
                </a:lnTo>
                <a:lnTo>
                  <a:pt x="366071" y="2947859"/>
                </a:lnTo>
                <a:lnTo>
                  <a:pt x="366072" y="2947863"/>
                </a:lnTo>
                <a:lnTo>
                  <a:pt x="362488" y="2982148"/>
                </a:lnTo>
                <a:cubicBezTo>
                  <a:pt x="354392" y="3014153"/>
                  <a:pt x="350582" y="3045777"/>
                  <a:pt x="350796" y="3077401"/>
                </a:cubicBez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4781" y="3734838"/>
                </a:lnTo>
                <a:lnTo>
                  <a:pt x="404399" y="3754652"/>
                </a:lnTo>
                <a:cubicBezTo>
                  <a:pt x="398399" y="3767130"/>
                  <a:pt x="396447" y="3778655"/>
                  <a:pt x="398042" y="3789776"/>
                </a:cubicBez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cubicBezTo>
                  <a:pt x="383778" y="3988593"/>
                  <a:pt x="389446" y="4015835"/>
                  <a:pt x="401733" y="4043840"/>
                </a:cubicBezTo>
                <a:lnTo>
                  <a:pt x="416855" y="4103826"/>
                </a:lnTo>
                <a:lnTo>
                  <a:pt x="405543" y="4165382"/>
                </a:lnTo>
                <a:lnTo>
                  <a:pt x="414887" y="4134256"/>
                </a:ln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2"/>
                </a:lnTo>
                <a:lnTo>
                  <a:pt x="366071" y="2947859"/>
                </a:lnTo>
                <a:lnTo>
                  <a:pt x="361441" y="2914328"/>
                </a:lnTo>
                <a:lnTo>
                  <a:pt x="358165" y="2903546"/>
                </a:lnTo>
                <a:lnTo>
                  <a:pt x="357138" y="2897785"/>
                </a:lnTo>
                <a:cubicBezTo>
                  <a:pt x="352391" y="2881307"/>
                  <a:pt x="346533" y="2865010"/>
                  <a:pt x="341533" y="2848793"/>
                </a:cubicBezTo>
                <a:close/>
                <a:moveTo>
                  <a:pt x="296001" y="2745352"/>
                </a:move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close/>
                <a:moveTo>
                  <a:pt x="413278" y="2445328"/>
                </a:moveTo>
                <a:lnTo>
                  <a:pt x="409472" y="2463017"/>
                </a:lnTo>
                <a:lnTo>
                  <a:pt x="409472" y="2463018"/>
                </a:lnTo>
                <a:lnTo>
                  <a:pt x="411535" y="2490551"/>
                </a:lnTo>
                <a:lnTo>
                  <a:pt x="418114" y="2518262"/>
                </a:lnTo>
                <a:lnTo>
                  <a:pt x="418115" y="2518265"/>
                </a:lnTo>
                <a:lnTo>
                  <a:pt x="421759" y="2545007"/>
                </a:lnTo>
                <a:lnTo>
                  <a:pt x="417545" y="2571034"/>
                </a:lnTo>
                <a:cubicBezTo>
                  <a:pt x="405543" y="2612945"/>
                  <a:pt x="372966" y="2640950"/>
                  <a:pt x="344391" y="2668001"/>
                </a:cubicBezTo>
                <a:cubicBezTo>
                  <a:pt x="320006" y="2691054"/>
                  <a:pt x="306290" y="2716963"/>
                  <a:pt x="296001" y="2745348"/>
                </a:cubicBez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lnTo>
                  <a:pt x="418114" y="2518262"/>
                </a:lnTo>
                <a:lnTo>
                  <a:pt x="409472" y="2463018"/>
                </a:ln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24450" y="2418154"/>
                  <a:pt x="418938" y="2426977"/>
                  <a:pt x="415303" y="2435913"/>
                </a:cubicBezTo>
                <a:lnTo>
                  <a:pt x="432404" y="2409486"/>
                </a:ln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8723" y="1459073"/>
                </a:moveTo>
                <a:lnTo>
                  <a:pt x="807941" y="1481572"/>
                </a:lnTo>
                <a:lnTo>
                  <a:pt x="798724" y="1459074"/>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83887" y="313533"/>
                </a:move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2874276" y="2"/>
                </a:lnTo>
                <a:lnTo>
                  <a:pt x="2874276" y="0"/>
                </a:lnTo>
                <a:lnTo>
                  <a:pt x="7959505" y="0"/>
                </a:lnTo>
                <a:lnTo>
                  <a:pt x="7959505" y="6858000"/>
                </a:lnTo>
                <a:lnTo>
                  <a:pt x="4543953" y="6858000"/>
                </a:lnTo>
                <a:lnTo>
                  <a:pt x="4543953" y="6858002"/>
                </a:lnTo>
                <a:lnTo>
                  <a:pt x="284400" y="6858002"/>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p:spPr>
      </p:pic>
      <p:grpSp>
        <p:nvGrpSpPr>
          <p:cNvPr id="12" name="Group 11">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78284" y="-1"/>
            <a:ext cx="874716" cy="6858001"/>
            <a:chOff x="7620000" y="-1"/>
            <a:chExt cx="874716" cy="6858001"/>
          </a:xfrm>
        </p:grpSpPr>
        <p:sp>
          <p:nvSpPr>
            <p:cNvPr id="13" name="Freeform: Shape 12">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1118912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80A4FD2-D792-260E-41E2-A2A1CB610413}"/>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a:extLst>
              <a:ext uri="{FF2B5EF4-FFF2-40B4-BE49-F238E27FC236}">
                <a16:creationId xmlns:a16="http://schemas.microsoft.com/office/drawing/2014/main" id="{D5010773-99D9-679F-3D53-628077D824D3}"/>
              </a:ext>
            </a:extLst>
          </p:cNvPr>
          <p:cNvSpPr>
            <a:spLocks noGrp="1"/>
          </p:cNvSpPr>
          <p:nvPr>
            <p:ph type="ctrTitle"/>
          </p:nvPr>
        </p:nvSpPr>
        <p:spPr>
          <a:xfrm>
            <a:off x="762001" y="981076"/>
            <a:ext cx="6095998" cy="1806574"/>
          </a:xfrm>
        </p:spPr>
        <p:txBody>
          <a:bodyPr anchor="b">
            <a:normAutofit/>
          </a:bodyPr>
          <a:lstStyle/>
          <a:p>
            <a:r>
              <a:rPr lang="en-US" dirty="0"/>
              <a:t>Reinforcement Learning</a:t>
            </a:r>
          </a:p>
        </p:txBody>
      </p:sp>
      <p:pic>
        <p:nvPicPr>
          <p:cNvPr id="6" name="Picture 5" descr="Magnifying glass on clear background">
            <a:extLst>
              <a:ext uri="{FF2B5EF4-FFF2-40B4-BE49-F238E27FC236}">
                <a16:creationId xmlns:a16="http://schemas.microsoft.com/office/drawing/2014/main" id="{76C07DA4-A25F-DBBB-170D-76E57C70A971}"/>
              </a:ext>
            </a:extLst>
          </p:cNvPr>
          <p:cNvPicPr>
            <a:picLocks noChangeAspect="1"/>
          </p:cNvPicPr>
          <p:nvPr/>
        </p:nvPicPr>
        <p:blipFill rotWithShape="1">
          <a:blip r:embed="rId2"/>
          <a:srcRect l="40754" r="14749" b="4"/>
          <a:stretch/>
        </p:blipFill>
        <p:spPr>
          <a:xfrm>
            <a:off x="7620000" y="10"/>
            <a:ext cx="4572002" cy="6857992"/>
          </a:xfrm>
          <a:custGeom>
            <a:avLst/>
            <a:gdLst/>
            <a:ahLst/>
            <a:cxnLst/>
            <a:rect l="l" t="t" r="r" b="b"/>
            <a:pathLst>
              <a:path w="4572002" h="6858002">
                <a:moveTo>
                  <a:pt x="276687" y="6438981"/>
                </a:moveTo>
                <a:cubicBezTo>
                  <a:pt x="286189" y="6444077"/>
                  <a:pt x="293666" y="6451650"/>
                  <a:pt x="296618" y="6463841"/>
                </a:cubicBezTo>
                <a:lnTo>
                  <a:pt x="296621" y="6463850"/>
                </a:lnTo>
                <a:lnTo>
                  <a:pt x="307605" y="6508052"/>
                </a:lnTo>
                <a:lnTo>
                  <a:pt x="310416" y="6513012"/>
                </a:lnTo>
                <a:lnTo>
                  <a:pt x="312883" y="6521804"/>
                </a:lnTo>
                <a:lnTo>
                  <a:pt x="329221" y="6546195"/>
                </a:lnTo>
                <a:lnTo>
                  <a:pt x="329221" y="6546194"/>
                </a:lnTo>
                <a:lnTo>
                  <a:pt x="310416" y="6513012"/>
                </a:lnTo>
                <a:lnTo>
                  <a:pt x="296621" y="6463850"/>
                </a:lnTo>
                <a:lnTo>
                  <a:pt x="296618" y="6463840"/>
                </a:lnTo>
                <a:close/>
                <a:moveTo>
                  <a:pt x="360891" y="2836172"/>
                </a:moveTo>
                <a:lnTo>
                  <a:pt x="360891" y="2836173"/>
                </a:lnTo>
                <a:cubicBezTo>
                  <a:pt x="364963" y="2839983"/>
                  <a:pt x="368249" y="2844317"/>
                  <a:pt x="369582" y="2848794"/>
                </a:cubicBezTo>
                <a:cubicBezTo>
                  <a:pt x="376249" y="2870416"/>
                  <a:pt x="384441" y="2892181"/>
                  <a:pt x="389490" y="2914328"/>
                </a:cubicBezTo>
                <a:lnTo>
                  <a:pt x="394121" y="2947863"/>
                </a:lnTo>
                <a:lnTo>
                  <a:pt x="390537" y="2982148"/>
                </a:lnTo>
                <a:cubicBezTo>
                  <a:pt x="382441" y="3014153"/>
                  <a:pt x="378631" y="3045777"/>
                  <a:pt x="378845" y="3077401"/>
                </a:cubicBezTo>
                <a:lnTo>
                  <a:pt x="378845" y="3077402"/>
                </a:lnTo>
                <a:lnTo>
                  <a:pt x="378845" y="3077402"/>
                </a:lnTo>
                <a:cubicBezTo>
                  <a:pt x="379059" y="3109026"/>
                  <a:pt x="383298" y="3140650"/>
                  <a:pt x="391299" y="3172655"/>
                </a:cubicBezTo>
                <a:cubicBezTo>
                  <a:pt x="417208" y="3276481"/>
                  <a:pt x="444640" y="3380306"/>
                  <a:pt x="438926" y="3489468"/>
                </a:cubicBezTo>
                <a:cubicBezTo>
                  <a:pt x="437974" y="3507564"/>
                  <a:pt x="449595" y="3529091"/>
                  <a:pt x="461025" y="3544714"/>
                </a:cubicBezTo>
                <a:cubicBezTo>
                  <a:pt x="466455" y="3552191"/>
                  <a:pt x="470634" y="3557716"/>
                  <a:pt x="473569" y="3562321"/>
                </a:cubicBezTo>
                <a:lnTo>
                  <a:pt x="478647" y="3574408"/>
                </a:lnTo>
                <a:lnTo>
                  <a:pt x="476296" y="3587174"/>
                </a:lnTo>
                <a:cubicBezTo>
                  <a:pt x="474277" y="3592232"/>
                  <a:pt x="471027" y="3598435"/>
                  <a:pt x="466549" y="3606817"/>
                </a:cubicBezTo>
                <a:cubicBezTo>
                  <a:pt x="462167" y="3614819"/>
                  <a:pt x="459501" y="3624725"/>
                  <a:pt x="453023" y="3630632"/>
                </a:cubicBezTo>
                <a:cubicBezTo>
                  <a:pt x="436545" y="3645682"/>
                  <a:pt x="430306" y="3662494"/>
                  <a:pt x="428782" y="3680163"/>
                </a:cubicBezTo>
                <a:lnTo>
                  <a:pt x="428782" y="3680164"/>
                </a:lnTo>
                <a:lnTo>
                  <a:pt x="428782" y="3680164"/>
                </a:lnTo>
                <a:lnTo>
                  <a:pt x="432830" y="3734838"/>
                </a:lnTo>
                <a:lnTo>
                  <a:pt x="432448" y="3754652"/>
                </a:lnTo>
                <a:cubicBezTo>
                  <a:pt x="426448" y="3767130"/>
                  <a:pt x="424496" y="3778655"/>
                  <a:pt x="426091" y="3789776"/>
                </a:cubicBezTo>
                <a:lnTo>
                  <a:pt x="426091" y="3789776"/>
                </a:lnTo>
                <a:lnTo>
                  <a:pt x="426091" y="3789777"/>
                </a:lnTo>
                <a:cubicBezTo>
                  <a:pt x="427687" y="3800897"/>
                  <a:pt x="432830" y="3811614"/>
                  <a:pt x="441022" y="3822473"/>
                </a:cubicBezTo>
                <a:lnTo>
                  <a:pt x="455357" y="3852620"/>
                </a:lnTo>
                <a:lnTo>
                  <a:pt x="454577" y="3868764"/>
                </a:lnTo>
                <a:cubicBezTo>
                  <a:pt x="453119" y="3874229"/>
                  <a:pt x="450356" y="3879766"/>
                  <a:pt x="445974" y="3885338"/>
                </a:cubicBezTo>
                <a:cubicBezTo>
                  <a:pt x="426543" y="3910104"/>
                  <a:pt x="416351" y="3935727"/>
                  <a:pt x="414089" y="3962159"/>
                </a:cubicBezTo>
                <a:lnTo>
                  <a:pt x="414089" y="3962160"/>
                </a:lnTo>
                <a:lnTo>
                  <a:pt x="414089" y="3962160"/>
                </a:lnTo>
                <a:cubicBezTo>
                  <a:pt x="411827" y="3988593"/>
                  <a:pt x="417495" y="4015835"/>
                  <a:pt x="429782" y="4043840"/>
                </a:cubicBezTo>
                <a:lnTo>
                  <a:pt x="444904" y="4103826"/>
                </a:lnTo>
                <a:lnTo>
                  <a:pt x="442936" y="4134255"/>
                </a:lnTo>
                <a:cubicBezTo>
                  <a:pt x="441094" y="4144498"/>
                  <a:pt x="438022" y="4154857"/>
                  <a:pt x="433592" y="4165383"/>
                </a:cubicBezTo>
                <a:cubicBezTo>
                  <a:pt x="430163" y="4173480"/>
                  <a:pt x="429592" y="4182767"/>
                  <a:pt x="429687" y="4192387"/>
                </a:cubicBezTo>
                <a:lnTo>
                  <a:pt x="429687" y="4192388"/>
                </a:lnTo>
                <a:lnTo>
                  <a:pt x="429687" y="4192388"/>
                </a:lnTo>
                <a:lnTo>
                  <a:pt x="429782" y="4221391"/>
                </a:lnTo>
                <a:lnTo>
                  <a:pt x="424066" y="4253014"/>
                </a:lnTo>
                <a:cubicBezTo>
                  <a:pt x="411873" y="4277401"/>
                  <a:pt x="396253" y="4300070"/>
                  <a:pt x="384250" y="4324645"/>
                </a:cubicBezTo>
                <a:cubicBezTo>
                  <a:pt x="378536" y="4336457"/>
                  <a:pt x="375488" y="4350554"/>
                  <a:pt x="375296" y="4363890"/>
                </a:cubicBezTo>
                <a:lnTo>
                  <a:pt x="375296" y="4363891"/>
                </a:lnTo>
                <a:lnTo>
                  <a:pt x="375296" y="4363891"/>
                </a:lnTo>
                <a:cubicBezTo>
                  <a:pt x="374344" y="4403326"/>
                  <a:pt x="374344" y="4442762"/>
                  <a:pt x="376058" y="4482005"/>
                </a:cubicBezTo>
                <a:cubicBezTo>
                  <a:pt x="378726" y="4546777"/>
                  <a:pt x="379298" y="4612501"/>
                  <a:pt x="436068" y="4659175"/>
                </a:cubicBezTo>
                <a:cubicBezTo>
                  <a:pt x="440640" y="4662987"/>
                  <a:pt x="443308" y="4671177"/>
                  <a:pt x="444070" y="4677656"/>
                </a:cubicBezTo>
                <a:cubicBezTo>
                  <a:pt x="447689" y="4707565"/>
                  <a:pt x="448071" y="4738236"/>
                  <a:pt x="453977" y="4767765"/>
                </a:cubicBezTo>
                <a:lnTo>
                  <a:pt x="455286" y="4800483"/>
                </a:lnTo>
                <a:lnTo>
                  <a:pt x="440450" y="4828916"/>
                </a:lnTo>
                <a:cubicBezTo>
                  <a:pt x="423877" y="4846490"/>
                  <a:pt x="412446" y="4866958"/>
                  <a:pt x="410740" y="4889275"/>
                </a:cubicBezTo>
                <a:lnTo>
                  <a:pt x="410740" y="4889275"/>
                </a:lnTo>
                <a:lnTo>
                  <a:pt x="410740" y="4889276"/>
                </a:lnTo>
                <a:cubicBezTo>
                  <a:pt x="410172" y="4896714"/>
                  <a:pt x="410683" y="4904358"/>
                  <a:pt x="412445" y="4912169"/>
                </a:cubicBezTo>
                <a:lnTo>
                  <a:pt x="413848" y="4933805"/>
                </a:lnTo>
                <a:lnTo>
                  <a:pt x="409088" y="4952673"/>
                </a:lnTo>
                <a:cubicBezTo>
                  <a:pt x="404302" y="4964604"/>
                  <a:pt x="396729" y="4975511"/>
                  <a:pt x="389013" y="4987037"/>
                </a:cubicBezTo>
                <a:cubicBezTo>
                  <a:pt x="377774" y="5003801"/>
                  <a:pt x="363676" y="5022852"/>
                  <a:pt x="362534" y="5041521"/>
                </a:cubicBezTo>
                <a:cubicBezTo>
                  <a:pt x="360677" y="5073241"/>
                  <a:pt x="338137" y="5101639"/>
                  <a:pt x="336386" y="5133224"/>
                </a:cubicBezTo>
                <a:lnTo>
                  <a:pt x="336386" y="5133225"/>
                </a:lnTo>
                <a:lnTo>
                  <a:pt x="336386" y="5133225"/>
                </a:lnTo>
                <a:lnTo>
                  <a:pt x="343101" y="5166114"/>
                </a:lnTo>
                <a:lnTo>
                  <a:pt x="342411" y="5172090"/>
                </a:lnTo>
                <a:cubicBezTo>
                  <a:pt x="341530" y="5174400"/>
                  <a:pt x="340339" y="5176876"/>
                  <a:pt x="339863" y="5179067"/>
                </a:cubicBezTo>
                <a:lnTo>
                  <a:pt x="339863" y="5179068"/>
                </a:lnTo>
                <a:lnTo>
                  <a:pt x="339863" y="5179068"/>
                </a:lnTo>
                <a:cubicBezTo>
                  <a:pt x="332623" y="5214122"/>
                  <a:pt x="339673" y="5247079"/>
                  <a:pt x="363486" y="5272797"/>
                </a:cubicBezTo>
                <a:cubicBezTo>
                  <a:pt x="379013" y="5289657"/>
                  <a:pt x="387538" y="5307422"/>
                  <a:pt x="390920" y="5326163"/>
                </a:cubicBezTo>
                <a:lnTo>
                  <a:pt x="392366" y="5355014"/>
                </a:lnTo>
                <a:lnTo>
                  <a:pt x="387489" y="5385384"/>
                </a:lnTo>
                <a:cubicBezTo>
                  <a:pt x="384250" y="5398721"/>
                  <a:pt x="381964" y="5412057"/>
                  <a:pt x="379298" y="5425582"/>
                </a:cubicBezTo>
                <a:cubicBezTo>
                  <a:pt x="375488" y="5443870"/>
                  <a:pt x="371486" y="5462351"/>
                  <a:pt x="367676" y="5480637"/>
                </a:cubicBezTo>
                <a:cubicBezTo>
                  <a:pt x="365771" y="5489497"/>
                  <a:pt x="363200" y="5498832"/>
                  <a:pt x="363152" y="5507667"/>
                </a:cubicBezTo>
                <a:lnTo>
                  <a:pt x="363152" y="5507668"/>
                </a:lnTo>
                <a:lnTo>
                  <a:pt x="363152" y="5507668"/>
                </a:lnTo>
                <a:cubicBezTo>
                  <a:pt x="363105" y="5516503"/>
                  <a:pt x="365581" y="5524837"/>
                  <a:pt x="373772" y="5531694"/>
                </a:cubicBezTo>
                <a:lnTo>
                  <a:pt x="383918" y="5547578"/>
                </a:lnTo>
                <a:lnTo>
                  <a:pt x="374344" y="5562746"/>
                </a:lnTo>
                <a:cubicBezTo>
                  <a:pt x="331671" y="5600467"/>
                  <a:pt x="305000" y="5646189"/>
                  <a:pt x="303096" y="5704483"/>
                </a:cubicBezTo>
                <a:cubicBezTo>
                  <a:pt x="302714" y="5716485"/>
                  <a:pt x="300048" y="5728678"/>
                  <a:pt x="297190" y="5740488"/>
                </a:cubicBezTo>
                <a:cubicBezTo>
                  <a:pt x="295475" y="5747728"/>
                  <a:pt x="293569" y="5756493"/>
                  <a:pt x="288425" y="5760873"/>
                </a:cubicBezTo>
                <a:cubicBezTo>
                  <a:pt x="249182" y="5794974"/>
                  <a:pt x="221939" y="5837457"/>
                  <a:pt x="200030" y="5883751"/>
                </a:cubicBezTo>
                <a:cubicBezTo>
                  <a:pt x="192220" y="5900323"/>
                  <a:pt x="184410" y="5918042"/>
                  <a:pt x="182124" y="5935949"/>
                </a:cubicBezTo>
                <a:lnTo>
                  <a:pt x="182124" y="5935950"/>
                </a:lnTo>
                <a:lnTo>
                  <a:pt x="182124" y="5935950"/>
                </a:lnTo>
                <a:cubicBezTo>
                  <a:pt x="179838" y="5954618"/>
                  <a:pt x="183648" y="5974241"/>
                  <a:pt x="185744" y="5993292"/>
                </a:cubicBezTo>
                <a:cubicBezTo>
                  <a:pt x="186886" y="6004532"/>
                  <a:pt x="186696" y="6017486"/>
                  <a:pt x="192220" y="6026441"/>
                </a:cubicBezTo>
                <a:cubicBezTo>
                  <a:pt x="209557" y="6054826"/>
                  <a:pt x="228225" y="6082259"/>
                  <a:pt x="248420" y="6108739"/>
                </a:cubicBezTo>
                <a:lnTo>
                  <a:pt x="262113" y="6133315"/>
                </a:lnTo>
                <a:lnTo>
                  <a:pt x="258413" y="6143190"/>
                </a:lnTo>
                <a:cubicBezTo>
                  <a:pt x="255862" y="6146732"/>
                  <a:pt x="251944" y="6150697"/>
                  <a:pt x="246514" y="6155602"/>
                </a:cubicBezTo>
                <a:cubicBezTo>
                  <a:pt x="224225" y="6175797"/>
                  <a:pt x="212605" y="6200944"/>
                  <a:pt x="207843" y="6228756"/>
                </a:cubicBezTo>
                <a:cubicBezTo>
                  <a:pt x="200412" y="6272764"/>
                  <a:pt x="194126" y="6317151"/>
                  <a:pt x="190506" y="6361539"/>
                </a:cubicBezTo>
                <a:lnTo>
                  <a:pt x="190506" y="6361540"/>
                </a:lnTo>
                <a:lnTo>
                  <a:pt x="190506" y="6361540"/>
                </a:lnTo>
                <a:lnTo>
                  <a:pt x="190704" y="6365039"/>
                </a:lnTo>
                <a:lnTo>
                  <a:pt x="191995" y="6387910"/>
                </a:lnTo>
                <a:lnTo>
                  <a:pt x="194825" y="6393746"/>
                </a:lnTo>
                <a:lnTo>
                  <a:pt x="201413" y="6407333"/>
                </a:lnTo>
                <a:lnTo>
                  <a:pt x="201413" y="6407332"/>
                </a:lnTo>
                <a:lnTo>
                  <a:pt x="194825" y="6393746"/>
                </a:lnTo>
                <a:lnTo>
                  <a:pt x="191995" y="6387910"/>
                </a:lnTo>
                <a:lnTo>
                  <a:pt x="190704" y="6365039"/>
                </a:lnTo>
                <a:lnTo>
                  <a:pt x="190506" y="6361540"/>
                </a:lnTo>
                <a:lnTo>
                  <a:pt x="207843" y="6228757"/>
                </a:lnTo>
                <a:cubicBezTo>
                  <a:pt x="212605" y="6200945"/>
                  <a:pt x="224225" y="6175798"/>
                  <a:pt x="246514" y="6155603"/>
                </a:cubicBezTo>
                <a:cubicBezTo>
                  <a:pt x="257374" y="6145793"/>
                  <a:pt x="262184" y="6139745"/>
                  <a:pt x="262113" y="6133315"/>
                </a:cubicBezTo>
                <a:lnTo>
                  <a:pt x="262113" y="6133315"/>
                </a:lnTo>
                <a:lnTo>
                  <a:pt x="262113" y="6133314"/>
                </a:lnTo>
                <a:cubicBezTo>
                  <a:pt x="262042" y="6126884"/>
                  <a:pt x="257088" y="6120074"/>
                  <a:pt x="248420" y="6108738"/>
                </a:cubicBezTo>
                <a:cubicBezTo>
                  <a:pt x="228225" y="6082258"/>
                  <a:pt x="209557" y="6054825"/>
                  <a:pt x="192220" y="6026440"/>
                </a:cubicBezTo>
                <a:cubicBezTo>
                  <a:pt x="186696" y="6017485"/>
                  <a:pt x="186886" y="6004531"/>
                  <a:pt x="185744" y="5993291"/>
                </a:cubicBezTo>
                <a:cubicBezTo>
                  <a:pt x="184696" y="5983766"/>
                  <a:pt x="183220" y="5974097"/>
                  <a:pt x="182291" y="5964477"/>
                </a:cubicBezTo>
                <a:lnTo>
                  <a:pt x="182124" y="5935950"/>
                </a:lnTo>
                <a:lnTo>
                  <a:pt x="189006" y="5909351"/>
                </a:lnTo>
                <a:cubicBezTo>
                  <a:pt x="192220" y="5900611"/>
                  <a:pt x="196125" y="5892038"/>
                  <a:pt x="200030" y="5883752"/>
                </a:cubicBezTo>
                <a:cubicBezTo>
                  <a:pt x="221939" y="5837458"/>
                  <a:pt x="249182" y="5794975"/>
                  <a:pt x="288425" y="5760874"/>
                </a:cubicBezTo>
                <a:cubicBezTo>
                  <a:pt x="293569" y="5756494"/>
                  <a:pt x="295475" y="5747729"/>
                  <a:pt x="297190" y="5740489"/>
                </a:cubicBezTo>
                <a:cubicBezTo>
                  <a:pt x="300048" y="5728679"/>
                  <a:pt x="302714" y="5716486"/>
                  <a:pt x="303096" y="5704484"/>
                </a:cubicBezTo>
                <a:cubicBezTo>
                  <a:pt x="305000" y="5646190"/>
                  <a:pt x="331671" y="5600468"/>
                  <a:pt x="374344" y="5562747"/>
                </a:cubicBezTo>
                <a:cubicBezTo>
                  <a:pt x="380441" y="5557318"/>
                  <a:pt x="383823" y="5552508"/>
                  <a:pt x="383918" y="5547579"/>
                </a:cubicBezTo>
                <a:lnTo>
                  <a:pt x="383918" y="5547578"/>
                </a:lnTo>
                <a:lnTo>
                  <a:pt x="383918" y="5547578"/>
                </a:lnTo>
                <a:cubicBezTo>
                  <a:pt x="384013" y="5542648"/>
                  <a:pt x="380822" y="5537600"/>
                  <a:pt x="373772" y="5531693"/>
                </a:cubicBezTo>
                <a:cubicBezTo>
                  <a:pt x="369677" y="5528265"/>
                  <a:pt x="367010" y="5524467"/>
                  <a:pt x="365373" y="5520422"/>
                </a:cubicBezTo>
                <a:lnTo>
                  <a:pt x="363152" y="5507668"/>
                </a:lnTo>
                <a:lnTo>
                  <a:pt x="367676" y="5480638"/>
                </a:lnTo>
                <a:cubicBezTo>
                  <a:pt x="371486" y="5462352"/>
                  <a:pt x="375488" y="5443871"/>
                  <a:pt x="379298" y="5425583"/>
                </a:cubicBezTo>
                <a:cubicBezTo>
                  <a:pt x="381964" y="5412058"/>
                  <a:pt x="384250" y="5398722"/>
                  <a:pt x="387489" y="5385385"/>
                </a:cubicBezTo>
                <a:cubicBezTo>
                  <a:pt x="390014" y="5375003"/>
                  <a:pt x="391717" y="5364883"/>
                  <a:pt x="392366" y="5355015"/>
                </a:cubicBezTo>
                <a:lnTo>
                  <a:pt x="392366" y="5355014"/>
                </a:lnTo>
                <a:lnTo>
                  <a:pt x="392366" y="5355014"/>
                </a:lnTo>
                <a:cubicBezTo>
                  <a:pt x="394313" y="5325412"/>
                  <a:pt x="386776" y="5298086"/>
                  <a:pt x="363486" y="5272796"/>
                </a:cubicBezTo>
                <a:cubicBezTo>
                  <a:pt x="351580" y="5259937"/>
                  <a:pt x="343864" y="5245269"/>
                  <a:pt x="340030" y="5229433"/>
                </a:cubicBezTo>
                <a:lnTo>
                  <a:pt x="339863" y="5179068"/>
                </a:lnTo>
                <a:lnTo>
                  <a:pt x="342411" y="5172091"/>
                </a:lnTo>
                <a:cubicBezTo>
                  <a:pt x="343292" y="5169781"/>
                  <a:pt x="343863" y="5167638"/>
                  <a:pt x="343101" y="5166114"/>
                </a:cubicBezTo>
                <a:lnTo>
                  <a:pt x="343101" y="5166114"/>
                </a:lnTo>
                <a:lnTo>
                  <a:pt x="343101" y="5166113"/>
                </a:lnTo>
                <a:lnTo>
                  <a:pt x="336386" y="5133225"/>
                </a:lnTo>
                <a:lnTo>
                  <a:pt x="343531" y="5102461"/>
                </a:lnTo>
                <a:cubicBezTo>
                  <a:pt x="350866" y="5082339"/>
                  <a:pt x="361296" y="5062669"/>
                  <a:pt x="362534" y="5041522"/>
                </a:cubicBezTo>
                <a:cubicBezTo>
                  <a:pt x="363676" y="5022853"/>
                  <a:pt x="377774" y="5003802"/>
                  <a:pt x="389013" y="4987038"/>
                </a:cubicBezTo>
                <a:cubicBezTo>
                  <a:pt x="400587" y="4969748"/>
                  <a:pt x="411839" y="4953853"/>
                  <a:pt x="413848" y="4933805"/>
                </a:cubicBezTo>
                <a:lnTo>
                  <a:pt x="413848" y="4933805"/>
                </a:lnTo>
                <a:lnTo>
                  <a:pt x="413848" y="4933804"/>
                </a:lnTo>
                <a:cubicBezTo>
                  <a:pt x="414517" y="4927122"/>
                  <a:pt x="414160" y="4919978"/>
                  <a:pt x="412445" y="4912168"/>
                </a:cubicBezTo>
                <a:lnTo>
                  <a:pt x="410740" y="4889275"/>
                </a:lnTo>
                <a:lnTo>
                  <a:pt x="415518" y="4867614"/>
                </a:lnTo>
                <a:cubicBezTo>
                  <a:pt x="420638" y="4853635"/>
                  <a:pt x="429401" y="4840633"/>
                  <a:pt x="440450" y="4828917"/>
                </a:cubicBezTo>
                <a:cubicBezTo>
                  <a:pt x="448833" y="4819964"/>
                  <a:pt x="453405" y="4810581"/>
                  <a:pt x="455286" y="4800484"/>
                </a:cubicBezTo>
                <a:lnTo>
                  <a:pt x="455286" y="4800483"/>
                </a:lnTo>
                <a:lnTo>
                  <a:pt x="455286" y="4800483"/>
                </a:lnTo>
                <a:cubicBezTo>
                  <a:pt x="457168" y="4790386"/>
                  <a:pt x="456358" y="4779575"/>
                  <a:pt x="453977" y="4767764"/>
                </a:cubicBezTo>
                <a:cubicBezTo>
                  <a:pt x="448071" y="4738235"/>
                  <a:pt x="447689" y="4707564"/>
                  <a:pt x="444070" y="4677655"/>
                </a:cubicBezTo>
                <a:cubicBezTo>
                  <a:pt x="443308" y="4671176"/>
                  <a:pt x="440640" y="4662986"/>
                  <a:pt x="436068" y="4659174"/>
                </a:cubicBezTo>
                <a:cubicBezTo>
                  <a:pt x="379298" y="4612500"/>
                  <a:pt x="378726" y="4546776"/>
                  <a:pt x="376058" y="4482004"/>
                </a:cubicBezTo>
                <a:lnTo>
                  <a:pt x="375296" y="4363891"/>
                </a:lnTo>
                <a:lnTo>
                  <a:pt x="384250" y="4324646"/>
                </a:lnTo>
                <a:cubicBezTo>
                  <a:pt x="396253" y="4300071"/>
                  <a:pt x="411873" y="4277402"/>
                  <a:pt x="424066" y="4253015"/>
                </a:cubicBezTo>
                <a:cubicBezTo>
                  <a:pt x="428830" y="4243873"/>
                  <a:pt x="429020" y="4232061"/>
                  <a:pt x="429782" y="4221392"/>
                </a:cubicBezTo>
                <a:lnTo>
                  <a:pt x="429782" y="4221391"/>
                </a:lnTo>
                <a:lnTo>
                  <a:pt x="429782" y="4221391"/>
                </a:lnTo>
                <a:lnTo>
                  <a:pt x="429687" y="4192388"/>
                </a:lnTo>
                <a:lnTo>
                  <a:pt x="433592" y="4165384"/>
                </a:lnTo>
                <a:cubicBezTo>
                  <a:pt x="442451" y="4144333"/>
                  <a:pt x="445880" y="4123948"/>
                  <a:pt x="444904" y="4103826"/>
                </a:cubicBezTo>
                <a:lnTo>
                  <a:pt x="444904" y="4103826"/>
                </a:lnTo>
                <a:lnTo>
                  <a:pt x="444904" y="4103825"/>
                </a:lnTo>
                <a:cubicBezTo>
                  <a:pt x="443928" y="4083702"/>
                  <a:pt x="438546" y="4063842"/>
                  <a:pt x="429782" y="4043839"/>
                </a:cubicBezTo>
                <a:cubicBezTo>
                  <a:pt x="423639" y="4029837"/>
                  <a:pt x="419150" y="4016025"/>
                  <a:pt x="416480" y="4002410"/>
                </a:cubicBezTo>
                <a:lnTo>
                  <a:pt x="414089" y="3962160"/>
                </a:lnTo>
                <a:lnTo>
                  <a:pt x="423593" y="3923125"/>
                </a:lnTo>
                <a:cubicBezTo>
                  <a:pt x="428853" y="3910319"/>
                  <a:pt x="436259" y="3897722"/>
                  <a:pt x="445974" y="3885339"/>
                </a:cubicBezTo>
                <a:cubicBezTo>
                  <a:pt x="454738" y="3874195"/>
                  <a:pt x="457024" y="3863193"/>
                  <a:pt x="455357" y="3852620"/>
                </a:cubicBezTo>
                <a:lnTo>
                  <a:pt x="455357" y="3852620"/>
                </a:lnTo>
                <a:lnTo>
                  <a:pt x="455357" y="3852619"/>
                </a:lnTo>
                <a:cubicBezTo>
                  <a:pt x="453691" y="3842046"/>
                  <a:pt x="448071" y="3831902"/>
                  <a:pt x="441022" y="3822472"/>
                </a:cubicBezTo>
                <a:lnTo>
                  <a:pt x="426091" y="3789776"/>
                </a:lnTo>
                <a:lnTo>
                  <a:pt x="432448" y="3754653"/>
                </a:lnTo>
                <a:cubicBezTo>
                  <a:pt x="435116" y="3749126"/>
                  <a:pt x="433782" y="3741316"/>
                  <a:pt x="432830" y="3734838"/>
                </a:cubicBezTo>
                <a:lnTo>
                  <a:pt x="432830" y="3734838"/>
                </a:lnTo>
                <a:lnTo>
                  <a:pt x="432830" y="3734837"/>
                </a:lnTo>
                <a:lnTo>
                  <a:pt x="428782" y="3680164"/>
                </a:lnTo>
                <a:lnTo>
                  <a:pt x="435295" y="3654416"/>
                </a:lnTo>
                <a:cubicBezTo>
                  <a:pt x="439105" y="3646123"/>
                  <a:pt x="444784" y="3638158"/>
                  <a:pt x="453023" y="3630633"/>
                </a:cubicBezTo>
                <a:cubicBezTo>
                  <a:pt x="459501" y="3624726"/>
                  <a:pt x="462167" y="3614820"/>
                  <a:pt x="466549" y="3606818"/>
                </a:cubicBezTo>
                <a:cubicBezTo>
                  <a:pt x="475504" y="3590054"/>
                  <a:pt x="479552" y="3582005"/>
                  <a:pt x="478647" y="3574409"/>
                </a:cubicBezTo>
                <a:lnTo>
                  <a:pt x="478647" y="3574408"/>
                </a:lnTo>
                <a:lnTo>
                  <a:pt x="478647" y="3574408"/>
                </a:lnTo>
                <a:cubicBezTo>
                  <a:pt x="477742" y="3566811"/>
                  <a:pt x="471884" y="3559668"/>
                  <a:pt x="461025" y="3544713"/>
                </a:cubicBezTo>
                <a:cubicBezTo>
                  <a:pt x="449595" y="3529090"/>
                  <a:pt x="437974" y="3507563"/>
                  <a:pt x="438926" y="3489467"/>
                </a:cubicBezTo>
                <a:cubicBezTo>
                  <a:pt x="444640" y="3380305"/>
                  <a:pt x="417208" y="3276480"/>
                  <a:pt x="391299" y="3172654"/>
                </a:cubicBezTo>
                <a:lnTo>
                  <a:pt x="378845" y="3077402"/>
                </a:lnTo>
                <a:lnTo>
                  <a:pt x="390537" y="2982149"/>
                </a:lnTo>
                <a:cubicBezTo>
                  <a:pt x="393490" y="2970576"/>
                  <a:pt x="394491" y="2959157"/>
                  <a:pt x="394121" y="2947863"/>
                </a:cubicBezTo>
                <a:lnTo>
                  <a:pt x="394121" y="2947863"/>
                </a:lnTo>
                <a:lnTo>
                  <a:pt x="394121" y="2947862"/>
                </a:lnTo>
                <a:cubicBezTo>
                  <a:pt x="393014" y="2913982"/>
                  <a:pt x="379583" y="2881226"/>
                  <a:pt x="369582" y="2848793"/>
                </a:cubicBezTo>
                <a:close/>
                <a:moveTo>
                  <a:pt x="845377" y="1508458"/>
                </a:moveTo>
                <a:lnTo>
                  <a:pt x="873470" y="1596213"/>
                </a:lnTo>
                <a:cubicBezTo>
                  <a:pt x="875947" y="1604978"/>
                  <a:pt x="874422" y="1615836"/>
                  <a:pt x="871566" y="1624980"/>
                </a:cubicBezTo>
                <a:cubicBezTo>
                  <a:pt x="861850" y="1656223"/>
                  <a:pt x="837464" y="1676036"/>
                  <a:pt x="814984" y="1697753"/>
                </a:cubicBezTo>
                <a:cubicBezTo>
                  <a:pt x="805078" y="1707279"/>
                  <a:pt x="798030" y="1720423"/>
                  <a:pt x="792316" y="1733188"/>
                </a:cubicBezTo>
                <a:cubicBezTo>
                  <a:pt x="777644" y="1766335"/>
                  <a:pt x="764501" y="1800246"/>
                  <a:pt x="750595" y="1833775"/>
                </a:cubicBezTo>
                <a:cubicBezTo>
                  <a:pt x="749261" y="1837013"/>
                  <a:pt x="745832" y="1839679"/>
                  <a:pt x="742974" y="1842158"/>
                </a:cubicBezTo>
                <a:cubicBezTo>
                  <a:pt x="712873" y="1866922"/>
                  <a:pt x="682584" y="1891497"/>
                  <a:pt x="652483" y="1916454"/>
                </a:cubicBezTo>
                <a:cubicBezTo>
                  <a:pt x="646769" y="1921216"/>
                  <a:pt x="642577" y="1928076"/>
                  <a:pt x="637053" y="1933219"/>
                </a:cubicBezTo>
                <a:cubicBezTo>
                  <a:pt x="629433" y="1940459"/>
                  <a:pt x="622192" y="1949603"/>
                  <a:pt x="613048" y="1953413"/>
                </a:cubicBezTo>
                <a:cubicBezTo>
                  <a:pt x="584283" y="1965224"/>
                  <a:pt x="571899" y="1987894"/>
                  <a:pt x="566565" y="2016469"/>
                </a:cubicBezTo>
                <a:cubicBezTo>
                  <a:pt x="561612" y="2042570"/>
                  <a:pt x="557420" y="2068669"/>
                  <a:pt x="551706" y="2094578"/>
                </a:cubicBezTo>
                <a:cubicBezTo>
                  <a:pt x="544848" y="2126201"/>
                  <a:pt x="537418" y="2157636"/>
                  <a:pt x="529035" y="2188879"/>
                </a:cubicBezTo>
                <a:cubicBezTo>
                  <a:pt x="525415" y="2202404"/>
                  <a:pt x="521225" y="2216692"/>
                  <a:pt x="513795" y="2228314"/>
                </a:cubicBezTo>
                <a:cubicBezTo>
                  <a:pt x="493220" y="2260890"/>
                  <a:pt x="479314" y="2295753"/>
                  <a:pt x="484838" y="2334044"/>
                </a:cubicBezTo>
                <a:cubicBezTo>
                  <a:pt x="489220" y="2364715"/>
                  <a:pt x="477980" y="2390434"/>
                  <a:pt x="460453" y="2409485"/>
                </a:cubicBezTo>
                <a:cubicBezTo>
                  <a:pt x="444546" y="2426822"/>
                  <a:pt x="438402" y="2444777"/>
                  <a:pt x="437521" y="2463017"/>
                </a:cubicBezTo>
                <a:lnTo>
                  <a:pt x="437521" y="2463018"/>
                </a:lnTo>
                <a:lnTo>
                  <a:pt x="437521" y="2463019"/>
                </a:lnTo>
                <a:cubicBezTo>
                  <a:pt x="436640" y="2481259"/>
                  <a:pt x="441021" y="2499786"/>
                  <a:pt x="446164" y="2518265"/>
                </a:cubicBezTo>
                <a:lnTo>
                  <a:pt x="449808" y="2545007"/>
                </a:lnTo>
                <a:lnTo>
                  <a:pt x="445594" y="2571034"/>
                </a:lnTo>
                <a:cubicBezTo>
                  <a:pt x="433592" y="2612945"/>
                  <a:pt x="401015" y="2640950"/>
                  <a:pt x="372440" y="2668001"/>
                </a:cubicBezTo>
                <a:cubicBezTo>
                  <a:pt x="348055" y="2691054"/>
                  <a:pt x="334339" y="2716963"/>
                  <a:pt x="324050" y="2745348"/>
                </a:cubicBezTo>
                <a:lnTo>
                  <a:pt x="324050" y="2745352"/>
                </a:lnTo>
                <a:lnTo>
                  <a:pt x="317719" y="2770757"/>
                </a:lnTo>
                <a:lnTo>
                  <a:pt x="318129" y="2778006"/>
                </a:lnTo>
                <a:lnTo>
                  <a:pt x="317350" y="2782305"/>
                </a:lnTo>
                <a:lnTo>
                  <a:pt x="318550" y="2785440"/>
                </a:lnTo>
                <a:lnTo>
                  <a:pt x="318978" y="2793023"/>
                </a:lnTo>
                <a:lnTo>
                  <a:pt x="328628" y="2811780"/>
                </a:lnTo>
                <a:lnTo>
                  <a:pt x="328631" y="2811787"/>
                </a:lnTo>
                <a:lnTo>
                  <a:pt x="328632" y="2811787"/>
                </a:lnTo>
                <a:lnTo>
                  <a:pt x="328628" y="2811780"/>
                </a:lnTo>
                <a:lnTo>
                  <a:pt x="318550" y="2785440"/>
                </a:lnTo>
                <a:lnTo>
                  <a:pt x="318129" y="2778006"/>
                </a:lnTo>
                <a:lnTo>
                  <a:pt x="324050" y="2745352"/>
                </a:lnTo>
                <a:lnTo>
                  <a:pt x="324050" y="2745349"/>
                </a:lnTo>
                <a:cubicBezTo>
                  <a:pt x="334339" y="2716964"/>
                  <a:pt x="348055" y="2691055"/>
                  <a:pt x="372440" y="2668002"/>
                </a:cubicBezTo>
                <a:cubicBezTo>
                  <a:pt x="401015" y="2640951"/>
                  <a:pt x="433592" y="2612946"/>
                  <a:pt x="445594" y="2571035"/>
                </a:cubicBezTo>
                <a:cubicBezTo>
                  <a:pt x="448166" y="2561986"/>
                  <a:pt x="449642" y="2553556"/>
                  <a:pt x="449809" y="2545007"/>
                </a:cubicBezTo>
                <a:lnTo>
                  <a:pt x="449808" y="2545007"/>
                </a:lnTo>
                <a:lnTo>
                  <a:pt x="449809" y="2545006"/>
                </a:lnTo>
                <a:cubicBezTo>
                  <a:pt x="449975" y="2536458"/>
                  <a:pt x="448832" y="2527790"/>
                  <a:pt x="446164" y="2518264"/>
                </a:cubicBezTo>
                <a:cubicBezTo>
                  <a:pt x="443593" y="2509024"/>
                  <a:pt x="441212" y="2499773"/>
                  <a:pt x="439584" y="2490551"/>
                </a:cubicBezTo>
                <a:lnTo>
                  <a:pt x="437521" y="2463018"/>
                </a:lnTo>
                <a:lnTo>
                  <a:pt x="443352" y="2435913"/>
                </a:lnTo>
                <a:cubicBezTo>
                  <a:pt x="446987" y="2426977"/>
                  <a:pt x="452500" y="2418155"/>
                  <a:pt x="460453" y="2409486"/>
                </a:cubicBezTo>
                <a:cubicBezTo>
                  <a:pt x="477980" y="2390435"/>
                  <a:pt x="489220" y="2364716"/>
                  <a:pt x="484838" y="2334045"/>
                </a:cubicBezTo>
                <a:cubicBezTo>
                  <a:pt x="479314" y="2295754"/>
                  <a:pt x="493220" y="2260891"/>
                  <a:pt x="513795" y="2228315"/>
                </a:cubicBezTo>
                <a:cubicBezTo>
                  <a:pt x="521225" y="2216693"/>
                  <a:pt x="525415" y="2202405"/>
                  <a:pt x="529035" y="2188880"/>
                </a:cubicBezTo>
                <a:cubicBezTo>
                  <a:pt x="537418" y="2157637"/>
                  <a:pt x="544848" y="2126202"/>
                  <a:pt x="551706" y="2094579"/>
                </a:cubicBezTo>
                <a:cubicBezTo>
                  <a:pt x="557420" y="2068670"/>
                  <a:pt x="561612" y="2042571"/>
                  <a:pt x="566565" y="2016470"/>
                </a:cubicBezTo>
                <a:cubicBezTo>
                  <a:pt x="571899" y="1987895"/>
                  <a:pt x="584283" y="1965225"/>
                  <a:pt x="613048" y="1953414"/>
                </a:cubicBezTo>
                <a:cubicBezTo>
                  <a:pt x="622192" y="1949604"/>
                  <a:pt x="629433" y="1940460"/>
                  <a:pt x="637053" y="1933220"/>
                </a:cubicBezTo>
                <a:cubicBezTo>
                  <a:pt x="642577" y="1928077"/>
                  <a:pt x="646769" y="1921217"/>
                  <a:pt x="652483" y="1916455"/>
                </a:cubicBezTo>
                <a:cubicBezTo>
                  <a:pt x="682584" y="1891498"/>
                  <a:pt x="712873" y="1866923"/>
                  <a:pt x="742974" y="1842159"/>
                </a:cubicBezTo>
                <a:cubicBezTo>
                  <a:pt x="745832" y="1839680"/>
                  <a:pt x="749261" y="1837014"/>
                  <a:pt x="750595" y="1833776"/>
                </a:cubicBezTo>
                <a:cubicBezTo>
                  <a:pt x="764501" y="1800247"/>
                  <a:pt x="777645" y="1766336"/>
                  <a:pt x="792316" y="1733189"/>
                </a:cubicBezTo>
                <a:cubicBezTo>
                  <a:pt x="798030" y="1720424"/>
                  <a:pt x="805078" y="1707280"/>
                  <a:pt x="814985" y="1697754"/>
                </a:cubicBezTo>
                <a:cubicBezTo>
                  <a:pt x="837465" y="1676037"/>
                  <a:pt x="861850" y="1656224"/>
                  <a:pt x="871566" y="1624981"/>
                </a:cubicBezTo>
                <a:cubicBezTo>
                  <a:pt x="874423" y="1615837"/>
                  <a:pt x="875948" y="1604979"/>
                  <a:pt x="873471" y="1596214"/>
                </a:cubicBezTo>
                <a:close/>
                <a:moveTo>
                  <a:pt x="820975" y="1453958"/>
                </a:moveTo>
                <a:lnTo>
                  <a:pt x="826772" y="1459073"/>
                </a:lnTo>
                <a:lnTo>
                  <a:pt x="835990" y="1481572"/>
                </a:lnTo>
                <a:lnTo>
                  <a:pt x="826773" y="1459074"/>
                </a:lnTo>
                <a:lnTo>
                  <a:pt x="826772" y="1459073"/>
                </a:lnTo>
                <a:lnTo>
                  <a:pt x="826772" y="1459073"/>
                </a:lnTo>
                <a:close/>
                <a:moveTo>
                  <a:pt x="807579" y="1268758"/>
                </a:moveTo>
                <a:lnTo>
                  <a:pt x="802412" y="1286069"/>
                </a:lnTo>
                <a:cubicBezTo>
                  <a:pt x="787838" y="1306930"/>
                  <a:pt x="781599" y="1328552"/>
                  <a:pt x="780074" y="1350627"/>
                </a:cubicBezTo>
                <a:lnTo>
                  <a:pt x="785669" y="1413840"/>
                </a:lnTo>
                <a:lnTo>
                  <a:pt x="780075" y="1350628"/>
                </a:lnTo>
                <a:cubicBezTo>
                  <a:pt x="781599" y="1328553"/>
                  <a:pt x="787839" y="1306930"/>
                  <a:pt x="802412" y="1286070"/>
                </a:cubicBezTo>
                <a:cubicBezTo>
                  <a:pt x="805555" y="1281689"/>
                  <a:pt x="807127" y="1275402"/>
                  <a:pt x="807579" y="1268758"/>
                </a:cubicBezTo>
                <a:close/>
                <a:moveTo>
                  <a:pt x="865850" y="773035"/>
                </a:moveTo>
                <a:lnTo>
                  <a:pt x="857850" y="854379"/>
                </a:lnTo>
                <a:cubicBezTo>
                  <a:pt x="855564" y="878956"/>
                  <a:pt x="854802" y="903722"/>
                  <a:pt x="826796" y="915343"/>
                </a:cubicBezTo>
                <a:cubicBezTo>
                  <a:pt x="822414" y="917059"/>
                  <a:pt x="819176" y="922773"/>
                  <a:pt x="816318" y="927155"/>
                </a:cubicBezTo>
                <a:cubicBezTo>
                  <a:pt x="772310" y="994785"/>
                  <a:pt x="773454" y="1030980"/>
                  <a:pt x="819938" y="1097087"/>
                </a:cubicBezTo>
                <a:cubicBezTo>
                  <a:pt x="824700" y="1103945"/>
                  <a:pt x="828130" y="1118613"/>
                  <a:pt x="824320" y="1123185"/>
                </a:cubicBezTo>
                <a:cubicBezTo>
                  <a:pt x="808508" y="1142617"/>
                  <a:pt x="801460" y="1162954"/>
                  <a:pt x="799602" y="1184029"/>
                </a:cubicBezTo>
                <a:cubicBezTo>
                  <a:pt x="801460" y="1162954"/>
                  <a:pt x="808509" y="1142618"/>
                  <a:pt x="824321" y="1123186"/>
                </a:cubicBezTo>
                <a:cubicBezTo>
                  <a:pt x="828131" y="1118614"/>
                  <a:pt x="824701" y="1103946"/>
                  <a:pt x="819939" y="1097088"/>
                </a:cubicBezTo>
                <a:cubicBezTo>
                  <a:pt x="773455" y="1030981"/>
                  <a:pt x="772311" y="994786"/>
                  <a:pt x="816319" y="927156"/>
                </a:cubicBezTo>
                <a:cubicBezTo>
                  <a:pt x="819177" y="922774"/>
                  <a:pt x="822415" y="917060"/>
                  <a:pt x="826797" y="915344"/>
                </a:cubicBezTo>
                <a:cubicBezTo>
                  <a:pt x="854802" y="903723"/>
                  <a:pt x="855564" y="878957"/>
                  <a:pt x="857850" y="854380"/>
                </a:cubicBezTo>
                <a:cubicBezTo>
                  <a:pt x="860326" y="827330"/>
                  <a:pt x="863564" y="800277"/>
                  <a:pt x="865850" y="773036"/>
                </a:cubicBezTo>
                <a:close/>
                <a:moveTo>
                  <a:pt x="810449" y="517851"/>
                </a:moveTo>
                <a:lnTo>
                  <a:pt x="819366" y="556047"/>
                </a:lnTo>
                <a:cubicBezTo>
                  <a:pt x="821462" y="564048"/>
                  <a:pt x="826986" y="572622"/>
                  <a:pt x="825844" y="580050"/>
                </a:cubicBezTo>
                <a:cubicBezTo>
                  <a:pt x="822510" y="601578"/>
                  <a:pt x="824939" y="622201"/>
                  <a:pt x="829225" y="642537"/>
                </a:cubicBezTo>
                <a:lnTo>
                  <a:pt x="841749" y="694928"/>
                </a:lnTo>
                <a:lnTo>
                  <a:pt x="829226" y="642538"/>
                </a:lnTo>
                <a:cubicBezTo>
                  <a:pt x="824940" y="622201"/>
                  <a:pt x="822511" y="601579"/>
                  <a:pt x="825845" y="580051"/>
                </a:cubicBezTo>
                <a:cubicBezTo>
                  <a:pt x="826987" y="572623"/>
                  <a:pt x="821463" y="564049"/>
                  <a:pt x="819367" y="556048"/>
                </a:cubicBezTo>
                <a:close/>
                <a:moveTo>
                  <a:pt x="797154" y="298169"/>
                </a:moveTo>
                <a:lnTo>
                  <a:pt x="811936" y="313533"/>
                </a:lnTo>
                <a:cubicBezTo>
                  <a:pt x="816128" y="316389"/>
                  <a:pt x="813842" y="330298"/>
                  <a:pt x="812508" y="338870"/>
                </a:cubicBezTo>
                <a:cubicBezTo>
                  <a:pt x="809650" y="357921"/>
                  <a:pt x="802412" y="376781"/>
                  <a:pt x="802602" y="395640"/>
                </a:cubicBezTo>
                <a:lnTo>
                  <a:pt x="806412" y="367328"/>
                </a:lnTo>
                <a:cubicBezTo>
                  <a:pt x="808555" y="357874"/>
                  <a:pt x="811080" y="348396"/>
                  <a:pt x="812509" y="338871"/>
                </a:cubicBezTo>
                <a:cubicBezTo>
                  <a:pt x="813843" y="330299"/>
                  <a:pt x="816129" y="316390"/>
                  <a:pt x="811937" y="313534"/>
                </a:cubicBezTo>
                <a:close/>
                <a:moveTo>
                  <a:pt x="789609" y="281568"/>
                </a:moveTo>
                <a:lnTo>
                  <a:pt x="794503" y="295415"/>
                </a:lnTo>
                <a:lnTo>
                  <a:pt x="794504" y="295415"/>
                </a:lnTo>
                <a:close/>
                <a:moveTo>
                  <a:pt x="802929" y="24486"/>
                </a:moveTo>
                <a:lnTo>
                  <a:pt x="805191" y="74129"/>
                </a:lnTo>
                <a:cubicBezTo>
                  <a:pt x="803807" y="100174"/>
                  <a:pt x="799302" y="125876"/>
                  <a:pt x="795072" y="151569"/>
                </a:cubicBezTo>
                <a:lnTo>
                  <a:pt x="794873" y="153388"/>
                </a:lnTo>
                <a:lnTo>
                  <a:pt x="791059" y="177271"/>
                </a:lnTo>
                <a:lnTo>
                  <a:pt x="786600" y="228944"/>
                </a:lnTo>
                <a:lnTo>
                  <a:pt x="786600" y="228948"/>
                </a:lnTo>
                <a:lnTo>
                  <a:pt x="786600" y="228949"/>
                </a:lnTo>
                <a:lnTo>
                  <a:pt x="786600" y="228944"/>
                </a:lnTo>
                <a:lnTo>
                  <a:pt x="794873" y="153388"/>
                </a:lnTo>
                <a:lnTo>
                  <a:pt x="799269" y="125861"/>
                </a:lnTo>
                <a:cubicBezTo>
                  <a:pt x="801959" y="108703"/>
                  <a:pt x="804269" y="91492"/>
                  <a:pt x="805192" y="74129"/>
                </a:cubicBezTo>
                <a:close/>
                <a:moveTo>
                  <a:pt x="341402" y="0"/>
                </a:moveTo>
                <a:lnTo>
                  <a:pt x="805510" y="0"/>
                </a:lnTo>
                <a:lnTo>
                  <a:pt x="802792" y="21486"/>
                </a:lnTo>
                <a:lnTo>
                  <a:pt x="805510" y="1"/>
                </a:lnTo>
                <a:lnTo>
                  <a:pt x="4572002" y="2"/>
                </a:lnTo>
                <a:lnTo>
                  <a:pt x="4572002" y="6858002"/>
                </a:lnTo>
                <a:lnTo>
                  <a:pt x="312449" y="6858002"/>
                </a:lnTo>
                <a:lnTo>
                  <a:pt x="312449" y="6858001"/>
                </a:lnTo>
                <a:lnTo>
                  <a:pt x="312449" y="6858001"/>
                </a:lnTo>
                <a:lnTo>
                  <a:pt x="306286" y="6812064"/>
                </a:lnTo>
                <a:lnTo>
                  <a:pt x="311060" y="6776800"/>
                </a:lnTo>
                <a:cubicBezTo>
                  <a:pt x="314156" y="6765164"/>
                  <a:pt x="318906" y="6753698"/>
                  <a:pt x="325764" y="6742553"/>
                </a:cubicBezTo>
                <a:cubicBezTo>
                  <a:pt x="334052" y="6729219"/>
                  <a:pt x="339196" y="6716169"/>
                  <a:pt x="339600" y="6702977"/>
                </a:cubicBezTo>
                <a:lnTo>
                  <a:pt x="339600" y="6702976"/>
                </a:lnTo>
                <a:lnTo>
                  <a:pt x="339600" y="6702976"/>
                </a:lnTo>
                <a:cubicBezTo>
                  <a:pt x="340005" y="6689783"/>
                  <a:pt x="335671" y="6676448"/>
                  <a:pt x="325002" y="6662541"/>
                </a:cubicBezTo>
                <a:cubicBezTo>
                  <a:pt x="321335" y="6657826"/>
                  <a:pt x="319038" y="6651967"/>
                  <a:pt x="317919" y="6645552"/>
                </a:cubicBezTo>
                <a:lnTo>
                  <a:pt x="317907" y="6625225"/>
                </a:lnTo>
                <a:lnTo>
                  <a:pt x="334529" y="6588626"/>
                </a:lnTo>
                <a:cubicBezTo>
                  <a:pt x="340625" y="6582147"/>
                  <a:pt x="346721" y="6575479"/>
                  <a:pt x="357008" y="6564621"/>
                </a:cubicBezTo>
                <a:lnTo>
                  <a:pt x="357008" y="6564620"/>
                </a:lnTo>
                <a:lnTo>
                  <a:pt x="334529" y="6588625"/>
                </a:lnTo>
                <a:cubicBezTo>
                  <a:pt x="326052" y="6597578"/>
                  <a:pt x="320003" y="6611342"/>
                  <a:pt x="317907" y="6625224"/>
                </a:cubicBezTo>
                <a:lnTo>
                  <a:pt x="317907" y="6625225"/>
                </a:lnTo>
                <a:lnTo>
                  <a:pt x="317907" y="6625225"/>
                </a:lnTo>
                <a:cubicBezTo>
                  <a:pt x="315811" y="6639108"/>
                  <a:pt x="317668" y="6653111"/>
                  <a:pt x="325002" y="6662542"/>
                </a:cubicBezTo>
                <a:cubicBezTo>
                  <a:pt x="330337" y="6669496"/>
                  <a:pt x="334087" y="6676306"/>
                  <a:pt x="336454" y="6683027"/>
                </a:cubicBezTo>
                <a:lnTo>
                  <a:pt x="339600" y="6702976"/>
                </a:lnTo>
                <a:lnTo>
                  <a:pt x="325764" y="6742552"/>
                </a:lnTo>
                <a:cubicBezTo>
                  <a:pt x="312048" y="6764841"/>
                  <a:pt x="306762" y="6788417"/>
                  <a:pt x="306286" y="6812063"/>
                </a:cubicBezTo>
                <a:lnTo>
                  <a:pt x="306286" y="6812064"/>
                </a:lnTo>
                <a:lnTo>
                  <a:pt x="306286" y="6812064"/>
                </a:lnTo>
                <a:lnTo>
                  <a:pt x="312449" y="6858001"/>
                </a:lnTo>
                <a:lnTo>
                  <a:pt x="140196" y="6858001"/>
                </a:lnTo>
                <a:lnTo>
                  <a:pt x="130496" y="6815516"/>
                </a:lnTo>
                <a:cubicBezTo>
                  <a:pt x="124972" y="6793035"/>
                  <a:pt x="115065" y="6771319"/>
                  <a:pt x="111445" y="6748458"/>
                </a:cubicBezTo>
                <a:cubicBezTo>
                  <a:pt x="102873" y="6694164"/>
                  <a:pt x="96777" y="6639488"/>
                  <a:pt x="89919" y="6584812"/>
                </a:cubicBezTo>
                <a:cubicBezTo>
                  <a:pt x="82870" y="6528424"/>
                  <a:pt x="75440" y="6472225"/>
                  <a:pt x="69154" y="6415833"/>
                </a:cubicBezTo>
                <a:cubicBezTo>
                  <a:pt x="65914" y="6384972"/>
                  <a:pt x="65344" y="6353919"/>
                  <a:pt x="62296" y="6323058"/>
                </a:cubicBezTo>
                <a:cubicBezTo>
                  <a:pt x="59628" y="6296005"/>
                  <a:pt x="54675" y="6269144"/>
                  <a:pt x="51435" y="6242093"/>
                </a:cubicBezTo>
                <a:cubicBezTo>
                  <a:pt x="48769" y="6218660"/>
                  <a:pt x="47245" y="6195037"/>
                  <a:pt x="44577" y="6171605"/>
                </a:cubicBezTo>
                <a:cubicBezTo>
                  <a:pt x="40197" y="6134075"/>
                  <a:pt x="35243" y="6096736"/>
                  <a:pt x="30671" y="6059397"/>
                </a:cubicBezTo>
                <a:cubicBezTo>
                  <a:pt x="28957" y="6043776"/>
                  <a:pt x="24194" y="6027392"/>
                  <a:pt x="27051" y="6012723"/>
                </a:cubicBezTo>
                <a:cubicBezTo>
                  <a:pt x="34291" y="5975764"/>
                  <a:pt x="32195" y="5939377"/>
                  <a:pt x="27243" y="5902610"/>
                </a:cubicBezTo>
                <a:cubicBezTo>
                  <a:pt x="25526" y="5890037"/>
                  <a:pt x="25908" y="5876511"/>
                  <a:pt x="29147" y="5864318"/>
                </a:cubicBezTo>
                <a:cubicBezTo>
                  <a:pt x="35625" y="5839361"/>
                  <a:pt x="44769" y="5815169"/>
                  <a:pt x="52769" y="5790592"/>
                </a:cubicBezTo>
                <a:cubicBezTo>
                  <a:pt x="53721" y="5787924"/>
                  <a:pt x="53913" y="5784686"/>
                  <a:pt x="54483" y="5781830"/>
                </a:cubicBezTo>
                <a:cubicBezTo>
                  <a:pt x="57724" y="5765635"/>
                  <a:pt x="60962" y="5749634"/>
                  <a:pt x="63820" y="5733440"/>
                </a:cubicBezTo>
                <a:cubicBezTo>
                  <a:pt x="65344" y="5724678"/>
                  <a:pt x="65534" y="5715723"/>
                  <a:pt x="66868" y="5706959"/>
                </a:cubicBezTo>
                <a:cubicBezTo>
                  <a:pt x="72202" y="5673050"/>
                  <a:pt x="63248" y="5635711"/>
                  <a:pt x="86299" y="5606372"/>
                </a:cubicBezTo>
                <a:cubicBezTo>
                  <a:pt x="101159" y="5587321"/>
                  <a:pt x="97729" y="5568842"/>
                  <a:pt x="95443" y="5548460"/>
                </a:cubicBezTo>
                <a:cubicBezTo>
                  <a:pt x="93729" y="5533027"/>
                  <a:pt x="94301" y="5517215"/>
                  <a:pt x="94109" y="5501594"/>
                </a:cubicBezTo>
                <a:cubicBezTo>
                  <a:pt x="93539" y="5474161"/>
                  <a:pt x="93347" y="5446728"/>
                  <a:pt x="92395" y="5419295"/>
                </a:cubicBezTo>
                <a:cubicBezTo>
                  <a:pt x="92015" y="5410531"/>
                  <a:pt x="87251" y="5401579"/>
                  <a:pt x="88013" y="5393005"/>
                </a:cubicBezTo>
                <a:cubicBezTo>
                  <a:pt x="91633" y="5353379"/>
                  <a:pt x="97349" y="5313754"/>
                  <a:pt x="100587" y="5274129"/>
                </a:cubicBezTo>
                <a:cubicBezTo>
                  <a:pt x="102491" y="5251650"/>
                  <a:pt x="98873" y="5228597"/>
                  <a:pt x="101539" y="5206308"/>
                </a:cubicBezTo>
                <a:cubicBezTo>
                  <a:pt x="104587" y="5180591"/>
                  <a:pt x="112397" y="5155445"/>
                  <a:pt x="117162" y="5129916"/>
                </a:cubicBezTo>
                <a:cubicBezTo>
                  <a:pt x="118494" y="5122867"/>
                  <a:pt x="116780" y="5115057"/>
                  <a:pt x="116400" y="5107627"/>
                </a:cubicBezTo>
                <a:cubicBezTo>
                  <a:pt x="116017" y="5099245"/>
                  <a:pt x="115255" y="5091052"/>
                  <a:pt x="115065" y="5082670"/>
                </a:cubicBezTo>
                <a:cubicBezTo>
                  <a:pt x="114683" y="5057141"/>
                  <a:pt x="115255" y="5031614"/>
                  <a:pt x="113921" y="5006086"/>
                </a:cubicBezTo>
                <a:cubicBezTo>
                  <a:pt x="113159" y="4990465"/>
                  <a:pt x="105349" y="4974082"/>
                  <a:pt x="108207" y="4959602"/>
                </a:cubicBezTo>
                <a:cubicBezTo>
                  <a:pt x="113731" y="4930075"/>
                  <a:pt x="101349" y="4900546"/>
                  <a:pt x="111635" y="4871019"/>
                </a:cubicBezTo>
                <a:cubicBezTo>
                  <a:pt x="114683" y="4861873"/>
                  <a:pt x="107063" y="4849300"/>
                  <a:pt x="106683" y="4838250"/>
                </a:cubicBezTo>
                <a:cubicBezTo>
                  <a:pt x="105731" y="4810627"/>
                  <a:pt x="105921" y="4783004"/>
                  <a:pt x="106111" y="4755381"/>
                </a:cubicBezTo>
                <a:cubicBezTo>
                  <a:pt x="106301" y="4730614"/>
                  <a:pt x="103635" y="4704895"/>
                  <a:pt x="108969" y="4681083"/>
                </a:cubicBezTo>
                <a:cubicBezTo>
                  <a:pt x="114683" y="4656126"/>
                  <a:pt x="113921" y="4633647"/>
                  <a:pt x="107445" y="4609452"/>
                </a:cubicBezTo>
                <a:cubicBezTo>
                  <a:pt x="103063" y="4592878"/>
                  <a:pt x="102491" y="4575351"/>
                  <a:pt x="101159" y="4558207"/>
                </a:cubicBezTo>
                <a:cubicBezTo>
                  <a:pt x="99635" y="4539728"/>
                  <a:pt x="103635" y="4519343"/>
                  <a:pt x="97349" y="4502579"/>
                </a:cubicBezTo>
                <a:cubicBezTo>
                  <a:pt x="78678" y="4452665"/>
                  <a:pt x="74678" y="4401419"/>
                  <a:pt x="74678" y="4349222"/>
                </a:cubicBezTo>
                <a:cubicBezTo>
                  <a:pt x="74678" y="4339695"/>
                  <a:pt x="77344" y="4329979"/>
                  <a:pt x="80202" y="4320837"/>
                </a:cubicBezTo>
                <a:cubicBezTo>
                  <a:pt x="97349" y="4267493"/>
                  <a:pt x="95825" y="4213961"/>
                  <a:pt x="85346" y="4159667"/>
                </a:cubicBezTo>
                <a:cubicBezTo>
                  <a:pt x="83060" y="4148427"/>
                  <a:pt x="82678" y="4135854"/>
                  <a:pt x="84964" y="4124614"/>
                </a:cubicBezTo>
                <a:cubicBezTo>
                  <a:pt x="91633" y="4092989"/>
                  <a:pt x="102683" y="4062318"/>
                  <a:pt x="107445" y="4030503"/>
                </a:cubicBezTo>
                <a:cubicBezTo>
                  <a:pt x="115255" y="3977925"/>
                  <a:pt x="88967" y="3932394"/>
                  <a:pt x="71820" y="3885338"/>
                </a:cubicBezTo>
                <a:cubicBezTo>
                  <a:pt x="55627" y="3840569"/>
                  <a:pt x="19050" y="3802467"/>
                  <a:pt x="27243" y="3749506"/>
                </a:cubicBezTo>
                <a:cubicBezTo>
                  <a:pt x="28005" y="3744173"/>
                  <a:pt x="22860" y="3738267"/>
                  <a:pt x="21526" y="3732361"/>
                </a:cubicBezTo>
                <a:cubicBezTo>
                  <a:pt x="17906" y="3716168"/>
                  <a:pt x="13526" y="3699976"/>
                  <a:pt x="11810" y="3683591"/>
                </a:cubicBezTo>
                <a:cubicBezTo>
                  <a:pt x="9524" y="3663589"/>
                  <a:pt x="10286" y="3643204"/>
                  <a:pt x="8382" y="3623201"/>
                </a:cubicBezTo>
                <a:cubicBezTo>
                  <a:pt x="6096" y="3597482"/>
                  <a:pt x="0" y="3572146"/>
                  <a:pt x="0" y="3546617"/>
                </a:cubicBezTo>
                <a:cubicBezTo>
                  <a:pt x="0" y="3526042"/>
                  <a:pt x="7048" y="3505657"/>
                  <a:pt x="10478" y="3485275"/>
                </a:cubicBezTo>
                <a:cubicBezTo>
                  <a:pt x="15240" y="3456508"/>
                  <a:pt x="13906" y="3424883"/>
                  <a:pt x="26098" y="3399546"/>
                </a:cubicBezTo>
                <a:cubicBezTo>
                  <a:pt x="39053" y="3372495"/>
                  <a:pt x="44959" y="3346776"/>
                  <a:pt x="40959" y="3318771"/>
                </a:cubicBezTo>
                <a:cubicBezTo>
                  <a:pt x="39625" y="3309437"/>
                  <a:pt x="31623" y="3297434"/>
                  <a:pt x="23432" y="3293244"/>
                </a:cubicBezTo>
                <a:cubicBezTo>
                  <a:pt x="5144" y="3283908"/>
                  <a:pt x="1904" y="3271145"/>
                  <a:pt x="8192" y="3253809"/>
                </a:cubicBezTo>
                <a:cubicBezTo>
                  <a:pt x="13526" y="3238758"/>
                  <a:pt x="16192" y="3220280"/>
                  <a:pt x="26481" y="3209993"/>
                </a:cubicBezTo>
                <a:cubicBezTo>
                  <a:pt x="55627" y="3180844"/>
                  <a:pt x="56580" y="3143695"/>
                  <a:pt x="64390" y="3107500"/>
                </a:cubicBezTo>
                <a:cubicBezTo>
                  <a:pt x="69154" y="3085403"/>
                  <a:pt x="69344" y="3064827"/>
                  <a:pt x="66106" y="3042728"/>
                </a:cubicBezTo>
                <a:cubicBezTo>
                  <a:pt x="58866" y="2994722"/>
                  <a:pt x="69154" y="2948047"/>
                  <a:pt x="82298" y="2901943"/>
                </a:cubicBezTo>
                <a:cubicBezTo>
                  <a:pt x="91061" y="2871462"/>
                  <a:pt x="96395" y="2840219"/>
                  <a:pt x="105349" y="2809930"/>
                </a:cubicBezTo>
                <a:cubicBezTo>
                  <a:pt x="112207" y="2787259"/>
                  <a:pt x="120400" y="2764590"/>
                  <a:pt x="131448" y="2743826"/>
                </a:cubicBezTo>
                <a:cubicBezTo>
                  <a:pt x="147643" y="2713723"/>
                  <a:pt x="172027" y="2687436"/>
                  <a:pt x="165549" y="2649143"/>
                </a:cubicBezTo>
                <a:cubicBezTo>
                  <a:pt x="159835" y="2615421"/>
                  <a:pt x="171835" y="2584942"/>
                  <a:pt x="183266" y="2554079"/>
                </a:cubicBezTo>
                <a:cubicBezTo>
                  <a:pt x="191648" y="2531409"/>
                  <a:pt x="200222" y="2508742"/>
                  <a:pt x="205556" y="2485307"/>
                </a:cubicBezTo>
                <a:cubicBezTo>
                  <a:pt x="211843" y="2457492"/>
                  <a:pt x="209175" y="2426059"/>
                  <a:pt x="220797" y="2401292"/>
                </a:cubicBezTo>
                <a:cubicBezTo>
                  <a:pt x="232989" y="2375383"/>
                  <a:pt x="224797" y="2353859"/>
                  <a:pt x="221367" y="2330806"/>
                </a:cubicBezTo>
                <a:cubicBezTo>
                  <a:pt x="216033" y="2294039"/>
                  <a:pt x="206126" y="2257459"/>
                  <a:pt x="218701" y="2220312"/>
                </a:cubicBezTo>
                <a:cubicBezTo>
                  <a:pt x="233941" y="2175163"/>
                  <a:pt x="250324" y="2130393"/>
                  <a:pt x="264802" y="2085054"/>
                </a:cubicBezTo>
                <a:cubicBezTo>
                  <a:pt x="270329" y="2067525"/>
                  <a:pt x="272615" y="2048668"/>
                  <a:pt x="275091" y="2030378"/>
                </a:cubicBezTo>
                <a:cubicBezTo>
                  <a:pt x="277187" y="2013043"/>
                  <a:pt x="271853" y="1992279"/>
                  <a:pt x="279853" y="1978940"/>
                </a:cubicBezTo>
                <a:cubicBezTo>
                  <a:pt x="300428" y="1944649"/>
                  <a:pt x="310524" y="1909408"/>
                  <a:pt x="310524" y="1869780"/>
                </a:cubicBezTo>
                <a:cubicBezTo>
                  <a:pt x="310524" y="1854920"/>
                  <a:pt x="319098" y="1840441"/>
                  <a:pt x="320622" y="1825393"/>
                </a:cubicBezTo>
                <a:cubicBezTo>
                  <a:pt x="322526" y="1804816"/>
                  <a:pt x="327671" y="1781194"/>
                  <a:pt x="320430" y="1763287"/>
                </a:cubicBezTo>
                <a:cubicBezTo>
                  <a:pt x="303286" y="1721185"/>
                  <a:pt x="317574" y="1687086"/>
                  <a:pt x="334529" y="1650317"/>
                </a:cubicBezTo>
                <a:cubicBezTo>
                  <a:pt x="351293" y="1614120"/>
                  <a:pt x="364628" y="1576019"/>
                  <a:pt x="375678" y="1537537"/>
                </a:cubicBezTo>
                <a:cubicBezTo>
                  <a:pt x="379678" y="1523059"/>
                  <a:pt x="373010" y="1505724"/>
                  <a:pt x="371678" y="1489720"/>
                </a:cubicBezTo>
                <a:cubicBezTo>
                  <a:pt x="371296" y="1484004"/>
                  <a:pt x="370724" y="1477717"/>
                  <a:pt x="372630" y="1472575"/>
                </a:cubicBezTo>
                <a:cubicBezTo>
                  <a:pt x="390919" y="1422854"/>
                  <a:pt x="404825" y="1372368"/>
                  <a:pt x="395301" y="1318456"/>
                </a:cubicBezTo>
                <a:cubicBezTo>
                  <a:pt x="394347" y="1313504"/>
                  <a:pt x="396443" y="1307978"/>
                  <a:pt x="397777" y="1303024"/>
                </a:cubicBezTo>
                <a:cubicBezTo>
                  <a:pt x="404635" y="1278829"/>
                  <a:pt x="415493" y="1255206"/>
                  <a:pt x="417970" y="1230633"/>
                </a:cubicBezTo>
                <a:cubicBezTo>
                  <a:pt x="424066" y="1170051"/>
                  <a:pt x="426544" y="1109091"/>
                  <a:pt x="430544" y="1048125"/>
                </a:cubicBezTo>
                <a:cubicBezTo>
                  <a:pt x="430734" y="1044315"/>
                  <a:pt x="430734" y="1040315"/>
                  <a:pt x="432068" y="1036887"/>
                </a:cubicBezTo>
                <a:cubicBezTo>
                  <a:pt x="440260" y="1014406"/>
                  <a:pt x="437592" y="994785"/>
                  <a:pt x="421972" y="975733"/>
                </a:cubicBezTo>
                <a:cubicBezTo>
                  <a:pt x="415113" y="967350"/>
                  <a:pt x="411493" y="955920"/>
                  <a:pt x="407683" y="945444"/>
                </a:cubicBezTo>
                <a:cubicBezTo>
                  <a:pt x="401967" y="930011"/>
                  <a:pt x="396443" y="914200"/>
                  <a:pt x="392823" y="898198"/>
                </a:cubicBezTo>
                <a:cubicBezTo>
                  <a:pt x="389395" y="882384"/>
                  <a:pt x="384632" y="865430"/>
                  <a:pt x="387299" y="850189"/>
                </a:cubicBezTo>
                <a:cubicBezTo>
                  <a:pt x="392061" y="822756"/>
                  <a:pt x="402729" y="796655"/>
                  <a:pt x="409779" y="769605"/>
                </a:cubicBezTo>
                <a:cubicBezTo>
                  <a:pt x="412255" y="760270"/>
                  <a:pt x="411873" y="749982"/>
                  <a:pt x="412065" y="740268"/>
                </a:cubicBezTo>
                <a:cubicBezTo>
                  <a:pt x="412635" y="717977"/>
                  <a:pt x="407111" y="695116"/>
                  <a:pt x="422924" y="674923"/>
                </a:cubicBezTo>
                <a:cubicBezTo>
                  <a:pt x="437782" y="656255"/>
                  <a:pt x="433402" y="637392"/>
                  <a:pt x="422162" y="617772"/>
                </a:cubicBezTo>
                <a:cubicBezTo>
                  <a:pt x="414159" y="603673"/>
                  <a:pt x="407873" y="587672"/>
                  <a:pt x="404825" y="571860"/>
                </a:cubicBezTo>
                <a:cubicBezTo>
                  <a:pt x="400635" y="550141"/>
                  <a:pt x="398919" y="528615"/>
                  <a:pt x="401397" y="505182"/>
                </a:cubicBezTo>
                <a:cubicBezTo>
                  <a:pt x="403111" y="488607"/>
                  <a:pt x="403873" y="475081"/>
                  <a:pt x="413969" y="462126"/>
                </a:cubicBezTo>
                <a:cubicBezTo>
                  <a:pt x="415493" y="460032"/>
                  <a:pt x="415875" y="456222"/>
                  <a:pt x="415683" y="453364"/>
                </a:cubicBezTo>
                <a:cubicBezTo>
                  <a:pt x="412445" y="415835"/>
                  <a:pt x="414159" y="378686"/>
                  <a:pt x="416448" y="340774"/>
                </a:cubicBezTo>
                <a:cubicBezTo>
                  <a:pt x="419494" y="292579"/>
                  <a:pt x="410541" y="241901"/>
                  <a:pt x="378536" y="200182"/>
                </a:cubicBezTo>
                <a:cubicBezTo>
                  <a:pt x="373772" y="194085"/>
                  <a:pt x="371678" y="184941"/>
                  <a:pt x="370534" y="176939"/>
                </a:cubicBezTo>
                <a:cubicBezTo>
                  <a:pt x="365582" y="139219"/>
                  <a:pt x="362152" y="101308"/>
                  <a:pt x="356628" y="63587"/>
                </a:cubicBezTo>
                <a:cubicBezTo>
                  <a:pt x="353579" y="43012"/>
                  <a:pt x="350911" y="21486"/>
                  <a:pt x="342529" y="2817"/>
                </a:cubicBezTo>
                <a:close/>
              </a:path>
            </a:pathLst>
          </a:custGeom>
          <a:effectLst>
            <a:outerShdw blurRad="381000" dist="152400" dir="10800000" algn="r" rotWithShape="0">
              <a:prstClr val="black">
                <a:alpha val="10000"/>
              </a:prstClr>
            </a:outerShdw>
          </a:effectLst>
        </p:spPr>
      </p:pic>
      <p:sp>
        <p:nvSpPr>
          <p:cNvPr id="12" name="Freeform: Shape 11">
            <a:extLst>
              <a:ext uri="{FF2B5EF4-FFF2-40B4-BE49-F238E27FC236}">
                <a16:creationId xmlns:a16="http://schemas.microsoft.com/office/drawing/2014/main" id="{D891F8D6-850A-4554-AF0F-FC18D0F9D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28358"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a:extLst>
              <a:ext uri="{FF2B5EF4-FFF2-40B4-BE49-F238E27FC236}">
                <a16:creationId xmlns:a16="http://schemas.microsoft.com/office/drawing/2014/main" id="{54B9CCAF-FC2E-A22C-19A5-5C916604170D}"/>
              </a:ext>
            </a:extLst>
          </p:cNvPr>
          <p:cNvSpPr>
            <a:spLocks noGrp="1"/>
          </p:cNvSpPr>
          <p:nvPr>
            <p:ph idx="1"/>
          </p:nvPr>
        </p:nvSpPr>
        <p:spPr>
          <a:xfrm>
            <a:off x="762001" y="3047999"/>
            <a:ext cx="6095998" cy="3048001"/>
          </a:xfrm>
        </p:spPr>
        <p:txBody>
          <a:bodyPr>
            <a:normAutofit fontScale="77500" lnSpcReduction="20000"/>
          </a:bodyPr>
          <a:lstStyle/>
          <a:p>
            <a:pPr lvl="0"/>
            <a:r>
              <a:rPr lang="en-US" sz="1500" dirty="0"/>
              <a:t>Reinforcement learning works on a feedback-based process, in which an AI agent (A software component) automatically explore its surrounding by hitting &amp; trail, taking action, learning from experiences, and improving its performance. </a:t>
            </a:r>
          </a:p>
          <a:p>
            <a:pPr lvl="0"/>
            <a:r>
              <a:rPr lang="en-US" sz="1500" dirty="0"/>
              <a:t>Advantages and Disadvantsges are :</a:t>
            </a:r>
          </a:p>
          <a:p>
            <a:pPr lvl="0"/>
            <a:r>
              <a:rPr lang="en-US" sz="1500" dirty="0"/>
              <a:t>Advantages</a:t>
            </a:r>
          </a:p>
          <a:p>
            <a:pPr lvl="0"/>
            <a:r>
              <a:rPr lang="en-US" sz="1500" dirty="0"/>
              <a:t>It helps in solving complex real-world problems which are difficult to be solved by general techniques.</a:t>
            </a:r>
          </a:p>
          <a:p>
            <a:pPr lvl="0"/>
            <a:r>
              <a:rPr lang="en-US" sz="1500" dirty="0"/>
              <a:t>The learning model of RL is similar to the learning of human beings; hence most accurate results can be found.Helps in achieving long term results.</a:t>
            </a:r>
          </a:p>
          <a:p>
            <a:pPr lvl="0"/>
            <a:r>
              <a:rPr lang="en-US" sz="1500" dirty="0"/>
              <a:t>Disadvantage</a:t>
            </a:r>
          </a:p>
          <a:p>
            <a:pPr lvl="0"/>
            <a:r>
              <a:rPr lang="en-US" sz="1500" dirty="0"/>
              <a:t>RL algorithms are not preferred for simple problems.</a:t>
            </a:r>
          </a:p>
          <a:p>
            <a:pPr lvl="0"/>
            <a:r>
              <a:rPr lang="en-US" sz="1500" dirty="0"/>
              <a:t>RL algorithms require huge data and computations.</a:t>
            </a:r>
          </a:p>
          <a:p>
            <a:pPr lvl="0"/>
            <a:r>
              <a:rPr lang="en-US" sz="1500" dirty="0"/>
              <a:t>Too much reinforcement learning can lead to an overload of states which can weaken the results.The curse of dimensionality limits reinforcement learning for real physical systems.</a:t>
            </a:r>
          </a:p>
        </p:txBody>
      </p:sp>
      <p:sp>
        <p:nvSpPr>
          <p:cNvPr id="14" name="Freeform: Shape 13">
            <a:extLst>
              <a:ext uri="{FF2B5EF4-FFF2-40B4-BE49-F238E27FC236}">
                <a16:creationId xmlns:a16="http://schemas.microsoft.com/office/drawing/2014/main" id="{801843F1-9A50-4D34-96E0-A5E4E7443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28358" y="2991645"/>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06800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5D2CDD-ED73-BFE0-546C-B6DE366B7B06}"/>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a:extLst>
              <a:ext uri="{FF2B5EF4-FFF2-40B4-BE49-F238E27FC236}">
                <a16:creationId xmlns:a16="http://schemas.microsoft.com/office/drawing/2014/main" id="{435B906A-7E2D-73C0-5DF4-C1D5062F006E}"/>
              </a:ext>
            </a:extLst>
          </p:cNvPr>
          <p:cNvSpPr>
            <a:spLocks noGrp="1"/>
          </p:cNvSpPr>
          <p:nvPr>
            <p:ph type="ctrTitle"/>
          </p:nvPr>
        </p:nvSpPr>
        <p:spPr>
          <a:xfrm>
            <a:off x="762001" y="981076"/>
            <a:ext cx="6095998" cy="1806574"/>
          </a:xfrm>
        </p:spPr>
        <p:txBody>
          <a:bodyPr anchor="b">
            <a:normAutofit/>
          </a:bodyPr>
          <a:lstStyle/>
          <a:p>
            <a:r>
              <a:rPr lang="en-US" dirty="0"/>
              <a:t>Conclusion</a:t>
            </a:r>
          </a:p>
        </p:txBody>
      </p:sp>
      <p:pic>
        <p:nvPicPr>
          <p:cNvPr id="6" name="Picture 5" descr="Person holding chess piece">
            <a:extLst>
              <a:ext uri="{FF2B5EF4-FFF2-40B4-BE49-F238E27FC236}">
                <a16:creationId xmlns:a16="http://schemas.microsoft.com/office/drawing/2014/main" id="{4E30C3F7-EA5A-854B-0A27-9F933CE3CFBA}"/>
              </a:ext>
            </a:extLst>
          </p:cNvPr>
          <p:cNvPicPr>
            <a:picLocks noChangeAspect="1"/>
          </p:cNvPicPr>
          <p:nvPr/>
        </p:nvPicPr>
        <p:blipFill rotWithShape="1">
          <a:blip r:embed="rId2"/>
          <a:srcRect l="27667" r="21780" b="1"/>
          <a:stretch/>
        </p:blipFill>
        <p:spPr>
          <a:xfrm>
            <a:off x="7620000" y="10"/>
            <a:ext cx="4572002" cy="6857992"/>
          </a:xfrm>
          <a:custGeom>
            <a:avLst/>
            <a:gdLst/>
            <a:ahLst/>
            <a:cxnLst/>
            <a:rect l="l" t="t" r="r" b="b"/>
            <a:pathLst>
              <a:path w="4572002" h="6858002">
                <a:moveTo>
                  <a:pt x="276687" y="6438981"/>
                </a:moveTo>
                <a:cubicBezTo>
                  <a:pt x="286189" y="6444077"/>
                  <a:pt x="293666" y="6451650"/>
                  <a:pt x="296618" y="6463841"/>
                </a:cubicBezTo>
                <a:lnTo>
                  <a:pt x="296621" y="6463850"/>
                </a:lnTo>
                <a:lnTo>
                  <a:pt x="307605" y="6508052"/>
                </a:lnTo>
                <a:lnTo>
                  <a:pt x="310416" y="6513012"/>
                </a:lnTo>
                <a:lnTo>
                  <a:pt x="312883" y="6521804"/>
                </a:lnTo>
                <a:lnTo>
                  <a:pt x="329221" y="6546195"/>
                </a:lnTo>
                <a:lnTo>
                  <a:pt x="329221" y="6546194"/>
                </a:lnTo>
                <a:lnTo>
                  <a:pt x="310416" y="6513012"/>
                </a:lnTo>
                <a:lnTo>
                  <a:pt x="296621" y="6463850"/>
                </a:lnTo>
                <a:lnTo>
                  <a:pt x="296618" y="6463840"/>
                </a:lnTo>
                <a:close/>
                <a:moveTo>
                  <a:pt x="360891" y="2836172"/>
                </a:moveTo>
                <a:lnTo>
                  <a:pt x="360891" y="2836173"/>
                </a:lnTo>
                <a:cubicBezTo>
                  <a:pt x="364963" y="2839983"/>
                  <a:pt x="368249" y="2844317"/>
                  <a:pt x="369582" y="2848794"/>
                </a:cubicBezTo>
                <a:cubicBezTo>
                  <a:pt x="376249" y="2870416"/>
                  <a:pt x="384441" y="2892181"/>
                  <a:pt x="389490" y="2914328"/>
                </a:cubicBezTo>
                <a:lnTo>
                  <a:pt x="394121" y="2947863"/>
                </a:lnTo>
                <a:lnTo>
                  <a:pt x="390537" y="2982148"/>
                </a:lnTo>
                <a:cubicBezTo>
                  <a:pt x="382441" y="3014153"/>
                  <a:pt x="378631" y="3045777"/>
                  <a:pt x="378845" y="3077401"/>
                </a:cubicBezTo>
                <a:lnTo>
                  <a:pt x="378845" y="3077402"/>
                </a:lnTo>
                <a:lnTo>
                  <a:pt x="378845" y="3077402"/>
                </a:lnTo>
                <a:cubicBezTo>
                  <a:pt x="379059" y="3109026"/>
                  <a:pt x="383298" y="3140650"/>
                  <a:pt x="391299" y="3172655"/>
                </a:cubicBezTo>
                <a:cubicBezTo>
                  <a:pt x="417208" y="3276481"/>
                  <a:pt x="444640" y="3380306"/>
                  <a:pt x="438926" y="3489468"/>
                </a:cubicBezTo>
                <a:cubicBezTo>
                  <a:pt x="437974" y="3507564"/>
                  <a:pt x="449595" y="3529091"/>
                  <a:pt x="461025" y="3544714"/>
                </a:cubicBezTo>
                <a:cubicBezTo>
                  <a:pt x="466455" y="3552191"/>
                  <a:pt x="470634" y="3557716"/>
                  <a:pt x="473569" y="3562321"/>
                </a:cubicBezTo>
                <a:lnTo>
                  <a:pt x="478647" y="3574408"/>
                </a:lnTo>
                <a:lnTo>
                  <a:pt x="476296" y="3587174"/>
                </a:lnTo>
                <a:cubicBezTo>
                  <a:pt x="474277" y="3592232"/>
                  <a:pt x="471027" y="3598435"/>
                  <a:pt x="466549" y="3606817"/>
                </a:cubicBezTo>
                <a:cubicBezTo>
                  <a:pt x="462167" y="3614819"/>
                  <a:pt x="459501" y="3624725"/>
                  <a:pt x="453023" y="3630632"/>
                </a:cubicBezTo>
                <a:cubicBezTo>
                  <a:pt x="436545" y="3645682"/>
                  <a:pt x="430306" y="3662494"/>
                  <a:pt x="428782" y="3680163"/>
                </a:cubicBezTo>
                <a:lnTo>
                  <a:pt x="428782" y="3680164"/>
                </a:lnTo>
                <a:lnTo>
                  <a:pt x="428782" y="3680164"/>
                </a:lnTo>
                <a:lnTo>
                  <a:pt x="432830" y="3734838"/>
                </a:lnTo>
                <a:lnTo>
                  <a:pt x="432448" y="3754652"/>
                </a:lnTo>
                <a:cubicBezTo>
                  <a:pt x="426448" y="3767130"/>
                  <a:pt x="424496" y="3778655"/>
                  <a:pt x="426091" y="3789776"/>
                </a:cubicBezTo>
                <a:lnTo>
                  <a:pt x="426091" y="3789776"/>
                </a:lnTo>
                <a:lnTo>
                  <a:pt x="426091" y="3789777"/>
                </a:lnTo>
                <a:cubicBezTo>
                  <a:pt x="427687" y="3800897"/>
                  <a:pt x="432830" y="3811614"/>
                  <a:pt x="441022" y="3822473"/>
                </a:cubicBezTo>
                <a:lnTo>
                  <a:pt x="455357" y="3852620"/>
                </a:lnTo>
                <a:lnTo>
                  <a:pt x="454577" y="3868764"/>
                </a:lnTo>
                <a:cubicBezTo>
                  <a:pt x="453119" y="3874229"/>
                  <a:pt x="450356" y="3879766"/>
                  <a:pt x="445974" y="3885338"/>
                </a:cubicBezTo>
                <a:cubicBezTo>
                  <a:pt x="426543" y="3910104"/>
                  <a:pt x="416351" y="3935727"/>
                  <a:pt x="414089" y="3962159"/>
                </a:cubicBezTo>
                <a:lnTo>
                  <a:pt x="414089" y="3962160"/>
                </a:lnTo>
                <a:lnTo>
                  <a:pt x="414089" y="3962160"/>
                </a:lnTo>
                <a:cubicBezTo>
                  <a:pt x="411827" y="3988593"/>
                  <a:pt x="417495" y="4015835"/>
                  <a:pt x="429782" y="4043840"/>
                </a:cubicBezTo>
                <a:lnTo>
                  <a:pt x="444904" y="4103826"/>
                </a:lnTo>
                <a:lnTo>
                  <a:pt x="442936" y="4134255"/>
                </a:lnTo>
                <a:cubicBezTo>
                  <a:pt x="441094" y="4144498"/>
                  <a:pt x="438022" y="4154857"/>
                  <a:pt x="433592" y="4165383"/>
                </a:cubicBezTo>
                <a:cubicBezTo>
                  <a:pt x="430163" y="4173480"/>
                  <a:pt x="429592" y="4182767"/>
                  <a:pt x="429687" y="4192387"/>
                </a:cubicBezTo>
                <a:lnTo>
                  <a:pt x="429687" y="4192388"/>
                </a:lnTo>
                <a:lnTo>
                  <a:pt x="429687" y="4192388"/>
                </a:lnTo>
                <a:lnTo>
                  <a:pt x="429782" y="4221391"/>
                </a:lnTo>
                <a:lnTo>
                  <a:pt x="424066" y="4253014"/>
                </a:lnTo>
                <a:cubicBezTo>
                  <a:pt x="411873" y="4277401"/>
                  <a:pt x="396253" y="4300070"/>
                  <a:pt x="384250" y="4324645"/>
                </a:cubicBezTo>
                <a:cubicBezTo>
                  <a:pt x="378536" y="4336457"/>
                  <a:pt x="375488" y="4350554"/>
                  <a:pt x="375296" y="4363890"/>
                </a:cubicBezTo>
                <a:lnTo>
                  <a:pt x="375296" y="4363891"/>
                </a:lnTo>
                <a:lnTo>
                  <a:pt x="375296" y="4363891"/>
                </a:lnTo>
                <a:cubicBezTo>
                  <a:pt x="374344" y="4403326"/>
                  <a:pt x="374344" y="4442762"/>
                  <a:pt x="376058" y="4482005"/>
                </a:cubicBezTo>
                <a:cubicBezTo>
                  <a:pt x="378726" y="4546777"/>
                  <a:pt x="379298" y="4612501"/>
                  <a:pt x="436068" y="4659175"/>
                </a:cubicBezTo>
                <a:cubicBezTo>
                  <a:pt x="440640" y="4662987"/>
                  <a:pt x="443308" y="4671177"/>
                  <a:pt x="444070" y="4677656"/>
                </a:cubicBezTo>
                <a:cubicBezTo>
                  <a:pt x="447689" y="4707565"/>
                  <a:pt x="448071" y="4738236"/>
                  <a:pt x="453977" y="4767765"/>
                </a:cubicBezTo>
                <a:lnTo>
                  <a:pt x="455286" y="4800483"/>
                </a:lnTo>
                <a:lnTo>
                  <a:pt x="440450" y="4828916"/>
                </a:lnTo>
                <a:cubicBezTo>
                  <a:pt x="423877" y="4846490"/>
                  <a:pt x="412446" y="4866958"/>
                  <a:pt x="410740" y="4889275"/>
                </a:cubicBezTo>
                <a:lnTo>
                  <a:pt x="410740" y="4889275"/>
                </a:lnTo>
                <a:lnTo>
                  <a:pt x="410740" y="4889276"/>
                </a:lnTo>
                <a:cubicBezTo>
                  <a:pt x="410172" y="4896714"/>
                  <a:pt x="410683" y="4904358"/>
                  <a:pt x="412445" y="4912169"/>
                </a:cubicBezTo>
                <a:lnTo>
                  <a:pt x="413848" y="4933805"/>
                </a:lnTo>
                <a:lnTo>
                  <a:pt x="409088" y="4952673"/>
                </a:lnTo>
                <a:cubicBezTo>
                  <a:pt x="404302" y="4964604"/>
                  <a:pt x="396729" y="4975511"/>
                  <a:pt x="389013" y="4987037"/>
                </a:cubicBezTo>
                <a:cubicBezTo>
                  <a:pt x="377774" y="5003801"/>
                  <a:pt x="363676" y="5022852"/>
                  <a:pt x="362534" y="5041521"/>
                </a:cubicBezTo>
                <a:cubicBezTo>
                  <a:pt x="360677" y="5073241"/>
                  <a:pt x="338137" y="5101639"/>
                  <a:pt x="336386" y="5133224"/>
                </a:cubicBezTo>
                <a:lnTo>
                  <a:pt x="336386" y="5133225"/>
                </a:lnTo>
                <a:lnTo>
                  <a:pt x="336386" y="5133225"/>
                </a:lnTo>
                <a:lnTo>
                  <a:pt x="343101" y="5166114"/>
                </a:lnTo>
                <a:lnTo>
                  <a:pt x="342411" y="5172090"/>
                </a:lnTo>
                <a:cubicBezTo>
                  <a:pt x="341530" y="5174400"/>
                  <a:pt x="340339" y="5176876"/>
                  <a:pt x="339863" y="5179067"/>
                </a:cubicBezTo>
                <a:lnTo>
                  <a:pt x="339863" y="5179068"/>
                </a:lnTo>
                <a:lnTo>
                  <a:pt x="339863" y="5179068"/>
                </a:lnTo>
                <a:cubicBezTo>
                  <a:pt x="332623" y="5214122"/>
                  <a:pt x="339673" y="5247079"/>
                  <a:pt x="363486" y="5272797"/>
                </a:cubicBezTo>
                <a:cubicBezTo>
                  <a:pt x="379013" y="5289657"/>
                  <a:pt x="387538" y="5307422"/>
                  <a:pt x="390920" y="5326163"/>
                </a:cubicBezTo>
                <a:lnTo>
                  <a:pt x="392366" y="5355014"/>
                </a:lnTo>
                <a:lnTo>
                  <a:pt x="387489" y="5385384"/>
                </a:lnTo>
                <a:cubicBezTo>
                  <a:pt x="384250" y="5398721"/>
                  <a:pt x="381964" y="5412057"/>
                  <a:pt x="379298" y="5425582"/>
                </a:cubicBezTo>
                <a:cubicBezTo>
                  <a:pt x="375488" y="5443870"/>
                  <a:pt x="371486" y="5462351"/>
                  <a:pt x="367676" y="5480637"/>
                </a:cubicBezTo>
                <a:cubicBezTo>
                  <a:pt x="365771" y="5489497"/>
                  <a:pt x="363200" y="5498832"/>
                  <a:pt x="363152" y="5507667"/>
                </a:cubicBezTo>
                <a:lnTo>
                  <a:pt x="363152" y="5507668"/>
                </a:lnTo>
                <a:lnTo>
                  <a:pt x="363152" y="5507668"/>
                </a:lnTo>
                <a:cubicBezTo>
                  <a:pt x="363105" y="5516503"/>
                  <a:pt x="365581" y="5524837"/>
                  <a:pt x="373772" y="5531694"/>
                </a:cubicBezTo>
                <a:lnTo>
                  <a:pt x="383918" y="5547578"/>
                </a:lnTo>
                <a:lnTo>
                  <a:pt x="374344" y="5562746"/>
                </a:lnTo>
                <a:cubicBezTo>
                  <a:pt x="331671" y="5600467"/>
                  <a:pt x="305000" y="5646189"/>
                  <a:pt x="303096" y="5704483"/>
                </a:cubicBezTo>
                <a:cubicBezTo>
                  <a:pt x="302714" y="5716485"/>
                  <a:pt x="300048" y="5728678"/>
                  <a:pt x="297190" y="5740488"/>
                </a:cubicBezTo>
                <a:cubicBezTo>
                  <a:pt x="295475" y="5747728"/>
                  <a:pt x="293569" y="5756493"/>
                  <a:pt x="288425" y="5760873"/>
                </a:cubicBezTo>
                <a:cubicBezTo>
                  <a:pt x="249182" y="5794974"/>
                  <a:pt x="221939" y="5837457"/>
                  <a:pt x="200030" y="5883751"/>
                </a:cubicBezTo>
                <a:cubicBezTo>
                  <a:pt x="192220" y="5900323"/>
                  <a:pt x="184410" y="5918042"/>
                  <a:pt x="182124" y="5935949"/>
                </a:cubicBezTo>
                <a:lnTo>
                  <a:pt x="182124" y="5935950"/>
                </a:lnTo>
                <a:lnTo>
                  <a:pt x="182124" y="5935950"/>
                </a:lnTo>
                <a:cubicBezTo>
                  <a:pt x="179838" y="5954618"/>
                  <a:pt x="183648" y="5974241"/>
                  <a:pt x="185744" y="5993292"/>
                </a:cubicBezTo>
                <a:cubicBezTo>
                  <a:pt x="186886" y="6004532"/>
                  <a:pt x="186696" y="6017486"/>
                  <a:pt x="192220" y="6026441"/>
                </a:cubicBezTo>
                <a:cubicBezTo>
                  <a:pt x="209557" y="6054826"/>
                  <a:pt x="228225" y="6082259"/>
                  <a:pt x="248420" y="6108739"/>
                </a:cubicBezTo>
                <a:lnTo>
                  <a:pt x="262113" y="6133315"/>
                </a:lnTo>
                <a:lnTo>
                  <a:pt x="258413" y="6143190"/>
                </a:lnTo>
                <a:cubicBezTo>
                  <a:pt x="255862" y="6146732"/>
                  <a:pt x="251944" y="6150697"/>
                  <a:pt x="246514" y="6155602"/>
                </a:cubicBezTo>
                <a:cubicBezTo>
                  <a:pt x="224225" y="6175797"/>
                  <a:pt x="212605" y="6200944"/>
                  <a:pt x="207843" y="6228756"/>
                </a:cubicBezTo>
                <a:cubicBezTo>
                  <a:pt x="200412" y="6272764"/>
                  <a:pt x="194126" y="6317151"/>
                  <a:pt x="190506" y="6361539"/>
                </a:cubicBezTo>
                <a:lnTo>
                  <a:pt x="190506" y="6361540"/>
                </a:lnTo>
                <a:lnTo>
                  <a:pt x="190506" y="6361540"/>
                </a:lnTo>
                <a:lnTo>
                  <a:pt x="190704" y="6365039"/>
                </a:lnTo>
                <a:lnTo>
                  <a:pt x="191995" y="6387910"/>
                </a:lnTo>
                <a:lnTo>
                  <a:pt x="194825" y="6393746"/>
                </a:lnTo>
                <a:lnTo>
                  <a:pt x="201413" y="6407333"/>
                </a:lnTo>
                <a:lnTo>
                  <a:pt x="201413" y="6407332"/>
                </a:lnTo>
                <a:lnTo>
                  <a:pt x="194825" y="6393746"/>
                </a:lnTo>
                <a:lnTo>
                  <a:pt x="191995" y="6387910"/>
                </a:lnTo>
                <a:lnTo>
                  <a:pt x="190704" y="6365039"/>
                </a:lnTo>
                <a:lnTo>
                  <a:pt x="190506" y="6361540"/>
                </a:lnTo>
                <a:lnTo>
                  <a:pt x="207843" y="6228757"/>
                </a:lnTo>
                <a:cubicBezTo>
                  <a:pt x="212605" y="6200945"/>
                  <a:pt x="224225" y="6175798"/>
                  <a:pt x="246514" y="6155603"/>
                </a:cubicBezTo>
                <a:cubicBezTo>
                  <a:pt x="257374" y="6145793"/>
                  <a:pt x="262184" y="6139745"/>
                  <a:pt x="262113" y="6133315"/>
                </a:cubicBezTo>
                <a:lnTo>
                  <a:pt x="262113" y="6133315"/>
                </a:lnTo>
                <a:lnTo>
                  <a:pt x="262113" y="6133314"/>
                </a:lnTo>
                <a:cubicBezTo>
                  <a:pt x="262042" y="6126884"/>
                  <a:pt x="257088" y="6120074"/>
                  <a:pt x="248420" y="6108738"/>
                </a:cubicBezTo>
                <a:cubicBezTo>
                  <a:pt x="228225" y="6082258"/>
                  <a:pt x="209557" y="6054825"/>
                  <a:pt x="192220" y="6026440"/>
                </a:cubicBezTo>
                <a:cubicBezTo>
                  <a:pt x="186696" y="6017485"/>
                  <a:pt x="186886" y="6004531"/>
                  <a:pt x="185744" y="5993291"/>
                </a:cubicBezTo>
                <a:cubicBezTo>
                  <a:pt x="184696" y="5983766"/>
                  <a:pt x="183220" y="5974097"/>
                  <a:pt x="182291" y="5964477"/>
                </a:cubicBezTo>
                <a:lnTo>
                  <a:pt x="182124" y="5935950"/>
                </a:lnTo>
                <a:lnTo>
                  <a:pt x="189006" y="5909351"/>
                </a:lnTo>
                <a:cubicBezTo>
                  <a:pt x="192220" y="5900611"/>
                  <a:pt x="196125" y="5892038"/>
                  <a:pt x="200030" y="5883752"/>
                </a:cubicBezTo>
                <a:cubicBezTo>
                  <a:pt x="221939" y="5837458"/>
                  <a:pt x="249182" y="5794975"/>
                  <a:pt x="288425" y="5760874"/>
                </a:cubicBezTo>
                <a:cubicBezTo>
                  <a:pt x="293569" y="5756494"/>
                  <a:pt x="295475" y="5747729"/>
                  <a:pt x="297190" y="5740489"/>
                </a:cubicBezTo>
                <a:cubicBezTo>
                  <a:pt x="300048" y="5728679"/>
                  <a:pt x="302714" y="5716486"/>
                  <a:pt x="303096" y="5704484"/>
                </a:cubicBezTo>
                <a:cubicBezTo>
                  <a:pt x="305000" y="5646190"/>
                  <a:pt x="331671" y="5600468"/>
                  <a:pt x="374344" y="5562747"/>
                </a:cubicBezTo>
                <a:cubicBezTo>
                  <a:pt x="380441" y="5557318"/>
                  <a:pt x="383823" y="5552508"/>
                  <a:pt x="383918" y="5547579"/>
                </a:cubicBezTo>
                <a:lnTo>
                  <a:pt x="383918" y="5547578"/>
                </a:lnTo>
                <a:lnTo>
                  <a:pt x="383918" y="5547578"/>
                </a:lnTo>
                <a:cubicBezTo>
                  <a:pt x="384013" y="5542648"/>
                  <a:pt x="380822" y="5537600"/>
                  <a:pt x="373772" y="5531693"/>
                </a:cubicBezTo>
                <a:cubicBezTo>
                  <a:pt x="369677" y="5528265"/>
                  <a:pt x="367010" y="5524467"/>
                  <a:pt x="365373" y="5520422"/>
                </a:cubicBezTo>
                <a:lnTo>
                  <a:pt x="363152" y="5507668"/>
                </a:lnTo>
                <a:lnTo>
                  <a:pt x="367676" y="5480638"/>
                </a:lnTo>
                <a:cubicBezTo>
                  <a:pt x="371486" y="5462352"/>
                  <a:pt x="375488" y="5443871"/>
                  <a:pt x="379298" y="5425583"/>
                </a:cubicBezTo>
                <a:cubicBezTo>
                  <a:pt x="381964" y="5412058"/>
                  <a:pt x="384250" y="5398722"/>
                  <a:pt x="387489" y="5385385"/>
                </a:cubicBezTo>
                <a:cubicBezTo>
                  <a:pt x="390014" y="5375003"/>
                  <a:pt x="391717" y="5364883"/>
                  <a:pt x="392366" y="5355015"/>
                </a:cubicBezTo>
                <a:lnTo>
                  <a:pt x="392366" y="5355014"/>
                </a:lnTo>
                <a:lnTo>
                  <a:pt x="392366" y="5355014"/>
                </a:lnTo>
                <a:cubicBezTo>
                  <a:pt x="394313" y="5325412"/>
                  <a:pt x="386776" y="5298086"/>
                  <a:pt x="363486" y="5272796"/>
                </a:cubicBezTo>
                <a:cubicBezTo>
                  <a:pt x="351580" y="5259937"/>
                  <a:pt x="343864" y="5245269"/>
                  <a:pt x="340030" y="5229433"/>
                </a:cubicBezTo>
                <a:lnTo>
                  <a:pt x="339863" y="5179068"/>
                </a:lnTo>
                <a:lnTo>
                  <a:pt x="342411" y="5172091"/>
                </a:lnTo>
                <a:cubicBezTo>
                  <a:pt x="343292" y="5169781"/>
                  <a:pt x="343863" y="5167638"/>
                  <a:pt x="343101" y="5166114"/>
                </a:cubicBezTo>
                <a:lnTo>
                  <a:pt x="343101" y="5166114"/>
                </a:lnTo>
                <a:lnTo>
                  <a:pt x="343101" y="5166113"/>
                </a:lnTo>
                <a:lnTo>
                  <a:pt x="336386" y="5133225"/>
                </a:lnTo>
                <a:lnTo>
                  <a:pt x="343531" y="5102461"/>
                </a:lnTo>
                <a:cubicBezTo>
                  <a:pt x="350866" y="5082339"/>
                  <a:pt x="361296" y="5062669"/>
                  <a:pt x="362534" y="5041522"/>
                </a:cubicBezTo>
                <a:cubicBezTo>
                  <a:pt x="363676" y="5022853"/>
                  <a:pt x="377774" y="5003802"/>
                  <a:pt x="389013" y="4987038"/>
                </a:cubicBezTo>
                <a:cubicBezTo>
                  <a:pt x="400587" y="4969748"/>
                  <a:pt x="411839" y="4953853"/>
                  <a:pt x="413848" y="4933805"/>
                </a:cubicBezTo>
                <a:lnTo>
                  <a:pt x="413848" y="4933805"/>
                </a:lnTo>
                <a:lnTo>
                  <a:pt x="413848" y="4933804"/>
                </a:lnTo>
                <a:cubicBezTo>
                  <a:pt x="414517" y="4927122"/>
                  <a:pt x="414160" y="4919978"/>
                  <a:pt x="412445" y="4912168"/>
                </a:cubicBezTo>
                <a:lnTo>
                  <a:pt x="410740" y="4889275"/>
                </a:lnTo>
                <a:lnTo>
                  <a:pt x="415518" y="4867614"/>
                </a:lnTo>
                <a:cubicBezTo>
                  <a:pt x="420638" y="4853635"/>
                  <a:pt x="429401" y="4840633"/>
                  <a:pt x="440450" y="4828917"/>
                </a:cubicBezTo>
                <a:cubicBezTo>
                  <a:pt x="448833" y="4819964"/>
                  <a:pt x="453405" y="4810581"/>
                  <a:pt x="455286" y="4800484"/>
                </a:cubicBezTo>
                <a:lnTo>
                  <a:pt x="455286" y="4800483"/>
                </a:lnTo>
                <a:lnTo>
                  <a:pt x="455286" y="4800483"/>
                </a:lnTo>
                <a:cubicBezTo>
                  <a:pt x="457168" y="4790386"/>
                  <a:pt x="456358" y="4779575"/>
                  <a:pt x="453977" y="4767764"/>
                </a:cubicBezTo>
                <a:cubicBezTo>
                  <a:pt x="448071" y="4738235"/>
                  <a:pt x="447689" y="4707564"/>
                  <a:pt x="444070" y="4677655"/>
                </a:cubicBezTo>
                <a:cubicBezTo>
                  <a:pt x="443308" y="4671176"/>
                  <a:pt x="440640" y="4662986"/>
                  <a:pt x="436068" y="4659174"/>
                </a:cubicBezTo>
                <a:cubicBezTo>
                  <a:pt x="379298" y="4612500"/>
                  <a:pt x="378726" y="4546776"/>
                  <a:pt x="376058" y="4482004"/>
                </a:cubicBezTo>
                <a:lnTo>
                  <a:pt x="375296" y="4363891"/>
                </a:lnTo>
                <a:lnTo>
                  <a:pt x="384250" y="4324646"/>
                </a:lnTo>
                <a:cubicBezTo>
                  <a:pt x="396253" y="4300071"/>
                  <a:pt x="411873" y="4277402"/>
                  <a:pt x="424066" y="4253015"/>
                </a:cubicBezTo>
                <a:cubicBezTo>
                  <a:pt x="428830" y="4243873"/>
                  <a:pt x="429020" y="4232061"/>
                  <a:pt x="429782" y="4221392"/>
                </a:cubicBezTo>
                <a:lnTo>
                  <a:pt x="429782" y="4221391"/>
                </a:lnTo>
                <a:lnTo>
                  <a:pt x="429782" y="4221391"/>
                </a:lnTo>
                <a:lnTo>
                  <a:pt x="429687" y="4192388"/>
                </a:lnTo>
                <a:lnTo>
                  <a:pt x="433592" y="4165384"/>
                </a:lnTo>
                <a:cubicBezTo>
                  <a:pt x="442451" y="4144333"/>
                  <a:pt x="445880" y="4123948"/>
                  <a:pt x="444904" y="4103826"/>
                </a:cubicBezTo>
                <a:lnTo>
                  <a:pt x="444904" y="4103826"/>
                </a:lnTo>
                <a:lnTo>
                  <a:pt x="444904" y="4103825"/>
                </a:lnTo>
                <a:cubicBezTo>
                  <a:pt x="443928" y="4083702"/>
                  <a:pt x="438546" y="4063842"/>
                  <a:pt x="429782" y="4043839"/>
                </a:cubicBezTo>
                <a:cubicBezTo>
                  <a:pt x="423639" y="4029837"/>
                  <a:pt x="419150" y="4016025"/>
                  <a:pt x="416480" y="4002410"/>
                </a:cubicBezTo>
                <a:lnTo>
                  <a:pt x="414089" y="3962160"/>
                </a:lnTo>
                <a:lnTo>
                  <a:pt x="423593" y="3923125"/>
                </a:lnTo>
                <a:cubicBezTo>
                  <a:pt x="428853" y="3910319"/>
                  <a:pt x="436259" y="3897722"/>
                  <a:pt x="445974" y="3885339"/>
                </a:cubicBezTo>
                <a:cubicBezTo>
                  <a:pt x="454738" y="3874195"/>
                  <a:pt x="457024" y="3863193"/>
                  <a:pt x="455357" y="3852620"/>
                </a:cubicBezTo>
                <a:lnTo>
                  <a:pt x="455357" y="3852620"/>
                </a:lnTo>
                <a:lnTo>
                  <a:pt x="455357" y="3852619"/>
                </a:lnTo>
                <a:cubicBezTo>
                  <a:pt x="453691" y="3842046"/>
                  <a:pt x="448071" y="3831902"/>
                  <a:pt x="441022" y="3822472"/>
                </a:cubicBezTo>
                <a:lnTo>
                  <a:pt x="426091" y="3789776"/>
                </a:lnTo>
                <a:lnTo>
                  <a:pt x="432448" y="3754653"/>
                </a:lnTo>
                <a:cubicBezTo>
                  <a:pt x="435116" y="3749126"/>
                  <a:pt x="433782" y="3741316"/>
                  <a:pt x="432830" y="3734838"/>
                </a:cubicBezTo>
                <a:lnTo>
                  <a:pt x="432830" y="3734838"/>
                </a:lnTo>
                <a:lnTo>
                  <a:pt x="432830" y="3734837"/>
                </a:lnTo>
                <a:lnTo>
                  <a:pt x="428782" y="3680164"/>
                </a:lnTo>
                <a:lnTo>
                  <a:pt x="435295" y="3654416"/>
                </a:lnTo>
                <a:cubicBezTo>
                  <a:pt x="439105" y="3646123"/>
                  <a:pt x="444784" y="3638158"/>
                  <a:pt x="453023" y="3630633"/>
                </a:cubicBezTo>
                <a:cubicBezTo>
                  <a:pt x="459501" y="3624726"/>
                  <a:pt x="462167" y="3614820"/>
                  <a:pt x="466549" y="3606818"/>
                </a:cubicBezTo>
                <a:cubicBezTo>
                  <a:pt x="475504" y="3590054"/>
                  <a:pt x="479552" y="3582005"/>
                  <a:pt x="478647" y="3574409"/>
                </a:cubicBezTo>
                <a:lnTo>
                  <a:pt x="478647" y="3574408"/>
                </a:lnTo>
                <a:lnTo>
                  <a:pt x="478647" y="3574408"/>
                </a:lnTo>
                <a:cubicBezTo>
                  <a:pt x="477742" y="3566811"/>
                  <a:pt x="471884" y="3559668"/>
                  <a:pt x="461025" y="3544713"/>
                </a:cubicBezTo>
                <a:cubicBezTo>
                  <a:pt x="449595" y="3529090"/>
                  <a:pt x="437974" y="3507563"/>
                  <a:pt x="438926" y="3489467"/>
                </a:cubicBezTo>
                <a:cubicBezTo>
                  <a:pt x="444640" y="3380305"/>
                  <a:pt x="417208" y="3276480"/>
                  <a:pt x="391299" y="3172654"/>
                </a:cubicBezTo>
                <a:lnTo>
                  <a:pt x="378845" y="3077402"/>
                </a:lnTo>
                <a:lnTo>
                  <a:pt x="390537" y="2982149"/>
                </a:lnTo>
                <a:cubicBezTo>
                  <a:pt x="393490" y="2970576"/>
                  <a:pt x="394491" y="2959157"/>
                  <a:pt x="394121" y="2947863"/>
                </a:cubicBezTo>
                <a:lnTo>
                  <a:pt x="394121" y="2947863"/>
                </a:lnTo>
                <a:lnTo>
                  <a:pt x="394121" y="2947862"/>
                </a:lnTo>
                <a:cubicBezTo>
                  <a:pt x="393014" y="2913982"/>
                  <a:pt x="379583" y="2881226"/>
                  <a:pt x="369582" y="2848793"/>
                </a:cubicBezTo>
                <a:close/>
                <a:moveTo>
                  <a:pt x="845377" y="1508458"/>
                </a:moveTo>
                <a:lnTo>
                  <a:pt x="873470" y="1596213"/>
                </a:lnTo>
                <a:cubicBezTo>
                  <a:pt x="875947" y="1604978"/>
                  <a:pt x="874422" y="1615836"/>
                  <a:pt x="871566" y="1624980"/>
                </a:cubicBezTo>
                <a:cubicBezTo>
                  <a:pt x="861850" y="1656223"/>
                  <a:pt x="837464" y="1676036"/>
                  <a:pt x="814984" y="1697753"/>
                </a:cubicBezTo>
                <a:cubicBezTo>
                  <a:pt x="805078" y="1707279"/>
                  <a:pt x="798030" y="1720423"/>
                  <a:pt x="792316" y="1733188"/>
                </a:cubicBezTo>
                <a:cubicBezTo>
                  <a:pt x="777644" y="1766335"/>
                  <a:pt x="764501" y="1800246"/>
                  <a:pt x="750595" y="1833775"/>
                </a:cubicBezTo>
                <a:cubicBezTo>
                  <a:pt x="749261" y="1837013"/>
                  <a:pt x="745832" y="1839679"/>
                  <a:pt x="742974" y="1842158"/>
                </a:cubicBezTo>
                <a:cubicBezTo>
                  <a:pt x="712873" y="1866922"/>
                  <a:pt x="682584" y="1891497"/>
                  <a:pt x="652483" y="1916454"/>
                </a:cubicBezTo>
                <a:cubicBezTo>
                  <a:pt x="646769" y="1921216"/>
                  <a:pt x="642577" y="1928076"/>
                  <a:pt x="637053" y="1933219"/>
                </a:cubicBezTo>
                <a:cubicBezTo>
                  <a:pt x="629433" y="1940459"/>
                  <a:pt x="622192" y="1949603"/>
                  <a:pt x="613048" y="1953413"/>
                </a:cubicBezTo>
                <a:cubicBezTo>
                  <a:pt x="584283" y="1965224"/>
                  <a:pt x="571899" y="1987894"/>
                  <a:pt x="566565" y="2016469"/>
                </a:cubicBezTo>
                <a:cubicBezTo>
                  <a:pt x="561612" y="2042570"/>
                  <a:pt x="557420" y="2068669"/>
                  <a:pt x="551706" y="2094578"/>
                </a:cubicBezTo>
                <a:cubicBezTo>
                  <a:pt x="544848" y="2126201"/>
                  <a:pt x="537418" y="2157636"/>
                  <a:pt x="529035" y="2188879"/>
                </a:cubicBezTo>
                <a:cubicBezTo>
                  <a:pt x="525415" y="2202404"/>
                  <a:pt x="521225" y="2216692"/>
                  <a:pt x="513795" y="2228314"/>
                </a:cubicBezTo>
                <a:cubicBezTo>
                  <a:pt x="493220" y="2260890"/>
                  <a:pt x="479314" y="2295753"/>
                  <a:pt x="484838" y="2334044"/>
                </a:cubicBezTo>
                <a:cubicBezTo>
                  <a:pt x="489220" y="2364715"/>
                  <a:pt x="477980" y="2390434"/>
                  <a:pt x="460453" y="2409485"/>
                </a:cubicBezTo>
                <a:cubicBezTo>
                  <a:pt x="444546" y="2426822"/>
                  <a:pt x="438402" y="2444777"/>
                  <a:pt x="437521" y="2463017"/>
                </a:cubicBezTo>
                <a:lnTo>
                  <a:pt x="437521" y="2463018"/>
                </a:lnTo>
                <a:lnTo>
                  <a:pt x="437521" y="2463019"/>
                </a:lnTo>
                <a:cubicBezTo>
                  <a:pt x="436640" y="2481259"/>
                  <a:pt x="441021" y="2499786"/>
                  <a:pt x="446164" y="2518265"/>
                </a:cubicBezTo>
                <a:lnTo>
                  <a:pt x="449808" y="2545007"/>
                </a:lnTo>
                <a:lnTo>
                  <a:pt x="445594" y="2571034"/>
                </a:lnTo>
                <a:cubicBezTo>
                  <a:pt x="433592" y="2612945"/>
                  <a:pt x="401015" y="2640950"/>
                  <a:pt x="372440" y="2668001"/>
                </a:cubicBezTo>
                <a:cubicBezTo>
                  <a:pt x="348055" y="2691054"/>
                  <a:pt x="334339" y="2716963"/>
                  <a:pt x="324050" y="2745348"/>
                </a:cubicBezTo>
                <a:lnTo>
                  <a:pt x="324050" y="2745352"/>
                </a:lnTo>
                <a:lnTo>
                  <a:pt x="317719" y="2770757"/>
                </a:lnTo>
                <a:lnTo>
                  <a:pt x="318129" y="2778006"/>
                </a:lnTo>
                <a:lnTo>
                  <a:pt x="317350" y="2782305"/>
                </a:lnTo>
                <a:lnTo>
                  <a:pt x="318550" y="2785440"/>
                </a:lnTo>
                <a:lnTo>
                  <a:pt x="318978" y="2793023"/>
                </a:lnTo>
                <a:lnTo>
                  <a:pt x="328628" y="2811780"/>
                </a:lnTo>
                <a:lnTo>
                  <a:pt x="328631" y="2811787"/>
                </a:lnTo>
                <a:lnTo>
                  <a:pt x="328632" y="2811787"/>
                </a:lnTo>
                <a:lnTo>
                  <a:pt x="328628" y="2811780"/>
                </a:lnTo>
                <a:lnTo>
                  <a:pt x="318550" y="2785440"/>
                </a:lnTo>
                <a:lnTo>
                  <a:pt x="318129" y="2778006"/>
                </a:lnTo>
                <a:lnTo>
                  <a:pt x="324050" y="2745352"/>
                </a:lnTo>
                <a:lnTo>
                  <a:pt x="324050" y="2745349"/>
                </a:lnTo>
                <a:cubicBezTo>
                  <a:pt x="334339" y="2716964"/>
                  <a:pt x="348055" y="2691055"/>
                  <a:pt x="372440" y="2668002"/>
                </a:cubicBezTo>
                <a:cubicBezTo>
                  <a:pt x="401015" y="2640951"/>
                  <a:pt x="433592" y="2612946"/>
                  <a:pt x="445594" y="2571035"/>
                </a:cubicBezTo>
                <a:cubicBezTo>
                  <a:pt x="448166" y="2561986"/>
                  <a:pt x="449642" y="2553556"/>
                  <a:pt x="449809" y="2545007"/>
                </a:cubicBezTo>
                <a:lnTo>
                  <a:pt x="449808" y="2545007"/>
                </a:lnTo>
                <a:lnTo>
                  <a:pt x="449809" y="2545006"/>
                </a:lnTo>
                <a:cubicBezTo>
                  <a:pt x="449975" y="2536458"/>
                  <a:pt x="448832" y="2527790"/>
                  <a:pt x="446164" y="2518264"/>
                </a:cubicBezTo>
                <a:cubicBezTo>
                  <a:pt x="443593" y="2509024"/>
                  <a:pt x="441212" y="2499773"/>
                  <a:pt x="439584" y="2490551"/>
                </a:cubicBezTo>
                <a:lnTo>
                  <a:pt x="437521" y="2463018"/>
                </a:lnTo>
                <a:lnTo>
                  <a:pt x="443352" y="2435913"/>
                </a:lnTo>
                <a:cubicBezTo>
                  <a:pt x="446987" y="2426977"/>
                  <a:pt x="452500" y="2418155"/>
                  <a:pt x="460453" y="2409486"/>
                </a:cubicBezTo>
                <a:cubicBezTo>
                  <a:pt x="477980" y="2390435"/>
                  <a:pt x="489220" y="2364716"/>
                  <a:pt x="484838" y="2334045"/>
                </a:cubicBezTo>
                <a:cubicBezTo>
                  <a:pt x="479314" y="2295754"/>
                  <a:pt x="493220" y="2260891"/>
                  <a:pt x="513795" y="2228315"/>
                </a:cubicBezTo>
                <a:cubicBezTo>
                  <a:pt x="521225" y="2216693"/>
                  <a:pt x="525415" y="2202405"/>
                  <a:pt x="529035" y="2188880"/>
                </a:cubicBezTo>
                <a:cubicBezTo>
                  <a:pt x="537418" y="2157637"/>
                  <a:pt x="544848" y="2126202"/>
                  <a:pt x="551706" y="2094579"/>
                </a:cubicBezTo>
                <a:cubicBezTo>
                  <a:pt x="557420" y="2068670"/>
                  <a:pt x="561612" y="2042571"/>
                  <a:pt x="566565" y="2016470"/>
                </a:cubicBezTo>
                <a:cubicBezTo>
                  <a:pt x="571899" y="1987895"/>
                  <a:pt x="584283" y="1965225"/>
                  <a:pt x="613048" y="1953414"/>
                </a:cubicBezTo>
                <a:cubicBezTo>
                  <a:pt x="622192" y="1949604"/>
                  <a:pt x="629433" y="1940460"/>
                  <a:pt x="637053" y="1933220"/>
                </a:cubicBezTo>
                <a:cubicBezTo>
                  <a:pt x="642577" y="1928077"/>
                  <a:pt x="646769" y="1921217"/>
                  <a:pt x="652483" y="1916455"/>
                </a:cubicBezTo>
                <a:cubicBezTo>
                  <a:pt x="682584" y="1891498"/>
                  <a:pt x="712873" y="1866923"/>
                  <a:pt x="742974" y="1842159"/>
                </a:cubicBezTo>
                <a:cubicBezTo>
                  <a:pt x="745832" y="1839680"/>
                  <a:pt x="749261" y="1837014"/>
                  <a:pt x="750595" y="1833776"/>
                </a:cubicBezTo>
                <a:cubicBezTo>
                  <a:pt x="764501" y="1800247"/>
                  <a:pt x="777645" y="1766336"/>
                  <a:pt x="792316" y="1733189"/>
                </a:cubicBezTo>
                <a:cubicBezTo>
                  <a:pt x="798030" y="1720424"/>
                  <a:pt x="805078" y="1707280"/>
                  <a:pt x="814985" y="1697754"/>
                </a:cubicBezTo>
                <a:cubicBezTo>
                  <a:pt x="837465" y="1676037"/>
                  <a:pt x="861850" y="1656224"/>
                  <a:pt x="871566" y="1624981"/>
                </a:cubicBezTo>
                <a:cubicBezTo>
                  <a:pt x="874423" y="1615837"/>
                  <a:pt x="875948" y="1604979"/>
                  <a:pt x="873471" y="1596214"/>
                </a:cubicBezTo>
                <a:close/>
                <a:moveTo>
                  <a:pt x="820975" y="1453958"/>
                </a:moveTo>
                <a:lnTo>
                  <a:pt x="826772" y="1459073"/>
                </a:lnTo>
                <a:lnTo>
                  <a:pt x="835990" y="1481572"/>
                </a:lnTo>
                <a:lnTo>
                  <a:pt x="826773" y="1459074"/>
                </a:lnTo>
                <a:lnTo>
                  <a:pt x="826772" y="1459073"/>
                </a:lnTo>
                <a:lnTo>
                  <a:pt x="826772" y="1459073"/>
                </a:lnTo>
                <a:close/>
                <a:moveTo>
                  <a:pt x="807579" y="1268758"/>
                </a:moveTo>
                <a:lnTo>
                  <a:pt x="802412" y="1286069"/>
                </a:lnTo>
                <a:cubicBezTo>
                  <a:pt x="787838" y="1306930"/>
                  <a:pt x="781599" y="1328552"/>
                  <a:pt x="780074" y="1350627"/>
                </a:cubicBezTo>
                <a:lnTo>
                  <a:pt x="785669" y="1413840"/>
                </a:lnTo>
                <a:lnTo>
                  <a:pt x="780075" y="1350628"/>
                </a:lnTo>
                <a:cubicBezTo>
                  <a:pt x="781599" y="1328553"/>
                  <a:pt x="787839" y="1306930"/>
                  <a:pt x="802412" y="1286070"/>
                </a:cubicBezTo>
                <a:cubicBezTo>
                  <a:pt x="805555" y="1281689"/>
                  <a:pt x="807127" y="1275402"/>
                  <a:pt x="807579" y="1268758"/>
                </a:cubicBezTo>
                <a:close/>
                <a:moveTo>
                  <a:pt x="865850" y="773035"/>
                </a:moveTo>
                <a:lnTo>
                  <a:pt x="857850" y="854379"/>
                </a:lnTo>
                <a:cubicBezTo>
                  <a:pt x="855564" y="878956"/>
                  <a:pt x="854802" y="903722"/>
                  <a:pt x="826796" y="915343"/>
                </a:cubicBezTo>
                <a:cubicBezTo>
                  <a:pt x="822414" y="917059"/>
                  <a:pt x="819176" y="922773"/>
                  <a:pt x="816318" y="927155"/>
                </a:cubicBezTo>
                <a:cubicBezTo>
                  <a:pt x="772310" y="994785"/>
                  <a:pt x="773454" y="1030980"/>
                  <a:pt x="819938" y="1097087"/>
                </a:cubicBezTo>
                <a:cubicBezTo>
                  <a:pt x="824700" y="1103945"/>
                  <a:pt x="828130" y="1118613"/>
                  <a:pt x="824320" y="1123185"/>
                </a:cubicBezTo>
                <a:cubicBezTo>
                  <a:pt x="808508" y="1142617"/>
                  <a:pt x="801460" y="1162954"/>
                  <a:pt x="799602" y="1184029"/>
                </a:cubicBezTo>
                <a:cubicBezTo>
                  <a:pt x="801460" y="1162954"/>
                  <a:pt x="808509" y="1142618"/>
                  <a:pt x="824321" y="1123186"/>
                </a:cubicBezTo>
                <a:cubicBezTo>
                  <a:pt x="828131" y="1118614"/>
                  <a:pt x="824701" y="1103946"/>
                  <a:pt x="819939" y="1097088"/>
                </a:cubicBezTo>
                <a:cubicBezTo>
                  <a:pt x="773455" y="1030981"/>
                  <a:pt x="772311" y="994786"/>
                  <a:pt x="816319" y="927156"/>
                </a:cubicBezTo>
                <a:cubicBezTo>
                  <a:pt x="819177" y="922774"/>
                  <a:pt x="822415" y="917060"/>
                  <a:pt x="826797" y="915344"/>
                </a:cubicBezTo>
                <a:cubicBezTo>
                  <a:pt x="854802" y="903723"/>
                  <a:pt x="855564" y="878957"/>
                  <a:pt x="857850" y="854380"/>
                </a:cubicBezTo>
                <a:cubicBezTo>
                  <a:pt x="860326" y="827330"/>
                  <a:pt x="863564" y="800277"/>
                  <a:pt x="865850" y="773036"/>
                </a:cubicBezTo>
                <a:close/>
                <a:moveTo>
                  <a:pt x="810449" y="517851"/>
                </a:moveTo>
                <a:lnTo>
                  <a:pt x="819366" y="556047"/>
                </a:lnTo>
                <a:cubicBezTo>
                  <a:pt x="821462" y="564048"/>
                  <a:pt x="826986" y="572622"/>
                  <a:pt x="825844" y="580050"/>
                </a:cubicBezTo>
                <a:cubicBezTo>
                  <a:pt x="822510" y="601578"/>
                  <a:pt x="824939" y="622201"/>
                  <a:pt x="829225" y="642537"/>
                </a:cubicBezTo>
                <a:lnTo>
                  <a:pt x="841749" y="694928"/>
                </a:lnTo>
                <a:lnTo>
                  <a:pt x="829226" y="642538"/>
                </a:lnTo>
                <a:cubicBezTo>
                  <a:pt x="824940" y="622201"/>
                  <a:pt x="822511" y="601579"/>
                  <a:pt x="825845" y="580051"/>
                </a:cubicBezTo>
                <a:cubicBezTo>
                  <a:pt x="826987" y="572623"/>
                  <a:pt x="821463" y="564049"/>
                  <a:pt x="819367" y="556048"/>
                </a:cubicBezTo>
                <a:close/>
                <a:moveTo>
                  <a:pt x="797154" y="298169"/>
                </a:moveTo>
                <a:lnTo>
                  <a:pt x="811936" y="313533"/>
                </a:lnTo>
                <a:cubicBezTo>
                  <a:pt x="816128" y="316389"/>
                  <a:pt x="813842" y="330298"/>
                  <a:pt x="812508" y="338870"/>
                </a:cubicBezTo>
                <a:cubicBezTo>
                  <a:pt x="809650" y="357921"/>
                  <a:pt x="802412" y="376781"/>
                  <a:pt x="802602" y="395640"/>
                </a:cubicBezTo>
                <a:lnTo>
                  <a:pt x="806412" y="367328"/>
                </a:lnTo>
                <a:cubicBezTo>
                  <a:pt x="808555" y="357874"/>
                  <a:pt x="811080" y="348396"/>
                  <a:pt x="812509" y="338871"/>
                </a:cubicBezTo>
                <a:cubicBezTo>
                  <a:pt x="813843" y="330299"/>
                  <a:pt x="816129" y="316390"/>
                  <a:pt x="811937" y="313534"/>
                </a:cubicBezTo>
                <a:close/>
                <a:moveTo>
                  <a:pt x="789609" y="281568"/>
                </a:moveTo>
                <a:lnTo>
                  <a:pt x="794503" y="295415"/>
                </a:lnTo>
                <a:lnTo>
                  <a:pt x="794504" y="295415"/>
                </a:lnTo>
                <a:close/>
                <a:moveTo>
                  <a:pt x="802929" y="24486"/>
                </a:moveTo>
                <a:lnTo>
                  <a:pt x="805191" y="74129"/>
                </a:lnTo>
                <a:cubicBezTo>
                  <a:pt x="803807" y="100174"/>
                  <a:pt x="799302" y="125876"/>
                  <a:pt x="795072" y="151569"/>
                </a:cubicBezTo>
                <a:lnTo>
                  <a:pt x="794873" y="153388"/>
                </a:lnTo>
                <a:lnTo>
                  <a:pt x="791059" y="177271"/>
                </a:lnTo>
                <a:lnTo>
                  <a:pt x="786600" y="228944"/>
                </a:lnTo>
                <a:lnTo>
                  <a:pt x="786600" y="228948"/>
                </a:lnTo>
                <a:lnTo>
                  <a:pt x="786600" y="228949"/>
                </a:lnTo>
                <a:lnTo>
                  <a:pt x="786600" y="228944"/>
                </a:lnTo>
                <a:lnTo>
                  <a:pt x="794873" y="153388"/>
                </a:lnTo>
                <a:lnTo>
                  <a:pt x="799269" y="125861"/>
                </a:lnTo>
                <a:cubicBezTo>
                  <a:pt x="801959" y="108703"/>
                  <a:pt x="804269" y="91492"/>
                  <a:pt x="805192" y="74129"/>
                </a:cubicBezTo>
                <a:close/>
                <a:moveTo>
                  <a:pt x="341402" y="0"/>
                </a:moveTo>
                <a:lnTo>
                  <a:pt x="805510" y="0"/>
                </a:lnTo>
                <a:lnTo>
                  <a:pt x="802792" y="21486"/>
                </a:lnTo>
                <a:lnTo>
                  <a:pt x="805510" y="1"/>
                </a:lnTo>
                <a:lnTo>
                  <a:pt x="4572002" y="2"/>
                </a:lnTo>
                <a:lnTo>
                  <a:pt x="4572002" y="6858002"/>
                </a:lnTo>
                <a:lnTo>
                  <a:pt x="312449" y="6858002"/>
                </a:lnTo>
                <a:lnTo>
                  <a:pt x="312449" y="6858001"/>
                </a:lnTo>
                <a:lnTo>
                  <a:pt x="312449" y="6858001"/>
                </a:lnTo>
                <a:lnTo>
                  <a:pt x="306286" y="6812064"/>
                </a:lnTo>
                <a:lnTo>
                  <a:pt x="311060" y="6776800"/>
                </a:lnTo>
                <a:cubicBezTo>
                  <a:pt x="314156" y="6765164"/>
                  <a:pt x="318906" y="6753698"/>
                  <a:pt x="325764" y="6742553"/>
                </a:cubicBezTo>
                <a:cubicBezTo>
                  <a:pt x="334052" y="6729219"/>
                  <a:pt x="339196" y="6716169"/>
                  <a:pt x="339600" y="6702977"/>
                </a:cubicBezTo>
                <a:lnTo>
                  <a:pt x="339600" y="6702976"/>
                </a:lnTo>
                <a:lnTo>
                  <a:pt x="339600" y="6702976"/>
                </a:lnTo>
                <a:cubicBezTo>
                  <a:pt x="340005" y="6689783"/>
                  <a:pt x="335671" y="6676448"/>
                  <a:pt x="325002" y="6662541"/>
                </a:cubicBezTo>
                <a:cubicBezTo>
                  <a:pt x="321335" y="6657826"/>
                  <a:pt x="319038" y="6651967"/>
                  <a:pt x="317919" y="6645552"/>
                </a:cubicBezTo>
                <a:lnTo>
                  <a:pt x="317907" y="6625225"/>
                </a:lnTo>
                <a:lnTo>
                  <a:pt x="334529" y="6588626"/>
                </a:lnTo>
                <a:cubicBezTo>
                  <a:pt x="340625" y="6582147"/>
                  <a:pt x="346721" y="6575479"/>
                  <a:pt x="357008" y="6564621"/>
                </a:cubicBezTo>
                <a:lnTo>
                  <a:pt x="357008" y="6564620"/>
                </a:lnTo>
                <a:lnTo>
                  <a:pt x="334529" y="6588625"/>
                </a:lnTo>
                <a:cubicBezTo>
                  <a:pt x="326052" y="6597578"/>
                  <a:pt x="320003" y="6611342"/>
                  <a:pt x="317907" y="6625224"/>
                </a:cubicBezTo>
                <a:lnTo>
                  <a:pt x="317907" y="6625225"/>
                </a:lnTo>
                <a:lnTo>
                  <a:pt x="317907" y="6625225"/>
                </a:lnTo>
                <a:cubicBezTo>
                  <a:pt x="315811" y="6639108"/>
                  <a:pt x="317668" y="6653111"/>
                  <a:pt x="325002" y="6662542"/>
                </a:cubicBezTo>
                <a:cubicBezTo>
                  <a:pt x="330337" y="6669496"/>
                  <a:pt x="334087" y="6676306"/>
                  <a:pt x="336454" y="6683027"/>
                </a:cubicBezTo>
                <a:lnTo>
                  <a:pt x="339600" y="6702976"/>
                </a:lnTo>
                <a:lnTo>
                  <a:pt x="325764" y="6742552"/>
                </a:lnTo>
                <a:cubicBezTo>
                  <a:pt x="312048" y="6764841"/>
                  <a:pt x="306762" y="6788417"/>
                  <a:pt x="306286" y="6812063"/>
                </a:cubicBezTo>
                <a:lnTo>
                  <a:pt x="306286" y="6812064"/>
                </a:lnTo>
                <a:lnTo>
                  <a:pt x="306286" y="6812064"/>
                </a:lnTo>
                <a:lnTo>
                  <a:pt x="312449" y="6858001"/>
                </a:lnTo>
                <a:lnTo>
                  <a:pt x="140196" y="6858001"/>
                </a:lnTo>
                <a:lnTo>
                  <a:pt x="130496" y="6815516"/>
                </a:lnTo>
                <a:cubicBezTo>
                  <a:pt x="124972" y="6793035"/>
                  <a:pt x="115065" y="6771319"/>
                  <a:pt x="111445" y="6748458"/>
                </a:cubicBezTo>
                <a:cubicBezTo>
                  <a:pt x="102873" y="6694164"/>
                  <a:pt x="96777" y="6639488"/>
                  <a:pt x="89919" y="6584812"/>
                </a:cubicBezTo>
                <a:cubicBezTo>
                  <a:pt x="82870" y="6528424"/>
                  <a:pt x="75440" y="6472225"/>
                  <a:pt x="69154" y="6415833"/>
                </a:cubicBezTo>
                <a:cubicBezTo>
                  <a:pt x="65914" y="6384972"/>
                  <a:pt x="65344" y="6353919"/>
                  <a:pt x="62296" y="6323058"/>
                </a:cubicBezTo>
                <a:cubicBezTo>
                  <a:pt x="59628" y="6296005"/>
                  <a:pt x="54675" y="6269144"/>
                  <a:pt x="51435" y="6242093"/>
                </a:cubicBezTo>
                <a:cubicBezTo>
                  <a:pt x="48769" y="6218660"/>
                  <a:pt x="47245" y="6195037"/>
                  <a:pt x="44577" y="6171605"/>
                </a:cubicBezTo>
                <a:cubicBezTo>
                  <a:pt x="40197" y="6134075"/>
                  <a:pt x="35243" y="6096736"/>
                  <a:pt x="30671" y="6059397"/>
                </a:cubicBezTo>
                <a:cubicBezTo>
                  <a:pt x="28957" y="6043776"/>
                  <a:pt x="24194" y="6027392"/>
                  <a:pt x="27051" y="6012723"/>
                </a:cubicBezTo>
                <a:cubicBezTo>
                  <a:pt x="34291" y="5975764"/>
                  <a:pt x="32195" y="5939377"/>
                  <a:pt x="27243" y="5902610"/>
                </a:cubicBezTo>
                <a:cubicBezTo>
                  <a:pt x="25526" y="5890037"/>
                  <a:pt x="25908" y="5876511"/>
                  <a:pt x="29147" y="5864318"/>
                </a:cubicBezTo>
                <a:cubicBezTo>
                  <a:pt x="35625" y="5839361"/>
                  <a:pt x="44769" y="5815169"/>
                  <a:pt x="52769" y="5790592"/>
                </a:cubicBezTo>
                <a:cubicBezTo>
                  <a:pt x="53721" y="5787924"/>
                  <a:pt x="53913" y="5784686"/>
                  <a:pt x="54483" y="5781830"/>
                </a:cubicBezTo>
                <a:cubicBezTo>
                  <a:pt x="57724" y="5765635"/>
                  <a:pt x="60962" y="5749634"/>
                  <a:pt x="63820" y="5733440"/>
                </a:cubicBezTo>
                <a:cubicBezTo>
                  <a:pt x="65344" y="5724678"/>
                  <a:pt x="65534" y="5715723"/>
                  <a:pt x="66868" y="5706959"/>
                </a:cubicBezTo>
                <a:cubicBezTo>
                  <a:pt x="72202" y="5673050"/>
                  <a:pt x="63248" y="5635711"/>
                  <a:pt x="86299" y="5606372"/>
                </a:cubicBezTo>
                <a:cubicBezTo>
                  <a:pt x="101159" y="5587321"/>
                  <a:pt x="97729" y="5568842"/>
                  <a:pt x="95443" y="5548460"/>
                </a:cubicBezTo>
                <a:cubicBezTo>
                  <a:pt x="93729" y="5533027"/>
                  <a:pt x="94301" y="5517215"/>
                  <a:pt x="94109" y="5501594"/>
                </a:cubicBezTo>
                <a:cubicBezTo>
                  <a:pt x="93539" y="5474161"/>
                  <a:pt x="93347" y="5446728"/>
                  <a:pt x="92395" y="5419295"/>
                </a:cubicBezTo>
                <a:cubicBezTo>
                  <a:pt x="92015" y="5410531"/>
                  <a:pt x="87251" y="5401579"/>
                  <a:pt x="88013" y="5393005"/>
                </a:cubicBezTo>
                <a:cubicBezTo>
                  <a:pt x="91633" y="5353379"/>
                  <a:pt x="97349" y="5313754"/>
                  <a:pt x="100587" y="5274129"/>
                </a:cubicBezTo>
                <a:cubicBezTo>
                  <a:pt x="102491" y="5251650"/>
                  <a:pt x="98873" y="5228597"/>
                  <a:pt x="101539" y="5206308"/>
                </a:cubicBezTo>
                <a:cubicBezTo>
                  <a:pt x="104587" y="5180591"/>
                  <a:pt x="112397" y="5155445"/>
                  <a:pt x="117162" y="5129916"/>
                </a:cubicBezTo>
                <a:cubicBezTo>
                  <a:pt x="118494" y="5122867"/>
                  <a:pt x="116780" y="5115057"/>
                  <a:pt x="116400" y="5107627"/>
                </a:cubicBezTo>
                <a:cubicBezTo>
                  <a:pt x="116017" y="5099245"/>
                  <a:pt x="115255" y="5091052"/>
                  <a:pt x="115065" y="5082670"/>
                </a:cubicBezTo>
                <a:cubicBezTo>
                  <a:pt x="114683" y="5057141"/>
                  <a:pt x="115255" y="5031614"/>
                  <a:pt x="113921" y="5006086"/>
                </a:cubicBezTo>
                <a:cubicBezTo>
                  <a:pt x="113159" y="4990465"/>
                  <a:pt x="105349" y="4974082"/>
                  <a:pt x="108207" y="4959602"/>
                </a:cubicBezTo>
                <a:cubicBezTo>
                  <a:pt x="113731" y="4930075"/>
                  <a:pt x="101349" y="4900546"/>
                  <a:pt x="111635" y="4871019"/>
                </a:cubicBezTo>
                <a:cubicBezTo>
                  <a:pt x="114683" y="4861873"/>
                  <a:pt x="107063" y="4849300"/>
                  <a:pt x="106683" y="4838250"/>
                </a:cubicBezTo>
                <a:cubicBezTo>
                  <a:pt x="105731" y="4810627"/>
                  <a:pt x="105921" y="4783004"/>
                  <a:pt x="106111" y="4755381"/>
                </a:cubicBezTo>
                <a:cubicBezTo>
                  <a:pt x="106301" y="4730614"/>
                  <a:pt x="103635" y="4704895"/>
                  <a:pt x="108969" y="4681083"/>
                </a:cubicBezTo>
                <a:cubicBezTo>
                  <a:pt x="114683" y="4656126"/>
                  <a:pt x="113921" y="4633647"/>
                  <a:pt x="107445" y="4609452"/>
                </a:cubicBezTo>
                <a:cubicBezTo>
                  <a:pt x="103063" y="4592878"/>
                  <a:pt x="102491" y="4575351"/>
                  <a:pt x="101159" y="4558207"/>
                </a:cubicBezTo>
                <a:cubicBezTo>
                  <a:pt x="99635" y="4539728"/>
                  <a:pt x="103635" y="4519343"/>
                  <a:pt x="97349" y="4502579"/>
                </a:cubicBezTo>
                <a:cubicBezTo>
                  <a:pt x="78678" y="4452665"/>
                  <a:pt x="74678" y="4401419"/>
                  <a:pt x="74678" y="4349222"/>
                </a:cubicBezTo>
                <a:cubicBezTo>
                  <a:pt x="74678" y="4339695"/>
                  <a:pt x="77344" y="4329979"/>
                  <a:pt x="80202" y="4320837"/>
                </a:cubicBezTo>
                <a:cubicBezTo>
                  <a:pt x="97349" y="4267493"/>
                  <a:pt x="95825" y="4213961"/>
                  <a:pt x="85346" y="4159667"/>
                </a:cubicBezTo>
                <a:cubicBezTo>
                  <a:pt x="83060" y="4148427"/>
                  <a:pt x="82678" y="4135854"/>
                  <a:pt x="84964" y="4124614"/>
                </a:cubicBezTo>
                <a:cubicBezTo>
                  <a:pt x="91633" y="4092989"/>
                  <a:pt x="102683" y="4062318"/>
                  <a:pt x="107445" y="4030503"/>
                </a:cubicBezTo>
                <a:cubicBezTo>
                  <a:pt x="115255" y="3977925"/>
                  <a:pt x="88967" y="3932394"/>
                  <a:pt x="71820" y="3885338"/>
                </a:cubicBezTo>
                <a:cubicBezTo>
                  <a:pt x="55627" y="3840569"/>
                  <a:pt x="19050" y="3802467"/>
                  <a:pt x="27243" y="3749506"/>
                </a:cubicBezTo>
                <a:cubicBezTo>
                  <a:pt x="28005" y="3744173"/>
                  <a:pt x="22860" y="3738267"/>
                  <a:pt x="21526" y="3732361"/>
                </a:cubicBezTo>
                <a:cubicBezTo>
                  <a:pt x="17906" y="3716168"/>
                  <a:pt x="13526" y="3699976"/>
                  <a:pt x="11810" y="3683591"/>
                </a:cubicBezTo>
                <a:cubicBezTo>
                  <a:pt x="9524" y="3663589"/>
                  <a:pt x="10286" y="3643204"/>
                  <a:pt x="8382" y="3623201"/>
                </a:cubicBezTo>
                <a:cubicBezTo>
                  <a:pt x="6096" y="3597482"/>
                  <a:pt x="0" y="3572146"/>
                  <a:pt x="0" y="3546617"/>
                </a:cubicBezTo>
                <a:cubicBezTo>
                  <a:pt x="0" y="3526042"/>
                  <a:pt x="7048" y="3505657"/>
                  <a:pt x="10478" y="3485275"/>
                </a:cubicBezTo>
                <a:cubicBezTo>
                  <a:pt x="15240" y="3456508"/>
                  <a:pt x="13906" y="3424883"/>
                  <a:pt x="26098" y="3399546"/>
                </a:cubicBezTo>
                <a:cubicBezTo>
                  <a:pt x="39053" y="3372495"/>
                  <a:pt x="44959" y="3346776"/>
                  <a:pt x="40959" y="3318771"/>
                </a:cubicBezTo>
                <a:cubicBezTo>
                  <a:pt x="39625" y="3309437"/>
                  <a:pt x="31623" y="3297434"/>
                  <a:pt x="23432" y="3293244"/>
                </a:cubicBezTo>
                <a:cubicBezTo>
                  <a:pt x="5144" y="3283908"/>
                  <a:pt x="1904" y="3271145"/>
                  <a:pt x="8192" y="3253809"/>
                </a:cubicBezTo>
                <a:cubicBezTo>
                  <a:pt x="13526" y="3238758"/>
                  <a:pt x="16192" y="3220280"/>
                  <a:pt x="26481" y="3209993"/>
                </a:cubicBezTo>
                <a:cubicBezTo>
                  <a:pt x="55627" y="3180844"/>
                  <a:pt x="56580" y="3143695"/>
                  <a:pt x="64390" y="3107500"/>
                </a:cubicBezTo>
                <a:cubicBezTo>
                  <a:pt x="69154" y="3085403"/>
                  <a:pt x="69344" y="3064827"/>
                  <a:pt x="66106" y="3042728"/>
                </a:cubicBezTo>
                <a:cubicBezTo>
                  <a:pt x="58866" y="2994722"/>
                  <a:pt x="69154" y="2948047"/>
                  <a:pt x="82298" y="2901943"/>
                </a:cubicBezTo>
                <a:cubicBezTo>
                  <a:pt x="91061" y="2871462"/>
                  <a:pt x="96395" y="2840219"/>
                  <a:pt x="105349" y="2809930"/>
                </a:cubicBezTo>
                <a:cubicBezTo>
                  <a:pt x="112207" y="2787259"/>
                  <a:pt x="120400" y="2764590"/>
                  <a:pt x="131448" y="2743826"/>
                </a:cubicBezTo>
                <a:cubicBezTo>
                  <a:pt x="147643" y="2713723"/>
                  <a:pt x="172027" y="2687436"/>
                  <a:pt x="165549" y="2649143"/>
                </a:cubicBezTo>
                <a:cubicBezTo>
                  <a:pt x="159835" y="2615421"/>
                  <a:pt x="171835" y="2584942"/>
                  <a:pt x="183266" y="2554079"/>
                </a:cubicBezTo>
                <a:cubicBezTo>
                  <a:pt x="191648" y="2531409"/>
                  <a:pt x="200222" y="2508742"/>
                  <a:pt x="205556" y="2485307"/>
                </a:cubicBezTo>
                <a:cubicBezTo>
                  <a:pt x="211843" y="2457492"/>
                  <a:pt x="209175" y="2426059"/>
                  <a:pt x="220797" y="2401292"/>
                </a:cubicBezTo>
                <a:cubicBezTo>
                  <a:pt x="232989" y="2375383"/>
                  <a:pt x="224797" y="2353859"/>
                  <a:pt x="221367" y="2330806"/>
                </a:cubicBezTo>
                <a:cubicBezTo>
                  <a:pt x="216033" y="2294039"/>
                  <a:pt x="206126" y="2257459"/>
                  <a:pt x="218701" y="2220312"/>
                </a:cubicBezTo>
                <a:cubicBezTo>
                  <a:pt x="233941" y="2175163"/>
                  <a:pt x="250324" y="2130393"/>
                  <a:pt x="264802" y="2085054"/>
                </a:cubicBezTo>
                <a:cubicBezTo>
                  <a:pt x="270329" y="2067525"/>
                  <a:pt x="272615" y="2048668"/>
                  <a:pt x="275091" y="2030378"/>
                </a:cubicBezTo>
                <a:cubicBezTo>
                  <a:pt x="277187" y="2013043"/>
                  <a:pt x="271853" y="1992279"/>
                  <a:pt x="279853" y="1978940"/>
                </a:cubicBezTo>
                <a:cubicBezTo>
                  <a:pt x="300428" y="1944649"/>
                  <a:pt x="310524" y="1909408"/>
                  <a:pt x="310524" y="1869780"/>
                </a:cubicBezTo>
                <a:cubicBezTo>
                  <a:pt x="310524" y="1854920"/>
                  <a:pt x="319098" y="1840441"/>
                  <a:pt x="320622" y="1825393"/>
                </a:cubicBezTo>
                <a:cubicBezTo>
                  <a:pt x="322526" y="1804816"/>
                  <a:pt x="327671" y="1781194"/>
                  <a:pt x="320430" y="1763287"/>
                </a:cubicBezTo>
                <a:cubicBezTo>
                  <a:pt x="303286" y="1721185"/>
                  <a:pt x="317574" y="1687086"/>
                  <a:pt x="334529" y="1650317"/>
                </a:cubicBezTo>
                <a:cubicBezTo>
                  <a:pt x="351293" y="1614120"/>
                  <a:pt x="364628" y="1576019"/>
                  <a:pt x="375678" y="1537537"/>
                </a:cubicBezTo>
                <a:cubicBezTo>
                  <a:pt x="379678" y="1523059"/>
                  <a:pt x="373010" y="1505724"/>
                  <a:pt x="371678" y="1489720"/>
                </a:cubicBezTo>
                <a:cubicBezTo>
                  <a:pt x="371296" y="1484004"/>
                  <a:pt x="370724" y="1477717"/>
                  <a:pt x="372630" y="1472575"/>
                </a:cubicBezTo>
                <a:cubicBezTo>
                  <a:pt x="390919" y="1422854"/>
                  <a:pt x="404825" y="1372368"/>
                  <a:pt x="395301" y="1318456"/>
                </a:cubicBezTo>
                <a:cubicBezTo>
                  <a:pt x="394347" y="1313504"/>
                  <a:pt x="396443" y="1307978"/>
                  <a:pt x="397777" y="1303024"/>
                </a:cubicBezTo>
                <a:cubicBezTo>
                  <a:pt x="404635" y="1278829"/>
                  <a:pt x="415493" y="1255206"/>
                  <a:pt x="417970" y="1230633"/>
                </a:cubicBezTo>
                <a:cubicBezTo>
                  <a:pt x="424066" y="1170051"/>
                  <a:pt x="426544" y="1109091"/>
                  <a:pt x="430544" y="1048125"/>
                </a:cubicBezTo>
                <a:cubicBezTo>
                  <a:pt x="430734" y="1044315"/>
                  <a:pt x="430734" y="1040315"/>
                  <a:pt x="432068" y="1036887"/>
                </a:cubicBezTo>
                <a:cubicBezTo>
                  <a:pt x="440260" y="1014406"/>
                  <a:pt x="437592" y="994785"/>
                  <a:pt x="421972" y="975733"/>
                </a:cubicBezTo>
                <a:cubicBezTo>
                  <a:pt x="415113" y="967350"/>
                  <a:pt x="411493" y="955920"/>
                  <a:pt x="407683" y="945444"/>
                </a:cubicBezTo>
                <a:cubicBezTo>
                  <a:pt x="401967" y="930011"/>
                  <a:pt x="396443" y="914200"/>
                  <a:pt x="392823" y="898198"/>
                </a:cubicBezTo>
                <a:cubicBezTo>
                  <a:pt x="389395" y="882384"/>
                  <a:pt x="384632" y="865430"/>
                  <a:pt x="387299" y="850189"/>
                </a:cubicBezTo>
                <a:cubicBezTo>
                  <a:pt x="392061" y="822756"/>
                  <a:pt x="402729" y="796655"/>
                  <a:pt x="409779" y="769605"/>
                </a:cubicBezTo>
                <a:cubicBezTo>
                  <a:pt x="412255" y="760270"/>
                  <a:pt x="411873" y="749982"/>
                  <a:pt x="412065" y="740268"/>
                </a:cubicBezTo>
                <a:cubicBezTo>
                  <a:pt x="412635" y="717977"/>
                  <a:pt x="407111" y="695116"/>
                  <a:pt x="422924" y="674923"/>
                </a:cubicBezTo>
                <a:cubicBezTo>
                  <a:pt x="437782" y="656255"/>
                  <a:pt x="433402" y="637392"/>
                  <a:pt x="422162" y="617772"/>
                </a:cubicBezTo>
                <a:cubicBezTo>
                  <a:pt x="414159" y="603673"/>
                  <a:pt x="407873" y="587672"/>
                  <a:pt x="404825" y="571860"/>
                </a:cubicBezTo>
                <a:cubicBezTo>
                  <a:pt x="400635" y="550141"/>
                  <a:pt x="398919" y="528615"/>
                  <a:pt x="401397" y="505182"/>
                </a:cubicBezTo>
                <a:cubicBezTo>
                  <a:pt x="403111" y="488607"/>
                  <a:pt x="403873" y="475081"/>
                  <a:pt x="413969" y="462126"/>
                </a:cubicBezTo>
                <a:cubicBezTo>
                  <a:pt x="415493" y="460032"/>
                  <a:pt x="415875" y="456222"/>
                  <a:pt x="415683" y="453364"/>
                </a:cubicBezTo>
                <a:cubicBezTo>
                  <a:pt x="412445" y="415835"/>
                  <a:pt x="414159" y="378686"/>
                  <a:pt x="416448" y="340774"/>
                </a:cubicBezTo>
                <a:cubicBezTo>
                  <a:pt x="419494" y="292579"/>
                  <a:pt x="410541" y="241901"/>
                  <a:pt x="378536" y="200182"/>
                </a:cubicBezTo>
                <a:cubicBezTo>
                  <a:pt x="373772" y="194085"/>
                  <a:pt x="371678" y="184941"/>
                  <a:pt x="370534" y="176939"/>
                </a:cubicBezTo>
                <a:cubicBezTo>
                  <a:pt x="365582" y="139219"/>
                  <a:pt x="362152" y="101308"/>
                  <a:pt x="356628" y="63587"/>
                </a:cubicBezTo>
                <a:cubicBezTo>
                  <a:pt x="353579" y="43012"/>
                  <a:pt x="350911" y="21486"/>
                  <a:pt x="342529" y="2817"/>
                </a:cubicBezTo>
                <a:close/>
              </a:path>
            </a:pathLst>
          </a:custGeom>
          <a:effectLst>
            <a:outerShdw blurRad="381000" dist="152400" dir="10800000" algn="r" rotWithShape="0">
              <a:prstClr val="black">
                <a:alpha val="10000"/>
              </a:prstClr>
            </a:outerShdw>
          </a:effectLst>
        </p:spPr>
      </p:pic>
      <p:sp>
        <p:nvSpPr>
          <p:cNvPr id="12" name="Freeform: Shape 11">
            <a:extLst>
              <a:ext uri="{FF2B5EF4-FFF2-40B4-BE49-F238E27FC236}">
                <a16:creationId xmlns:a16="http://schemas.microsoft.com/office/drawing/2014/main" id="{D891F8D6-850A-4554-AF0F-FC18D0F9D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28358"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a:extLst>
              <a:ext uri="{FF2B5EF4-FFF2-40B4-BE49-F238E27FC236}">
                <a16:creationId xmlns:a16="http://schemas.microsoft.com/office/drawing/2014/main" id="{8FB1F105-77CA-F622-45F3-6F00191F9FF9}"/>
              </a:ext>
            </a:extLst>
          </p:cNvPr>
          <p:cNvSpPr>
            <a:spLocks noGrp="1"/>
          </p:cNvSpPr>
          <p:nvPr>
            <p:ph idx="1"/>
          </p:nvPr>
        </p:nvSpPr>
        <p:spPr>
          <a:xfrm>
            <a:off x="762001" y="3047999"/>
            <a:ext cx="6095998" cy="3048001"/>
          </a:xfrm>
        </p:spPr>
        <p:txBody>
          <a:bodyPr>
            <a:normAutofit/>
          </a:bodyPr>
          <a:lstStyle/>
          <a:p>
            <a:pPr lvl="0"/>
            <a:r>
              <a:rPr lang="en-US" sz="1500" dirty="0"/>
              <a:t>This tutorial has introduced you to Machine Learning. Now, you know that Machine Learning is a technique of training machines to perform the activities a human brain can do, albeit bit faster and better than an average human-being. Today we have seen that the machines can beat human champions in games such as Chess, AlphaGO, which are considered very complex. You have seen that machines can be trained to perform human activities in several areas and can aid humans in living better lives.</a:t>
            </a:r>
          </a:p>
          <a:p>
            <a:pPr lvl="0"/>
            <a:r>
              <a:rPr lang="en-US" sz="1500" dirty="0"/>
              <a:t>Machine Learning can be a Supervised or Unsupervised. If you have lesser amount of data and clearly labelled data for training, opt for Supervised Learning. Unsupervised Learning would generally give better performance and results for large data sets.</a:t>
            </a:r>
          </a:p>
        </p:txBody>
      </p:sp>
      <p:sp>
        <p:nvSpPr>
          <p:cNvPr id="14" name="Freeform: Shape 13">
            <a:extLst>
              <a:ext uri="{FF2B5EF4-FFF2-40B4-BE49-F238E27FC236}">
                <a16:creationId xmlns:a16="http://schemas.microsoft.com/office/drawing/2014/main" id="{801843F1-9A50-4D34-96E0-A5E4E7443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28358" y="2991645"/>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66199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87E556-52B3-F271-85EA-B7BAC5B8B9E5}"/>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a:extLst>
              <a:ext uri="{FF2B5EF4-FFF2-40B4-BE49-F238E27FC236}">
                <a16:creationId xmlns:a16="http://schemas.microsoft.com/office/drawing/2014/main" id="{12DB40B9-8F49-BA34-F5A3-B494E7EE9F56}"/>
              </a:ext>
            </a:extLst>
          </p:cNvPr>
          <p:cNvSpPr>
            <a:spLocks noGrp="1"/>
          </p:cNvSpPr>
          <p:nvPr>
            <p:ph type="ctrTitle"/>
          </p:nvPr>
        </p:nvSpPr>
        <p:spPr>
          <a:xfrm>
            <a:off x="762001" y="981076"/>
            <a:ext cx="6095998" cy="1806574"/>
          </a:xfrm>
        </p:spPr>
        <p:txBody>
          <a:bodyPr anchor="b">
            <a:normAutofit/>
          </a:bodyPr>
          <a:lstStyle/>
          <a:p>
            <a:r>
              <a:rPr lang="en-US" dirty="0"/>
              <a:t>What is machine learning? </a:t>
            </a:r>
          </a:p>
        </p:txBody>
      </p:sp>
      <p:pic>
        <p:nvPicPr>
          <p:cNvPr id="6" name="Picture 5" descr="Angle view of circuit shaped like a brain">
            <a:extLst>
              <a:ext uri="{FF2B5EF4-FFF2-40B4-BE49-F238E27FC236}">
                <a16:creationId xmlns:a16="http://schemas.microsoft.com/office/drawing/2014/main" id="{88AA615D-A74B-256B-739B-417323DA63DC}"/>
              </a:ext>
            </a:extLst>
          </p:cNvPr>
          <p:cNvPicPr>
            <a:picLocks noChangeAspect="1"/>
          </p:cNvPicPr>
          <p:nvPr/>
        </p:nvPicPr>
        <p:blipFill rotWithShape="1">
          <a:blip r:embed="rId2"/>
          <a:srcRect l="27497" r="26081" b="-5"/>
          <a:stretch/>
        </p:blipFill>
        <p:spPr>
          <a:xfrm>
            <a:off x="7620000" y="10"/>
            <a:ext cx="4572002" cy="6857992"/>
          </a:xfrm>
          <a:custGeom>
            <a:avLst/>
            <a:gdLst/>
            <a:ahLst/>
            <a:cxnLst/>
            <a:rect l="l" t="t" r="r" b="b"/>
            <a:pathLst>
              <a:path w="4572002" h="6858002">
                <a:moveTo>
                  <a:pt x="276687" y="6438981"/>
                </a:moveTo>
                <a:cubicBezTo>
                  <a:pt x="286189" y="6444077"/>
                  <a:pt x="293666" y="6451650"/>
                  <a:pt x="296618" y="6463841"/>
                </a:cubicBezTo>
                <a:lnTo>
                  <a:pt x="296621" y="6463850"/>
                </a:lnTo>
                <a:lnTo>
                  <a:pt x="307605" y="6508052"/>
                </a:lnTo>
                <a:lnTo>
                  <a:pt x="310416" y="6513012"/>
                </a:lnTo>
                <a:lnTo>
                  <a:pt x="312883" y="6521804"/>
                </a:lnTo>
                <a:lnTo>
                  <a:pt x="329221" y="6546195"/>
                </a:lnTo>
                <a:lnTo>
                  <a:pt x="329221" y="6546194"/>
                </a:lnTo>
                <a:lnTo>
                  <a:pt x="310416" y="6513012"/>
                </a:lnTo>
                <a:lnTo>
                  <a:pt x="296621" y="6463850"/>
                </a:lnTo>
                <a:lnTo>
                  <a:pt x="296618" y="6463840"/>
                </a:lnTo>
                <a:close/>
                <a:moveTo>
                  <a:pt x="360891" y="2836172"/>
                </a:moveTo>
                <a:lnTo>
                  <a:pt x="360891" y="2836173"/>
                </a:lnTo>
                <a:cubicBezTo>
                  <a:pt x="364963" y="2839983"/>
                  <a:pt x="368249" y="2844317"/>
                  <a:pt x="369582" y="2848794"/>
                </a:cubicBezTo>
                <a:cubicBezTo>
                  <a:pt x="376249" y="2870416"/>
                  <a:pt x="384441" y="2892181"/>
                  <a:pt x="389490" y="2914328"/>
                </a:cubicBezTo>
                <a:lnTo>
                  <a:pt x="394121" y="2947863"/>
                </a:lnTo>
                <a:lnTo>
                  <a:pt x="390537" y="2982148"/>
                </a:lnTo>
                <a:cubicBezTo>
                  <a:pt x="382441" y="3014153"/>
                  <a:pt x="378631" y="3045777"/>
                  <a:pt x="378845" y="3077401"/>
                </a:cubicBezTo>
                <a:lnTo>
                  <a:pt x="378845" y="3077402"/>
                </a:lnTo>
                <a:lnTo>
                  <a:pt x="378845" y="3077402"/>
                </a:lnTo>
                <a:cubicBezTo>
                  <a:pt x="379059" y="3109026"/>
                  <a:pt x="383298" y="3140650"/>
                  <a:pt x="391299" y="3172655"/>
                </a:cubicBezTo>
                <a:cubicBezTo>
                  <a:pt x="417208" y="3276481"/>
                  <a:pt x="444640" y="3380306"/>
                  <a:pt x="438926" y="3489468"/>
                </a:cubicBezTo>
                <a:cubicBezTo>
                  <a:pt x="437974" y="3507564"/>
                  <a:pt x="449595" y="3529091"/>
                  <a:pt x="461025" y="3544714"/>
                </a:cubicBezTo>
                <a:cubicBezTo>
                  <a:pt x="466455" y="3552191"/>
                  <a:pt x="470634" y="3557716"/>
                  <a:pt x="473569" y="3562321"/>
                </a:cubicBezTo>
                <a:lnTo>
                  <a:pt x="478647" y="3574408"/>
                </a:lnTo>
                <a:lnTo>
                  <a:pt x="476296" y="3587174"/>
                </a:lnTo>
                <a:cubicBezTo>
                  <a:pt x="474277" y="3592232"/>
                  <a:pt x="471027" y="3598435"/>
                  <a:pt x="466549" y="3606817"/>
                </a:cubicBezTo>
                <a:cubicBezTo>
                  <a:pt x="462167" y="3614819"/>
                  <a:pt x="459501" y="3624725"/>
                  <a:pt x="453023" y="3630632"/>
                </a:cubicBezTo>
                <a:cubicBezTo>
                  <a:pt x="436545" y="3645682"/>
                  <a:pt x="430306" y="3662494"/>
                  <a:pt x="428782" y="3680163"/>
                </a:cubicBezTo>
                <a:lnTo>
                  <a:pt x="428782" y="3680164"/>
                </a:lnTo>
                <a:lnTo>
                  <a:pt x="428782" y="3680164"/>
                </a:lnTo>
                <a:lnTo>
                  <a:pt x="432830" y="3734838"/>
                </a:lnTo>
                <a:lnTo>
                  <a:pt x="432448" y="3754652"/>
                </a:lnTo>
                <a:cubicBezTo>
                  <a:pt x="426448" y="3767130"/>
                  <a:pt x="424496" y="3778655"/>
                  <a:pt x="426091" y="3789776"/>
                </a:cubicBezTo>
                <a:lnTo>
                  <a:pt x="426091" y="3789776"/>
                </a:lnTo>
                <a:lnTo>
                  <a:pt x="426091" y="3789777"/>
                </a:lnTo>
                <a:cubicBezTo>
                  <a:pt x="427687" y="3800897"/>
                  <a:pt x="432830" y="3811614"/>
                  <a:pt x="441022" y="3822473"/>
                </a:cubicBezTo>
                <a:lnTo>
                  <a:pt x="455357" y="3852620"/>
                </a:lnTo>
                <a:lnTo>
                  <a:pt x="454577" y="3868764"/>
                </a:lnTo>
                <a:cubicBezTo>
                  <a:pt x="453119" y="3874229"/>
                  <a:pt x="450356" y="3879766"/>
                  <a:pt x="445974" y="3885338"/>
                </a:cubicBezTo>
                <a:cubicBezTo>
                  <a:pt x="426543" y="3910104"/>
                  <a:pt x="416351" y="3935727"/>
                  <a:pt x="414089" y="3962159"/>
                </a:cubicBezTo>
                <a:lnTo>
                  <a:pt x="414089" y="3962160"/>
                </a:lnTo>
                <a:lnTo>
                  <a:pt x="414089" y="3962160"/>
                </a:lnTo>
                <a:cubicBezTo>
                  <a:pt x="411827" y="3988593"/>
                  <a:pt x="417495" y="4015835"/>
                  <a:pt x="429782" y="4043840"/>
                </a:cubicBezTo>
                <a:lnTo>
                  <a:pt x="444904" y="4103826"/>
                </a:lnTo>
                <a:lnTo>
                  <a:pt x="442936" y="4134255"/>
                </a:lnTo>
                <a:cubicBezTo>
                  <a:pt x="441094" y="4144498"/>
                  <a:pt x="438022" y="4154857"/>
                  <a:pt x="433592" y="4165383"/>
                </a:cubicBezTo>
                <a:cubicBezTo>
                  <a:pt x="430163" y="4173480"/>
                  <a:pt x="429592" y="4182767"/>
                  <a:pt x="429687" y="4192387"/>
                </a:cubicBezTo>
                <a:lnTo>
                  <a:pt x="429687" y="4192388"/>
                </a:lnTo>
                <a:lnTo>
                  <a:pt x="429687" y="4192388"/>
                </a:lnTo>
                <a:lnTo>
                  <a:pt x="429782" y="4221391"/>
                </a:lnTo>
                <a:lnTo>
                  <a:pt x="424066" y="4253014"/>
                </a:lnTo>
                <a:cubicBezTo>
                  <a:pt x="411873" y="4277401"/>
                  <a:pt x="396253" y="4300070"/>
                  <a:pt x="384250" y="4324645"/>
                </a:cubicBezTo>
                <a:cubicBezTo>
                  <a:pt x="378536" y="4336457"/>
                  <a:pt x="375488" y="4350554"/>
                  <a:pt x="375296" y="4363890"/>
                </a:cubicBezTo>
                <a:lnTo>
                  <a:pt x="375296" y="4363891"/>
                </a:lnTo>
                <a:lnTo>
                  <a:pt x="375296" y="4363891"/>
                </a:lnTo>
                <a:cubicBezTo>
                  <a:pt x="374344" y="4403326"/>
                  <a:pt x="374344" y="4442762"/>
                  <a:pt x="376058" y="4482005"/>
                </a:cubicBezTo>
                <a:cubicBezTo>
                  <a:pt x="378726" y="4546777"/>
                  <a:pt x="379298" y="4612501"/>
                  <a:pt x="436068" y="4659175"/>
                </a:cubicBezTo>
                <a:cubicBezTo>
                  <a:pt x="440640" y="4662987"/>
                  <a:pt x="443308" y="4671177"/>
                  <a:pt x="444070" y="4677656"/>
                </a:cubicBezTo>
                <a:cubicBezTo>
                  <a:pt x="447689" y="4707565"/>
                  <a:pt x="448071" y="4738236"/>
                  <a:pt x="453977" y="4767765"/>
                </a:cubicBezTo>
                <a:lnTo>
                  <a:pt x="455286" y="4800483"/>
                </a:lnTo>
                <a:lnTo>
                  <a:pt x="440450" y="4828916"/>
                </a:lnTo>
                <a:cubicBezTo>
                  <a:pt x="423877" y="4846490"/>
                  <a:pt x="412446" y="4866958"/>
                  <a:pt x="410740" y="4889275"/>
                </a:cubicBezTo>
                <a:lnTo>
                  <a:pt x="410740" y="4889275"/>
                </a:lnTo>
                <a:lnTo>
                  <a:pt x="410740" y="4889276"/>
                </a:lnTo>
                <a:cubicBezTo>
                  <a:pt x="410172" y="4896714"/>
                  <a:pt x="410683" y="4904358"/>
                  <a:pt x="412445" y="4912169"/>
                </a:cubicBezTo>
                <a:lnTo>
                  <a:pt x="413848" y="4933805"/>
                </a:lnTo>
                <a:lnTo>
                  <a:pt x="409088" y="4952673"/>
                </a:lnTo>
                <a:cubicBezTo>
                  <a:pt x="404302" y="4964604"/>
                  <a:pt x="396729" y="4975511"/>
                  <a:pt x="389013" y="4987037"/>
                </a:cubicBezTo>
                <a:cubicBezTo>
                  <a:pt x="377774" y="5003801"/>
                  <a:pt x="363676" y="5022852"/>
                  <a:pt x="362534" y="5041521"/>
                </a:cubicBezTo>
                <a:cubicBezTo>
                  <a:pt x="360677" y="5073241"/>
                  <a:pt x="338137" y="5101639"/>
                  <a:pt x="336386" y="5133224"/>
                </a:cubicBezTo>
                <a:lnTo>
                  <a:pt x="336386" y="5133225"/>
                </a:lnTo>
                <a:lnTo>
                  <a:pt x="336386" y="5133225"/>
                </a:lnTo>
                <a:lnTo>
                  <a:pt x="343101" y="5166114"/>
                </a:lnTo>
                <a:lnTo>
                  <a:pt x="342411" y="5172090"/>
                </a:lnTo>
                <a:cubicBezTo>
                  <a:pt x="341530" y="5174400"/>
                  <a:pt x="340339" y="5176876"/>
                  <a:pt x="339863" y="5179067"/>
                </a:cubicBezTo>
                <a:lnTo>
                  <a:pt x="339863" y="5179068"/>
                </a:lnTo>
                <a:lnTo>
                  <a:pt x="339863" y="5179068"/>
                </a:lnTo>
                <a:cubicBezTo>
                  <a:pt x="332623" y="5214122"/>
                  <a:pt x="339673" y="5247079"/>
                  <a:pt x="363486" y="5272797"/>
                </a:cubicBezTo>
                <a:cubicBezTo>
                  <a:pt x="379013" y="5289657"/>
                  <a:pt x="387538" y="5307422"/>
                  <a:pt x="390920" y="5326163"/>
                </a:cubicBezTo>
                <a:lnTo>
                  <a:pt x="392366" y="5355014"/>
                </a:lnTo>
                <a:lnTo>
                  <a:pt x="387489" y="5385384"/>
                </a:lnTo>
                <a:cubicBezTo>
                  <a:pt x="384250" y="5398721"/>
                  <a:pt x="381964" y="5412057"/>
                  <a:pt x="379298" y="5425582"/>
                </a:cubicBezTo>
                <a:cubicBezTo>
                  <a:pt x="375488" y="5443870"/>
                  <a:pt x="371486" y="5462351"/>
                  <a:pt x="367676" y="5480637"/>
                </a:cubicBezTo>
                <a:cubicBezTo>
                  <a:pt x="365771" y="5489497"/>
                  <a:pt x="363200" y="5498832"/>
                  <a:pt x="363152" y="5507667"/>
                </a:cubicBezTo>
                <a:lnTo>
                  <a:pt x="363152" y="5507668"/>
                </a:lnTo>
                <a:lnTo>
                  <a:pt x="363152" y="5507668"/>
                </a:lnTo>
                <a:cubicBezTo>
                  <a:pt x="363105" y="5516503"/>
                  <a:pt x="365581" y="5524837"/>
                  <a:pt x="373772" y="5531694"/>
                </a:cubicBezTo>
                <a:lnTo>
                  <a:pt x="383918" y="5547578"/>
                </a:lnTo>
                <a:lnTo>
                  <a:pt x="374344" y="5562746"/>
                </a:lnTo>
                <a:cubicBezTo>
                  <a:pt x="331671" y="5600467"/>
                  <a:pt x="305000" y="5646189"/>
                  <a:pt x="303096" y="5704483"/>
                </a:cubicBezTo>
                <a:cubicBezTo>
                  <a:pt x="302714" y="5716485"/>
                  <a:pt x="300048" y="5728678"/>
                  <a:pt x="297190" y="5740488"/>
                </a:cubicBezTo>
                <a:cubicBezTo>
                  <a:pt x="295475" y="5747728"/>
                  <a:pt x="293569" y="5756493"/>
                  <a:pt x="288425" y="5760873"/>
                </a:cubicBezTo>
                <a:cubicBezTo>
                  <a:pt x="249182" y="5794974"/>
                  <a:pt x="221939" y="5837457"/>
                  <a:pt x="200030" y="5883751"/>
                </a:cubicBezTo>
                <a:cubicBezTo>
                  <a:pt x="192220" y="5900323"/>
                  <a:pt x="184410" y="5918042"/>
                  <a:pt x="182124" y="5935949"/>
                </a:cubicBezTo>
                <a:lnTo>
                  <a:pt x="182124" y="5935950"/>
                </a:lnTo>
                <a:lnTo>
                  <a:pt x="182124" y="5935950"/>
                </a:lnTo>
                <a:cubicBezTo>
                  <a:pt x="179838" y="5954618"/>
                  <a:pt x="183648" y="5974241"/>
                  <a:pt x="185744" y="5993292"/>
                </a:cubicBezTo>
                <a:cubicBezTo>
                  <a:pt x="186886" y="6004532"/>
                  <a:pt x="186696" y="6017486"/>
                  <a:pt x="192220" y="6026441"/>
                </a:cubicBezTo>
                <a:cubicBezTo>
                  <a:pt x="209557" y="6054826"/>
                  <a:pt x="228225" y="6082259"/>
                  <a:pt x="248420" y="6108739"/>
                </a:cubicBezTo>
                <a:lnTo>
                  <a:pt x="262113" y="6133315"/>
                </a:lnTo>
                <a:lnTo>
                  <a:pt x="258413" y="6143190"/>
                </a:lnTo>
                <a:cubicBezTo>
                  <a:pt x="255862" y="6146732"/>
                  <a:pt x="251944" y="6150697"/>
                  <a:pt x="246514" y="6155602"/>
                </a:cubicBezTo>
                <a:cubicBezTo>
                  <a:pt x="224225" y="6175797"/>
                  <a:pt x="212605" y="6200944"/>
                  <a:pt x="207843" y="6228756"/>
                </a:cubicBezTo>
                <a:cubicBezTo>
                  <a:pt x="200412" y="6272764"/>
                  <a:pt x="194126" y="6317151"/>
                  <a:pt x="190506" y="6361539"/>
                </a:cubicBezTo>
                <a:lnTo>
                  <a:pt x="190506" y="6361540"/>
                </a:lnTo>
                <a:lnTo>
                  <a:pt x="190506" y="6361540"/>
                </a:lnTo>
                <a:lnTo>
                  <a:pt x="190704" y="6365039"/>
                </a:lnTo>
                <a:lnTo>
                  <a:pt x="191995" y="6387910"/>
                </a:lnTo>
                <a:lnTo>
                  <a:pt x="194825" y="6393746"/>
                </a:lnTo>
                <a:lnTo>
                  <a:pt x="201413" y="6407333"/>
                </a:lnTo>
                <a:lnTo>
                  <a:pt x="201413" y="6407332"/>
                </a:lnTo>
                <a:lnTo>
                  <a:pt x="194825" y="6393746"/>
                </a:lnTo>
                <a:lnTo>
                  <a:pt x="191995" y="6387910"/>
                </a:lnTo>
                <a:lnTo>
                  <a:pt x="190704" y="6365039"/>
                </a:lnTo>
                <a:lnTo>
                  <a:pt x="190506" y="6361540"/>
                </a:lnTo>
                <a:lnTo>
                  <a:pt x="207843" y="6228757"/>
                </a:lnTo>
                <a:cubicBezTo>
                  <a:pt x="212605" y="6200945"/>
                  <a:pt x="224225" y="6175798"/>
                  <a:pt x="246514" y="6155603"/>
                </a:cubicBezTo>
                <a:cubicBezTo>
                  <a:pt x="257374" y="6145793"/>
                  <a:pt x="262184" y="6139745"/>
                  <a:pt x="262113" y="6133315"/>
                </a:cubicBezTo>
                <a:lnTo>
                  <a:pt x="262113" y="6133315"/>
                </a:lnTo>
                <a:lnTo>
                  <a:pt x="262113" y="6133314"/>
                </a:lnTo>
                <a:cubicBezTo>
                  <a:pt x="262042" y="6126884"/>
                  <a:pt x="257088" y="6120074"/>
                  <a:pt x="248420" y="6108738"/>
                </a:cubicBezTo>
                <a:cubicBezTo>
                  <a:pt x="228225" y="6082258"/>
                  <a:pt x="209557" y="6054825"/>
                  <a:pt x="192220" y="6026440"/>
                </a:cubicBezTo>
                <a:cubicBezTo>
                  <a:pt x="186696" y="6017485"/>
                  <a:pt x="186886" y="6004531"/>
                  <a:pt x="185744" y="5993291"/>
                </a:cubicBezTo>
                <a:cubicBezTo>
                  <a:pt x="184696" y="5983766"/>
                  <a:pt x="183220" y="5974097"/>
                  <a:pt x="182291" y="5964477"/>
                </a:cubicBezTo>
                <a:lnTo>
                  <a:pt x="182124" y="5935950"/>
                </a:lnTo>
                <a:lnTo>
                  <a:pt x="189006" y="5909351"/>
                </a:lnTo>
                <a:cubicBezTo>
                  <a:pt x="192220" y="5900611"/>
                  <a:pt x="196125" y="5892038"/>
                  <a:pt x="200030" y="5883752"/>
                </a:cubicBezTo>
                <a:cubicBezTo>
                  <a:pt x="221939" y="5837458"/>
                  <a:pt x="249182" y="5794975"/>
                  <a:pt x="288425" y="5760874"/>
                </a:cubicBezTo>
                <a:cubicBezTo>
                  <a:pt x="293569" y="5756494"/>
                  <a:pt x="295475" y="5747729"/>
                  <a:pt x="297190" y="5740489"/>
                </a:cubicBezTo>
                <a:cubicBezTo>
                  <a:pt x="300048" y="5728679"/>
                  <a:pt x="302714" y="5716486"/>
                  <a:pt x="303096" y="5704484"/>
                </a:cubicBezTo>
                <a:cubicBezTo>
                  <a:pt x="305000" y="5646190"/>
                  <a:pt x="331671" y="5600468"/>
                  <a:pt x="374344" y="5562747"/>
                </a:cubicBezTo>
                <a:cubicBezTo>
                  <a:pt x="380441" y="5557318"/>
                  <a:pt x="383823" y="5552508"/>
                  <a:pt x="383918" y="5547579"/>
                </a:cubicBezTo>
                <a:lnTo>
                  <a:pt x="383918" y="5547578"/>
                </a:lnTo>
                <a:lnTo>
                  <a:pt x="383918" y="5547578"/>
                </a:lnTo>
                <a:cubicBezTo>
                  <a:pt x="384013" y="5542648"/>
                  <a:pt x="380822" y="5537600"/>
                  <a:pt x="373772" y="5531693"/>
                </a:cubicBezTo>
                <a:cubicBezTo>
                  <a:pt x="369677" y="5528265"/>
                  <a:pt x="367010" y="5524467"/>
                  <a:pt x="365373" y="5520422"/>
                </a:cubicBezTo>
                <a:lnTo>
                  <a:pt x="363152" y="5507668"/>
                </a:lnTo>
                <a:lnTo>
                  <a:pt x="367676" y="5480638"/>
                </a:lnTo>
                <a:cubicBezTo>
                  <a:pt x="371486" y="5462352"/>
                  <a:pt x="375488" y="5443871"/>
                  <a:pt x="379298" y="5425583"/>
                </a:cubicBezTo>
                <a:cubicBezTo>
                  <a:pt x="381964" y="5412058"/>
                  <a:pt x="384250" y="5398722"/>
                  <a:pt x="387489" y="5385385"/>
                </a:cubicBezTo>
                <a:cubicBezTo>
                  <a:pt x="390014" y="5375003"/>
                  <a:pt x="391717" y="5364883"/>
                  <a:pt x="392366" y="5355015"/>
                </a:cubicBezTo>
                <a:lnTo>
                  <a:pt x="392366" y="5355014"/>
                </a:lnTo>
                <a:lnTo>
                  <a:pt x="392366" y="5355014"/>
                </a:lnTo>
                <a:cubicBezTo>
                  <a:pt x="394313" y="5325412"/>
                  <a:pt x="386776" y="5298086"/>
                  <a:pt x="363486" y="5272796"/>
                </a:cubicBezTo>
                <a:cubicBezTo>
                  <a:pt x="351580" y="5259937"/>
                  <a:pt x="343864" y="5245269"/>
                  <a:pt x="340030" y="5229433"/>
                </a:cubicBezTo>
                <a:lnTo>
                  <a:pt x="339863" y="5179068"/>
                </a:lnTo>
                <a:lnTo>
                  <a:pt x="342411" y="5172091"/>
                </a:lnTo>
                <a:cubicBezTo>
                  <a:pt x="343292" y="5169781"/>
                  <a:pt x="343863" y="5167638"/>
                  <a:pt x="343101" y="5166114"/>
                </a:cubicBezTo>
                <a:lnTo>
                  <a:pt x="343101" y="5166114"/>
                </a:lnTo>
                <a:lnTo>
                  <a:pt x="343101" y="5166113"/>
                </a:lnTo>
                <a:lnTo>
                  <a:pt x="336386" y="5133225"/>
                </a:lnTo>
                <a:lnTo>
                  <a:pt x="343531" y="5102461"/>
                </a:lnTo>
                <a:cubicBezTo>
                  <a:pt x="350866" y="5082339"/>
                  <a:pt x="361296" y="5062669"/>
                  <a:pt x="362534" y="5041522"/>
                </a:cubicBezTo>
                <a:cubicBezTo>
                  <a:pt x="363676" y="5022853"/>
                  <a:pt x="377774" y="5003802"/>
                  <a:pt x="389013" y="4987038"/>
                </a:cubicBezTo>
                <a:cubicBezTo>
                  <a:pt x="400587" y="4969748"/>
                  <a:pt x="411839" y="4953853"/>
                  <a:pt x="413848" y="4933805"/>
                </a:cubicBezTo>
                <a:lnTo>
                  <a:pt x="413848" y="4933805"/>
                </a:lnTo>
                <a:lnTo>
                  <a:pt x="413848" y="4933804"/>
                </a:lnTo>
                <a:cubicBezTo>
                  <a:pt x="414517" y="4927122"/>
                  <a:pt x="414160" y="4919978"/>
                  <a:pt x="412445" y="4912168"/>
                </a:cubicBezTo>
                <a:lnTo>
                  <a:pt x="410740" y="4889275"/>
                </a:lnTo>
                <a:lnTo>
                  <a:pt x="415518" y="4867614"/>
                </a:lnTo>
                <a:cubicBezTo>
                  <a:pt x="420638" y="4853635"/>
                  <a:pt x="429401" y="4840633"/>
                  <a:pt x="440450" y="4828917"/>
                </a:cubicBezTo>
                <a:cubicBezTo>
                  <a:pt x="448833" y="4819964"/>
                  <a:pt x="453405" y="4810581"/>
                  <a:pt x="455286" y="4800484"/>
                </a:cubicBezTo>
                <a:lnTo>
                  <a:pt x="455286" y="4800483"/>
                </a:lnTo>
                <a:lnTo>
                  <a:pt x="455286" y="4800483"/>
                </a:lnTo>
                <a:cubicBezTo>
                  <a:pt x="457168" y="4790386"/>
                  <a:pt x="456358" y="4779575"/>
                  <a:pt x="453977" y="4767764"/>
                </a:cubicBezTo>
                <a:cubicBezTo>
                  <a:pt x="448071" y="4738235"/>
                  <a:pt x="447689" y="4707564"/>
                  <a:pt x="444070" y="4677655"/>
                </a:cubicBezTo>
                <a:cubicBezTo>
                  <a:pt x="443308" y="4671176"/>
                  <a:pt x="440640" y="4662986"/>
                  <a:pt x="436068" y="4659174"/>
                </a:cubicBezTo>
                <a:cubicBezTo>
                  <a:pt x="379298" y="4612500"/>
                  <a:pt x="378726" y="4546776"/>
                  <a:pt x="376058" y="4482004"/>
                </a:cubicBezTo>
                <a:lnTo>
                  <a:pt x="375296" y="4363891"/>
                </a:lnTo>
                <a:lnTo>
                  <a:pt x="384250" y="4324646"/>
                </a:lnTo>
                <a:cubicBezTo>
                  <a:pt x="396253" y="4300071"/>
                  <a:pt x="411873" y="4277402"/>
                  <a:pt x="424066" y="4253015"/>
                </a:cubicBezTo>
                <a:cubicBezTo>
                  <a:pt x="428830" y="4243873"/>
                  <a:pt x="429020" y="4232061"/>
                  <a:pt x="429782" y="4221392"/>
                </a:cubicBezTo>
                <a:lnTo>
                  <a:pt x="429782" y="4221391"/>
                </a:lnTo>
                <a:lnTo>
                  <a:pt x="429782" y="4221391"/>
                </a:lnTo>
                <a:lnTo>
                  <a:pt x="429687" y="4192388"/>
                </a:lnTo>
                <a:lnTo>
                  <a:pt x="433592" y="4165384"/>
                </a:lnTo>
                <a:cubicBezTo>
                  <a:pt x="442451" y="4144333"/>
                  <a:pt x="445880" y="4123948"/>
                  <a:pt x="444904" y="4103826"/>
                </a:cubicBezTo>
                <a:lnTo>
                  <a:pt x="444904" y="4103826"/>
                </a:lnTo>
                <a:lnTo>
                  <a:pt x="444904" y="4103825"/>
                </a:lnTo>
                <a:cubicBezTo>
                  <a:pt x="443928" y="4083702"/>
                  <a:pt x="438546" y="4063842"/>
                  <a:pt x="429782" y="4043839"/>
                </a:cubicBezTo>
                <a:cubicBezTo>
                  <a:pt x="423639" y="4029837"/>
                  <a:pt x="419150" y="4016025"/>
                  <a:pt x="416480" y="4002410"/>
                </a:cubicBezTo>
                <a:lnTo>
                  <a:pt x="414089" y="3962160"/>
                </a:lnTo>
                <a:lnTo>
                  <a:pt x="423593" y="3923125"/>
                </a:lnTo>
                <a:cubicBezTo>
                  <a:pt x="428853" y="3910319"/>
                  <a:pt x="436259" y="3897722"/>
                  <a:pt x="445974" y="3885339"/>
                </a:cubicBezTo>
                <a:cubicBezTo>
                  <a:pt x="454738" y="3874195"/>
                  <a:pt x="457024" y="3863193"/>
                  <a:pt x="455357" y="3852620"/>
                </a:cubicBezTo>
                <a:lnTo>
                  <a:pt x="455357" y="3852620"/>
                </a:lnTo>
                <a:lnTo>
                  <a:pt x="455357" y="3852619"/>
                </a:lnTo>
                <a:cubicBezTo>
                  <a:pt x="453691" y="3842046"/>
                  <a:pt x="448071" y="3831902"/>
                  <a:pt x="441022" y="3822472"/>
                </a:cubicBezTo>
                <a:lnTo>
                  <a:pt x="426091" y="3789776"/>
                </a:lnTo>
                <a:lnTo>
                  <a:pt x="432448" y="3754653"/>
                </a:lnTo>
                <a:cubicBezTo>
                  <a:pt x="435116" y="3749126"/>
                  <a:pt x="433782" y="3741316"/>
                  <a:pt x="432830" y="3734838"/>
                </a:cubicBezTo>
                <a:lnTo>
                  <a:pt x="432830" y="3734838"/>
                </a:lnTo>
                <a:lnTo>
                  <a:pt x="432830" y="3734837"/>
                </a:lnTo>
                <a:lnTo>
                  <a:pt x="428782" y="3680164"/>
                </a:lnTo>
                <a:lnTo>
                  <a:pt x="435295" y="3654416"/>
                </a:lnTo>
                <a:cubicBezTo>
                  <a:pt x="439105" y="3646123"/>
                  <a:pt x="444784" y="3638158"/>
                  <a:pt x="453023" y="3630633"/>
                </a:cubicBezTo>
                <a:cubicBezTo>
                  <a:pt x="459501" y="3624726"/>
                  <a:pt x="462167" y="3614820"/>
                  <a:pt x="466549" y="3606818"/>
                </a:cubicBezTo>
                <a:cubicBezTo>
                  <a:pt x="475504" y="3590054"/>
                  <a:pt x="479552" y="3582005"/>
                  <a:pt x="478647" y="3574409"/>
                </a:cubicBezTo>
                <a:lnTo>
                  <a:pt x="478647" y="3574408"/>
                </a:lnTo>
                <a:lnTo>
                  <a:pt x="478647" y="3574408"/>
                </a:lnTo>
                <a:cubicBezTo>
                  <a:pt x="477742" y="3566811"/>
                  <a:pt x="471884" y="3559668"/>
                  <a:pt x="461025" y="3544713"/>
                </a:cubicBezTo>
                <a:cubicBezTo>
                  <a:pt x="449595" y="3529090"/>
                  <a:pt x="437974" y="3507563"/>
                  <a:pt x="438926" y="3489467"/>
                </a:cubicBezTo>
                <a:cubicBezTo>
                  <a:pt x="444640" y="3380305"/>
                  <a:pt x="417208" y="3276480"/>
                  <a:pt x="391299" y="3172654"/>
                </a:cubicBezTo>
                <a:lnTo>
                  <a:pt x="378845" y="3077402"/>
                </a:lnTo>
                <a:lnTo>
                  <a:pt x="390537" y="2982149"/>
                </a:lnTo>
                <a:cubicBezTo>
                  <a:pt x="393490" y="2970576"/>
                  <a:pt x="394491" y="2959157"/>
                  <a:pt x="394121" y="2947863"/>
                </a:cubicBezTo>
                <a:lnTo>
                  <a:pt x="394121" y="2947863"/>
                </a:lnTo>
                <a:lnTo>
                  <a:pt x="394121" y="2947862"/>
                </a:lnTo>
                <a:cubicBezTo>
                  <a:pt x="393014" y="2913982"/>
                  <a:pt x="379583" y="2881226"/>
                  <a:pt x="369582" y="2848793"/>
                </a:cubicBezTo>
                <a:close/>
                <a:moveTo>
                  <a:pt x="845377" y="1508458"/>
                </a:moveTo>
                <a:lnTo>
                  <a:pt x="873470" y="1596213"/>
                </a:lnTo>
                <a:cubicBezTo>
                  <a:pt x="875947" y="1604978"/>
                  <a:pt x="874422" y="1615836"/>
                  <a:pt x="871566" y="1624980"/>
                </a:cubicBezTo>
                <a:cubicBezTo>
                  <a:pt x="861850" y="1656223"/>
                  <a:pt x="837464" y="1676036"/>
                  <a:pt x="814984" y="1697753"/>
                </a:cubicBezTo>
                <a:cubicBezTo>
                  <a:pt x="805078" y="1707279"/>
                  <a:pt x="798030" y="1720423"/>
                  <a:pt x="792316" y="1733188"/>
                </a:cubicBezTo>
                <a:cubicBezTo>
                  <a:pt x="777644" y="1766335"/>
                  <a:pt x="764501" y="1800246"/>
                  <a:pt x="750595" y="1833775"/>
                </a:cubicBezTo>
                <a:cubicBezTo>
                  <a:pt x="749261" y="1837013"/>
                  <a:pt x="745832" y="1839679"/>
                  <a:pt x="742974" y="1842158"/>
                </a:cubicBezTo>
                <a:cubicBezTo>
                  <a:pt x="712873" y="1866922"/>
                  <a:pt x="682584" y="1891497"/>
                  <a:pt x="652483" y="1916454"/>
                </a:cubicBezTo>
                <a:cubicBezTo>
                  <a:pt x="646769" y="1921216"/>
                  <a:pt x="642577" y="1928076"/>
                  <a:pt x="637053" y="1933219"/>
                </a:cubicBezTo>
                <a:cubicBezTo>
                  <a:pt x="629433" y="1940459"/>
                  <a:pt x="622192" y="1949603"/>
                  <a:pt x="613048" y="1953413"/>
                </a:cubicBezTo>
                <a:cubicBezTo>
                  <a:pt x="584283" y="1965224"/>
                  <a:pt x="571899" y="1987894"/>
                  <a:pt x="566565" y="2016469"/>
                </a:cubicBezTo>
                <a:cubicBezTo>
                  <a:pt x="561612" y="2042570"/>
                  <a:pt x="557420" y="2068669"/>
                  <a:pt x="551706" y="2094578"/>
                </a:cubicBezTo>
                <a:cubicBezTo>
                  <a:pt x="544848" y="2126201"/>
                  <a:pt x="537418" y="2157636"/>
                  <a:pt x="529035" y="2188879"/>
                </a:cubicBezTo>
                <a:cubicBezTo>
                  <a:pt x="525415" y="2202404"/>
                  <a:pt x="521225" y="2216692"/>
                  <a:pt x="513795" y="2228314"/>
                </a:cubicBezTo>
                <a:cubicBezTo>
                  <a:pt x="493220" y="2260890"/>
                  <a:pt x="479314" y="2295753"/>
                  <a:pt x="484838" y="2334044"/>
                </a:cubicBezTo>
                <a:cubicBezTo>
                  <a:pt x="489220" y="2364715"/>
                  <a:pt x="477980" y="2390434"/>
                  <a:pt x="460453" y="2409485"/>
                </a:cubicBezTo>
                <a:cubicBezTo>
                  <a:pt x="444546" y="2426822"/>
                  <a:pt x="438402" y="2444777"/>
                  <a:pt x="437521" y="2463017"/>
                </a:cubicBezTo>
                <a:lnTo>
                  <a:pt x="437521" y="2463018"/>
                </a:lnTo>
                <a:lnTo>
                  <a:pt x="437521" y="2463019"/>
                </a:lnTo>
                <a:cubicBezTo>
                  <a:pt x="436640" y="2481259"/>
                  <a:pt x="441021" y="2499786"/>
                  <a:pt x="446164" y="2518265"/>
                </a:cubicBezTo>
                <a:lnTo>
                  <a:pt x="449808" y="2545007"/>
                </a:lnTo>
                <a:lnTo>
                  <a:pt x="445594" y="2571034"/>
                </a:lnTo>
                <a:cubicBezTo>
                  <a:pt x="433592" y="2612945"/>
                  <a:pt x="401015" y="2640950"/>
                  <a:pt x="372440" y="2668001"/>
                </a:cubicBezTo>
                <a:cubicBezTo>
                  <a:pt x="348055" y="2691054"/>
                  <a:pt x="334339" y="2716963"/>
                  <a:pt x="324050" y="2745348"/>
                </a:cubicBezTo>
                <a:lnTo>
                  <a:pt x="324050" y="2745352"/>
                </a:lnTo>
                <a:lnTo>
                  <a:pt x="317719" y="2770757"/>
                </a:lnTo>
                <a:lnTo>
                  <a:pt x="318129" y="2778006"/>
                </a:lnTo>
                <a:lnTo>
                  <a:pt x="317350" y="2782305"/>
                </a:lnTo>
                <a:lnTo>
                  <a:pt x="318550" y="2785440"/>
                </a:lnTo>
                <a:lnTo>
                  <a:pt x="318978" y="2793023"/>
                </a:lnTo>
                <a:lnTo>
                  <a:pt x="328628" y="2811780"/>
                </a:lnTo>
                <a:lnTo>
                  <a:pt x="328631" y="2811787"/>
                </a:lnTo>
                <a:lnTo>
                  <a:pt x="328632" y="2811787"/>
                </a:lnTo>
                <a:lnTo>
                  <a:pt x="328628" y="2811780"/>
                </a:lnTo>
                <a:lnTo>
                  <a:pt x="318550" y="2785440"/>
                </a:lnTo>
                <a:lnTo>
                  <a:pt x="318129" y="2778006"/>
                </a:lnTo>
                <a:lnTo>
                  <a:pt x="324050" y="2745352"/>
                </a:lnTo>
                <a:lnTo>
                  <a:pt x="324050" y="2745349"/>
                </a:lnTo>
                <a:cubicBezTo>
                  <a:pt x="334339" y="2716964"/>
                  <a:pt x="348055" y="2691055"/>
                  <a:pt x="372440" y="2668002"/>
                </a:cubicBezTo>
                <a:cubicBezTo>
                  <a:pt x="401015" y="2640951"/>
                  <a:pt x="433592" y="2612946"/>
                  <a:pt x="445594" y="2571035"/>
                </a:cubicBezTo>
                <a:cubicBezTo>
                  <a:pt x="448166" y="2561986"/>
                  <a:pt x="449642" y="2553556"/>
                  <a:pt x="449809" y="2545007"/>
                </a:cubicBezTo>
                <a:lnTo>
                  <a:pt x="449808" y="2545007"/>
                </a:lnTo>
                <a:lnTo>
                  <a:pt x="449809" y="2545006"/>
                </a:lnTo>
                <a:cubicBezTo>
                  <a:pt x="449975" y="2536458"/>
                  <a:pt x="448832" y="2527790"/>
                  <a:pt x="446164" y="2518264"/>
                </a:cubicBezTo>
                <a:cubicBezTo>
                  <a:pt x="443593" y="2509024"/>
                  <a:pt x="441212" y="2499773"/>
                  <a:pt x="439584" y="2490551"/>
                </a:cubicBezTo>
                <a:lnTo>
                  <a:pt x="437521" y="2463018"/>
                </a:lnTo>
                <a:lnTo>
                  <a:pt x="443352" y="2435913"/>
                </a:lnTo>
                <a:cubicBezTo>
                  <a:pt x="446987" y="2426977"/>
                  <a:pt x="452500" y="2418155"/>
                  <a:pt x="460453" y="2409486"/>
                </a:cubicBezTo>
                <a:cubicBezTo>
                  <a:pt x="477980" y="2390435"/>
                  <a:pt x="489220" y="2364716"/>
                  <a:pt x="484838" y="2334045"/>
                </a:cubicBezTo>
                <a:cubicBezTo>
                  <a:pt x="479314" y="2295754"/>
                  <a:pt x="493220" y="2260891"/>
                  <a:pt x="513795" y="2228315"/>
                </a:cubicBezTo>
                <a:cubicBezTo>
                  <a:pt x="521225" y="2216693"/>
                  <a:pt x="525415" y="2202405"/>
                  <a:pt x="529035" y="2188880"/>
                </a:cubicBezTo>
                <a:cubicBezTo>
                  <a:pt x="537418" y="2157637"/>
                  <a:pt x="544848" y="2126202"/>
                  <a:pt x="551706" y="2094579"/>
                </a:cubicBezTo>
                <a:cubicBezTo>
                  <a:pt x="557420" y="2068670"/>
                  <a:pt x="561612" y="2042571"/>
                  <a:pt x="566565" y="2016470"/>
                </a:cubicBezTo>
                <a:cubicBezTo>
                  <a:pt x="571899" y="1987895"/>
                  <a:pt x="584283" y="1965225"/>
                  <a:pt x="613048" y="1953414"/>
                </a:cubicBezTo>
                <a:cubicBezTo>
                  <a:pt x="622192" y="1949604"/>
                  <a:pt x="629433" y="1940460"/>
                  <a:pt x="637053" y="1933220"/>
                </a:cubicBezTo>
                <a:cubicBezTo>
                  <a:pt x="642577" y="1928077"/>
                  <a:pt x="646769" y="1921217"/>
                  <a:pt x="652483" y="1916455"/>
                </a:cubicBezTo>
                <a:cubicBezTo>
                  <a:pt x="682584" y="1891498"/>
                  <a:pt x="712873" y="1866923"/>
                  <a:pt x="742974" y="1842159"/>
                </a:cubicBezTo>
                <a:cubicBezTo>
                  <a:pt x="745832" y="1839680"/>
                  <a:pt x="749261" y="1837014"/>
                  <a:pt x="750595" y="1833776"/>
                </a:cubicBezTo>
                <a:cubicBezTo>
                  <a:pt x="764501" y="1800247"/>
                  <a:pt x="777645" y="1766336"/>
                  <a:pt x="792316" y="1733189"/>
                </a:cubicBezTo>
                <a:cubicBezTo>
                  <a:pt x="798030" y="1720424"/>
                  <a:pt x="805078" y="1707280"/>
                  <a:pt x="814985" y="1697754"/>
                </a:cubicBezTo>
                <a:cubicBezTo>
                  <a:pt x="837465" y="1676037"/>
                  <a:pt x="861850" y="1656224"/>
                  <a:pt x="871566" y="1624981"/>
                </a:cubicBezTo>
                <a:cubicBezTo>
                  <a:pt x="874423" y="1615837"/>
                  <a:pt x="875948" y="1604979"/>
                  <a:pt x="873471" y="1596214"/>
                </a:cubicBezTo>
                <a:close/>
                <a:moveTo>
                  <a:pt x="820975" y="1453958"/>
                </a:moveTo>
                <a:lnTo>
                  <a:pt x="826772" y="1459073"/>
                </a:lnTo>
                <a:lnTo>
                  <a:pt x="835990" y="1481572"/>
                </a:lnTo>
                <a:lnTo>
                  <a:pt x="826773" y="1459074"/>
                </a:lnTo>
                <a:lnTo>
                  <a:pt x="826772" y="1459073"/>
                </a:lnTo>
                <a:lnTo>
                  <a:pt x="826772" y="1459073"/>
                </a:lnTo>
                <a:close/>
                <a:moveTo>
                  <a:pt x="807579" y="1268758"/>
                </a:moveTo>
                <a:lnTo>
                  <a:pt x="802412" y="1286069"/>
                </a:lnTo>
                <a:cubicBezTo>
                  <a:pt x="787838" y="1306930"/>
                  <a:pt x="781599" y="1328552"/>
                  <a:pt x="780074" y="1350627"/>
                </a:cubicBezTo>
                <a:lnTo>
                  <a:pt x="785669" y="1413840"/>
                </a:lnTo>
                <a:lnTo>
                  <a:pt x="780075" y="1350628"/>
                </a:lnTo>
                <a:cubicBezTo>
                  <a:pt x="781599" y="1328553"/>
                  <a:pt x="787839" y="1306930"/>
                  <a:pt x="802412" y="1286070"/>
                </a:cubicBezTo>
                <a:cubicBezTo>
                  <a:pt x="805555" y="1281689"/>
                  <a:pt x="807127" y="1275402"/>
                  <a:pt x="807579" y="1268758"/>
                </a:cubicBezTo>
                <a:close/>
                <a:moveTo>
                  <a:pt x="865850" y="773035"/>
                </a:moveTo>
                <a:lnTo>
                  <a:pt x="857850" y="854379"/>
                </a:lnTo>
                <a:cubicBezTo>
                  <a:pt x="855564" y="878956"/>
                  <a:pt x="854802" y="903722"/>
                  <a:pt x="826796" y="915343"/>
                </a:cubicBezTo>
                <a:cubicBezTo>
                  <a:pt x="822414" y="917059"/>
                  <a:pt x="819176" y="922773"/>
                  <a:pt x="816318" y="927155"/>
                </a:cubicBezTo>
                <a:cubicBezTo>
                  <a:pt x="772310" y="994785"/>
                  <a:pt x="773454" y="1030980"/>
                  <a:pt x="819938" y="1097087"/>
                </a:cubicBezTo>
                <a:cubicBezTo>
                  <a:pt x="824700" y="1103945"/>
                  <a:pt x="828130" y="1118613"/>
                  <a:pt x="824320" y="1123185"/>
                </a:cubicBezTo>
                <a:cubicBezTo>
                  <a:pt x="808508" y="1142617"/>
                  <a:pt x="801460" y="1162954"/>
                  <a:pt x="799602" y="1184029"/>
                </a:cubicBezTo>
                <a:cubicBezTo>
                  <a:pt x="801460" y="1162954"/>
                  <a:pt x="808509" y="1142618"/>
                  <a:pt x="824321" y="1123186"/>
                </a:cubicBezTo>
                <a:cubicBezTo>
                  <a:pt x="828131" y="1118614"/>
                  <a:pt x="824701" y="1103946"/>
                  <a:pt x="819939" y="1097088"/>
                </a:cubicBezTo>
                <a:cubicBezTo>
                  <a:pt x="773455" y="1030981"/>
                  <a:pt x="772311" y="994786"/>
                  <a:pt x="816319" y="927156"/>
                </a:cubicBezTo>
                <a:cubicBezTo>
                  <a:pt x="819177" y="922774"/>
                  <a:pt x="822415" y="917060"/>
                  <a:pt x="826797" y="915344"/>
                </a:cubicBezTo>
                <a:cubicBezTo>
                  <a:pt x="854802" y="903723"/>
                  <a:pt x="855564" y="878957"/>
                  <a:pt x="857850" y="854380"/>
                </a:cubicBezTo>
                <a:cubicBezTo>
                  <a:pt x="860326" y="827330"/>
                  <a:pt x="863564" y="800277"/>
                  <a:pt x="865850" y="773036"/>
                </a:cubicBezTo>
                <a:close/>
                <a:moveTo>
                  <a:pt x="810449" y="517851"/>
                </a:moveTo>
                <a:lnTo>
                  <a:pt x="819366" y="556047"/>
                </a:lnTo>
                <a:cubicBezTo>
                  <a:pt x="821462" y="564048"/>
                  <a:pt x="826986" y="572622"/>
                  <a:pt x="825844" y="580050"/>
                </a:cubicBezTo>
                <a:cubicBezTo>
                  <a:pt x="822510" y="601578"/>
                  <a:pt x="824939" y="622201"/>
                  <a:pt x="829225" y="642537"/>
                </a:cubicBezTo>
                <a:lnTo>
                  <a:pt x="841749" y="694928"/>
                </a:lnTo>
                <a:lnTo>
                  <a:pt x="829226" y="642538"/>
                </a:lnTo>
                <a:cubicBezTo>
                  <a:pt x="824940" y="622201"/>
                  <a:pt x="822511" y="601579"/>
                  <a:pt x="825845" y="580051"/>
                </a:cubicBezTo>
                <a:cubicBezTo>
                  <a:pt x="826987" y="572623"/>
                  <a:pt x="821463" y="564049"/>
                  <a:pt x="819367" y="556048"/>
                </a:cubicBezTo>
                <a:close/>
                <a:moveTo>
                  <a:pt x="797154" y="298169"/>
                </a:moveTo>
                <a:lnTo>
                  <a:pt x="811936" y="313533"/>
                </a:lnTo>
                <a:cubicBezTo>
                  <a:pt x="816128" y="316389"/>
                  <a:pt x="813842" y="330298"/>
                  <a:pt x="812508" y="338870"/>
                </a:cubicBezTo>
                <a:cubicBezTo>
                  <a:pt x="809650" y="357921"/>
                  <a:pt x="802412" y="376781"/>
                  <a:pt x="802602" y="395640"/>
                </a:cubicBezTo>
                <a:lnTo>
                  <a:pt x="806412" y="367328"/>
                </a:lnTo>
                <a:cubicBezTo>
                  <a:pt x="808555" y="357874"/>
                  <a:pt x="811080" y="348396"/>
                  <a:pt x="812509" y="338871"/>
                </a:cubicBezTo>
                <a:cubicBezTo>
                  <a:pt x="813843" y="330299"/>
                  <a:pt x="816129" y="316390"/>
                  <a:pt x="811937" y="313534"/>
                </a:cubicBezTo>
                <a:close/>
                <a:moveTo>
                  <a:pt x="789609" y="281568"/>
                </a:moveTo>
                <a:lnTo>
                  <a:pt x="794503" y="295415"/>
                </a:lnTo>
                <a:lnTo>
                  <a:pt x="794504" y="295415"/>
                </a:lnTo>
                <a:close/>
                <a:moveTo>
                  <a:pt x="802929" y="24486"/>
                </a:moveTo>
                <a:lnTo>
                  <a:pt x="805191" y="74129"/>
                </a:lnTo>
                <a:cubicBezTo>
                  <a:pt x="803807" y="100174"/>
                  <a:pt x="799302" y="125876"/>
                  <a:pt x="795072" y="151569"/>
                </a:cubicBezTo>
                <a:lnTo>
                  <a:pt x="794873" y="153388"/>
                </a:lnTo>
                <a:lnTo>
                  <a:pt x="791059" y="177271"/>
                </a:lnTo>
                <a:lnTo>
                  <a:pt x="786600" y="228944"/>
                </a:lnTo>
                <a:lnTo>
                  <a:pt x="786600" y="228948"/>
                </a:lnTo>
                <a:lnTo>
                  <a:pt x="786600" y="228949"/>
                </a:lnTo>
                <a:lnTo>
                  <a:pt x="786600" y="228944"/>
                </a:lnTo>
                <a:lnTo>
                  <a:pt x="794873" y="153388"/>
                </a:lnTo>
                <a:lnTo>
                  <a:pt x="799269" y="125861"/>
                </a:lnTo>
                <a:cubicBezTo>
                  <a:pt x="801959" y="108703"/>
                  <a:pt x="804269" y="91492"/>
                  <a:pt x="805192" y="74129"/>
                </a:cubicBezTo>
                <a:close/>
                <a:moveTo>
                  <a:pt x="341402" y="0"/>
                </a:moveTo>
                <a:lnTo>
                  <a:pt x="805510" y="0"/>
                </a:lnTo>
                <a:lnTo>
                  <a:pt x="802792" y="21486"/>
                </a:lnTo>
                <a:lnTo>
                  <a:pt x="805510" y="1"/>
                </a:lnTo>
                <a:lnTo>
                  <a:pt x="4572002" y="2"/>
                </a:lnTo>
                <a:lnTo>
                  <a:pt x="4572002" y="6858002"/>
                </a:lnTo>
                <a:lnTo>
                  <a:pt x="312449" y="6858002"/>
                </a:lnTo>
                <a:lnTo>
                  <a:pt x="312449" y="6858001"/>
                </a:lnTo>
                <a:lnTo>
                  <a:pt x="312449" y="6858001"/>
                </a:lnTo>
                <a:lnTo>
                  <a:pt x="306286" y="6812064"/>
                </a:lnTo>
                <a:lnTo>
                  <a:pt x="311060" y="6776800"/>
                </a:lnTo>
                <a:cubicBezTo>
                  <a:pt x="314156" y="6765164"/>
                  <a:pt x="318906" y="6753698"/>
                  <a:pt x="325764" y="6742553"/>
                </a:cubicBezTo>
                <a:cubicBezTo>
                  <a:pt x="334052" y="6729219"/>
                  <a:pt x="339196" y="6716169"/>
                  <a:pt x="339600" y="6702977"/>
                </a:cubicBezTo>
                <a:lnTo>
                  <a:pt x="339600" y="6702976"/>
                </a:lnTo>
                <a:lnTo>
                  <a:pt x="339600" y="6702976"/>
                </a:lnTo>
                <a:cubicBezTo>
                  <a:pt x="340005" y="6689783"/>
                  <a:pt x="335671" y="6676448"/>
                  <a:pt x="325002" y="6662541"/>
                </a:cubicBezTo>
                <a:cubicBezTo>
                  <a:pt x="321335" y="6657826"/>
                  <a:pt x="319038" y="6651967"/>
                  <a:pt x="317919" y="6645552"/>
                </a:cubicBezTo>
                <a:lnTo>
                  <a:pt x="317907" y="6625225"/>
                </a:lnTo>
                <a:lnTo>
                  <a:pt x="334529" y="6588626"/>
                </a:lnTo>
                <a:cubicBezTo>
                  <a:pt x="340625" y="6582147"/>
                  <a:pt x="346721" y="6575479"/>
                  <a:pt x="357008" y="6564621"/>
                </a:cubicBezTo>
                <a:lnTo>
                  <a:pt x="357008" y="6564620"/>
                </a:lnTo>
                <a:lnTo>
                  <a:pt x="334529" y="6588625"/>
                </a:lnTo>
                <a:cubicBezTo>
                  <a:pt x="326052" y="6597578"/>
                  <a:pt x="320003" y="6611342"/>
                  <a:pt x="317907" y="6625224"/>
                </a:cubicBezTo>
                <a:lnTo>
                  <a:pt x="317907" y="6625225"/>
                </a:lnTo>
                <a:lnTo>
                  <a:pt x="317907" y="6625225"/>
                </a:lnTo>
                <a:cubicBezTo>
                  <a:pt x="315811" y="6639108"/>
                  <a:pt x="317668" y="6653111"/>
                  <a:pt x="325002" y="6662542"/>
                </a:cubicBezTo>
                <a:cubicBezTo>
                  <a:pt x="330337" y="6669496"/>
                  <a:pt x="334087" y="6676306"/>
                  <a:pt x="336454" y="6683027"/>
                </a:cubicBezTo>
                <a:lnTo>
                  <a:pt x="339600" y="6702976"/>
                </a:lnTo>
                <a:lnTo>
                  <a:pt x="325764" y="6742552"/>
                </a:lnTo>
                <a:cubicBezTo>
                  <a:pt x="312048" y="6764841"/>
                  <a:pt x="306762" y="6788417"/>
                  <a:pt x="306286" y="6812063"/>
                </a:cubicBezTo>
                <a:lnTo>
                  <a:pt x="306286" y="6812064"/>
                </a:lnTo>
                <a:lnTo>
                  <a:pt x="306286" y="6812064"/>
                </a:lnTo>
                <a:lnTo>
                  <a:pt x="312449" y="6858001"/>
                </a:lnTo>
                <a:lnTo>
                  <a:pt x="140196" y="6858001"/>
                </a:lnTo>
                <a:lnTo>
                  <a:pt x="130496" y="6815516"/>
                </a:lnTo>
                <a:cubicBezTo>
                  <a:pt x="124972" y="6793035"/>
                  <a:pt x="115065" y="6771319"/>
                  <a:pt x="111445" y="6748458"/>
                </a:cubicBezTo>
                <a:cubicBezTo>
                  <a:pt x="102873" y="6694164"/>
                  <a:pt x="96777" y="6639488"/>
                  <a:pt x="89919" y="6584812"/>
                </a:cubicBezTo>
                <a:cubicBezTo>
                  <a:pt x="82870" y="6528424"/>
                  <a:pt x="75440" y="6472225"/>
                  <a:pt x="69154" y="6415833"/>
                </a:cubicBezTo>
                <a:cubicBezTo>
                  <a:pt x="65914" y="6384972"/>
                  <a:pt x="65344" y="6353919"/>
                  <a:pt x="62296" y="6323058"/>
                </a:cubicBezTo>
                <a:cubicBezTo>
                  <a:pt x="59628" y="6296005"/>
                  <a:pt x="54675" y="6269144"/>
                  <a:pt x="51435" y="6242093"/>
                </a:cubicBezTo>
                <a:cubicBezTo>
                  <a:pt x="48769" y="6218660"/>
                  <a:pt x="47245" y="6195037"/>
                  <a:pt x="44577" y="6171605"/>
                </a:cubicBezTo>
                <a:cubicBezTo>
                  <a:pt x="40197" y="6134075"/>
                  <a:pt x="35243" y="6096736"/>
                  <a:pt x="30671" y="6059397"/>
                </a:cubicBezTo>
                <a:cubicBezTo>
                  <a:pt x="28957" y="6043776"/>
                  <a:pt x="24194" y="6027392"/>
                  <a:pt x="27051" y="6012723"/>
                </a:cubicBezTo>
                <a:cubicBezTo>
                  <a:pt x="34291" y="5975764"/>
                  <a:pt x="32195" y="5939377"/>
                  <a:pt x="27243" y="5902610"/>
                </a:cubicBezTo>
                <a:cubicBezTo>
                  <a:pt x="25526" y="5890037"/>
                  <a:pt x="25908" y="5876511"/>
                  <a:pt x="29147" y="5864318"/>
                </a:cubicBezTo>
                <a:cubicBezTo>
                  <a:pt x="35625" y="5839361"/>
                  <a:pt x="44769" y="5815169"/>
                  <a:pt x="52769" y="5790592"/>
                </a:cubicBezTo>
                <a:cubicBezTo>
                  <a:pt x="53721" y="5787924"/>
                  <a:pt x="53913" y="5784686"/>
                  <a:pt x="54483" y="5781830"/>
                </a:cubicBezTo>
                <a:cubicBezTo>
                  <a:pt x="57724" y="5765635"/>
                  <a:pt x="60962" y="5749634"/>
                  <a:pt x="63820" y="5733440"/>
                </a:cubicBezTo>
                <a:cubicBezTo>
                  <a:pt x="65344" y="5724678"/>
                  <a:pt x="65534" y="5715723"/>
                  <a:pt x="66868" y="5706959"/>
                </a:cubicBezTo>
                <a:cubicBezTo>
                  <a:pt x="72202" y="5673050"/>
                  <a:pt x="63248" y="5635711"/>
                  <a:pt x="86299" y="5606372"/>
                </a:cubicBezTo>
                <a:cubicBezTo>
                  <a:pt x="101159" y="5587321"/>
                  <a:pt x="97729" y="5568842"/>
                  <a:pt x="95443" y="5548460"/>
                </a:cubicBezTo>
                <a:cubicBezTo>
                  <a:pt x="93729" y="5533027"/>
                  <a:pt x="94301" y="5517215"/>
                  <a:pt x="94109" y="5501594"/>
                </a:cubicBezTo>
                <a:cubicBezTo>
                  <a:pt x="93539" y="5474161"/>
                  <a:pt x="93347" y="5446728"/>
                  <a:pt x="92395" y="5419295"/>
                </a:cubicBezTo>
                <a:cubicBezTo>
                  <a:pt x="92015" y="5410531"/>
                  <a:pt x="87251" y="5401579"/>
                  <a:pt x="88013" y="5393005"/>
                </a:cubicBezTo>
                <a:cubicBezTo>
                  <a:pt x="91633" y="5353379"/>
                  <a:pt x="97349" y="5313754"/>
                  <a:pt x="100587" y="5274129"/>
                </a:cubicBezTo>
                <a:cubicBezTo>
                  <a:pt x="102491" y="5251650"/>
                  <a:pt x="98873" y="5228597"/>
                  <a:pt x="101539" y="5206308"/>
                </a:cubicBezTo>
                <a:cubicBezTo>
                  <a:pt x="104587" y="5180591"/>
                  <a:pt x="112397" y="5155445"/>
                  <a:pt x="117162" y="5129916"/>
                </a:cubicBezTo>
                <a:cubicBezTo>
                  <a:pt x="118494" y="5122867"/>
                  <a:pt x="116780" y="5115057"/>
                  <a:pt x="116400" y="5107627"/>
                </a:cubicBezTo>
                <a:cubicBezTo>
                  <a:pt x="116017" y="5099245"/>
                  <a:pt x="115255" y="5091052"/>
                  <a:pt x="115065" y="5082670"/>
                </a:cubicBezTo>
                <a:cubicBezTo>
                  <a:pt x="114683" y="5057141"/>
                  <a:pt x="115255" y="5031614"/>
                  <a:pt x="113921" y="5006086"/>
                </a:cubicBezTo>
                <a:cubicBezTo>
                  <a:pt x="113159" y="4990465"/>
                  <a:pt x="105349" y="4974082"/>
                  <a:pt x="108207" y="4959602"/>
                </a:cubicBezTo>
                <a:cubicBezTo>
                  <a:pt x="113731" y="4930075"/>
                  <a:pt x="101349" y="4900546"/>
                  <a:pt x="111635" y="4871019"/>
                </a:cubicBezTo>
                <a:cubicBezTo>
                  <a:pt x="114683" y="4861873"/>
                  <a:pt x="107063" y="4849300"/>
                  <a:pt x="106683" y="4838250"/>
                </a:cubicBezTo>
                <a:cubicBezTo>
                  <a:pt x="105731" y="4810627"/>
                  <a:pt x="105921" y="4783004"/>
                  <a:pt x="106111" y="4755381"/>
                </a:cubicBezTo>
                <a:cubicBezTo>
                  <a:pt x="106301" y="4730614"/>
                  <a:pt x="103635" y="4704895"/>
                  <a:pt x="108969" y="4681083"/>
                </a:cubicBezTo>
                <a:cubicBezTo>
                  <a:pt x="114683" y="4656126"/>
                  <a:pt x="113921" y="4633647"/>
                  <a:pt x="107445" y="4609452"/>
                </a:cubicBezTo>
                <a:cubicBezTo>
                  <a:pt x="103063" y="4592878"/>
                  <a:pt x="102491" y="4575351"/>
                  <a:pt x="101159" y="4558207"/>
                </a:cubicBezTo>
                <a:cubicBezTo>
                  <a:pt x="99635" y="4539728"/>
                  <a:pt x="103635" y="4519343"/>
                  <a:pt x="97349" y="4502579"/>
                </a:cubicBezTo>
                <a:cubicBezTo>
                  <a:pt x="78678" y="4452665"/>
                  <a:pt x="74678" y="4401419"/>
                  <a:pt x="74678" y="4349222"/>
                </a:cubicBezTo>
                <a:cubicBezTo>
                  <a:pt x="74678" y="4339695"/>
                  <a:pt x="77344" y="4329979"/>
                  <a:pt x="80202" y="4320837"/>
                </a:cubicBezTo>
                <a:cubicBezTo>
                  <a:pt x="97349" y="4267493"/>
                  <a:pt x="95825" y="4213961"/>
                  <a:pt x="85346" y="4159667"/>
                </a:cubicBezTo>
                <a:cubicBezTo>
                  <a:pt x="83060" y="4148427"/>
                  <a:pt x="82678" y="4135854"/>
                  <a:pt x="84964" y="4124614"/>
                </a:cubicBezTo>
                <a:cubicBezTo>
                  <a:pt x="91633" y="4092989"/>
                  <a:pt x="102683" y="4062318"/>
                  <a:pt x="107445" y="4030503"/>
                </a:cubicBezTo>
                <a:cubicBezTo>
                  <a:pt x="115255" y="3977925"/>
                  <a:pt x="88967" y="3932394"/>
                  <a:pt x="71820" y="3885338"/>
                </a:cubicBezTo>
                <a:cubicBezTo>
                  <a:pt x="55627" y="3840569"/>
                  <a:pt x="19050" y="3802467"/>
                  <a:pt x="27243" y="3749506"/>
                </a:cubicBezTo>
                <a:cubicBezTo>
                  <a:pt x="28005" y="3744173"/>
                  <a:pt x="22860" y="3738267"/>
                  <a:pt x="21526" y="3732361"/>
                </a:cubicBezTo>
                <a:cubicBezTo>
                  <a:pt x="17906" y="3716168"/>
                  <a:pt x="13526" y="3699976"/>
                  <a:pt x="11810" y="3683591"/>
                </a:cubicBezTo>
                <a:cubicBezTo>
                  <a:pt x="9524" y="3663589"/>
                  <a:pt x="10286" y="3643204"/>
                  <a:pt x="8382" y="3623201"/>
                </a:cubicBezTo>
                <a:cubicBezTo>
                  <a:pt x="6096" y="3597482"/>
                  <a:pt x="0" y="3572146"/>
                  <a:pt x="0" y="3546617"/>
                </a:cubicBezTo>
                <a:cubicBezTo>
                  <a:pt x="0" y="3526042"/>
                  <a:pt x="7048" y="3505657"/>
                  <a:pt x="10478" y="3485275"/>
                </a:cubicBezTo>
                <a:cubicBezTo>
                  <a:pt x="15240" y="3456508"/>
                  <a:pt x="13906" y="3424883"/>
                  <a:pt x="26098" y="3399546"/>
                </a:cubicBezTo>
                <a:cubicBezTo>
                  <a:pt x="39053" y="3372495"/>
                  <a:pt x="44959" y="3346776"/>
                  <a:pt x="40959" y="3318771"/>
                </a:cubicBezTo>
                <a:cubicBezTo>
                  <a:pt x="39625" y="3309437"/>
                  <a:pt x="31623" y="3297434"/>
                  <a:pt x="23432" y="3293244"/>
                </a:cubicBezTo>
                <a:cubicBezTo>
                  <a:pt x="5144" y="3283908"/>
                  <a:pt x="1904" y="3271145"/>
                  <a:pt x="8192" y="3253809"/>
                </a:cubicBezTo>
                <a:cubicBezTo>
                  <a:pt x="13526" y="3238758"/>
                  <a:pt x="16192" y="3220280"/>
                  <a:pt x="26481" y="3209993"/>
                </a:cubicBezTo>
                <a:cubicBezTo>
                  <a:pt x="55627" y="3180844"/>
                  <a:pt x="56580" y="3143695"/>
                  <a:pt x="64390" y="3107500"/>
                </a:cubicBezTo>
                <a:cubicBezTo>
                  <a:pt x="69154" y="3085403"/>
                  <a:pt x="69344" y="3064827"/>
                  <a:pt x="66106" y="3042728"/>
                </a:cubicBezTo>
                <a:cubicBezTo>
                  <a:pt x="58866" y="2994722"/>
                  <a:pt x="69154" y="2948047"/>
                  <a:pt x="82298" y="2901943"/>
                </a:cubicBezTo>
                <a:cubicBezTo>
                  <a:pt x="91061" y="2871462"/>
                  <a:pt x="96395" y="2840219"/>
                  <a:pt x="105349" y="2809930"/>
                </a:cubicBezTo>
                <a:cubicBezTo>
                  <a:pt x="112207" y="2787259"/>
                  <a:pt x="120400" y="2764590"/>
                  <a:pt x="131448" y="2743826"/>
                </a:cubicBezTo>
                <a:cubicBezTo>
                  <a:pt x="147643" y="2713723"/>
                  <a:pt x="172027" y="2687436"/>
                  <a:pt x="165549" y="2649143"/>
                </a:cubicBezTo>
                <a:cubicBezTo>
                  <a:pt x="159835" y="2615421"/>
                  <a:pt x="171835" y="2584942"/>
                  <a:pt x="183266" y="2554079"/>
                </a:cubicBezTo>
                <a:cubicBezTo>
                  <a:pt x="191648" y="2531409"/>
                  <a:pt x="200222" y="2508742"/>
                  <a:pt x="205556" y="2485307"/>
                </a:cubicBezTo>
                <a:cubicBezTo>
                  <a:pt x="211843" y="2457492"/>
                  <a:pt x="209175" y="2426059"/>
                  <a:pt x="220797" y="2401292"/>
                </a:cubicBezTo>
                <a:cubicBezTo>
                  <a:pt x="232989" y="2375383"/>
                  <a:pt x="224797" y="2353859"/>
                  <a:pt x="221367" y="2330806"/>
                </a:cubicBezTo>
                <a:cubicBezTo>
                  <a:pt x="216033" y="2294039"/>
                  <a:pt x="206126" y="2257459"/>
                  <a:pt x="218701" y="2220312"/>
                </a:cubicBezTo>
                <a:cubicBezTo>
                  <a:pt x="233941" y="2175163"/>
                  <a:pt x="250324" y="2130393"/>
                  <a:pt x="264802" y="2085054"/>
                </a:cubicBezTo>
                <a:cubicBezTo>
                  <a:pt x="270329" y="2067525"/>
                  <a:pt x="272615" y="2048668"/>
                  <a:pt x="275091" y="2030378"/>
                </a:cubicBezTo>
                <a:cubicBezTo>
                  <a:pt x="277187" y="2013043"/>
                  <a:pt x="271853" y="1992279"/>
                  <a:pt x="279853" y="1978940"/>
                </a:cubicBezTo>
                <a:cubicBezTo>
                  <a:pt x="300428" y="1944649"/>
                  <a:pt x="310524" y="1909408"/>
                  <a:pt x="310524" y="1869780"/>
                </a:cubicBezTo>
                <a:cubicBezTo>
                  <a:pt x="310524" y="1854920"/>
                  <a:pt x="319098" y="1840441"/>
                  <a:pt x="320622" y="1825393"/>
                </a:cubicBezTo>
                <a:cubicBezTo>
                  <a:pt x="322526" y="1804816"/>
                  <a:pt x="327671" y="1781194"/>
                  <a:pt x="320430" y="1763287"/>
                </a:cubicBezTo>
                <a:cubicBezTo>
                  <a:pt x="303286" y="1721185"/>
                  <a:pt x="317574" y="1687086"/>
                  <a:pt x="334529" y="1650317"/>
                </a:cubicBezTo>
                <a:cubicBezTo>
                  <a:pt x="351293" y="1614120"/>
                  <a:pt x="364628" y="1576019"/>
                  <a:pt x="375678" y="1537537"/>
                </a:cubicBezTo>
                <a:cubicBezTo>
                  <a:pt x="379678" y="1523059"/>
                  <a:pt x="373010" y="1505724"/>
                  <a:pt x="371678" y="1489720"/>
                </a:cubicBezTo>
                <a:cubicBezTo>
                  <a:pt x="371296" y="1484004"/>
                  <a:pt x="370724" y="1477717"/>
                  <a:pt x="372630" y="1472575"/>
                </a:cubicBezTo>
                <a:cubicBezTo>
                  <a:pt x="390919" y="1422854"/>
                  <a:pt x="404825" y="1372368"/>
                  <a:pt x="395301" y="1318456"/>
                </a:cubicBezTo>
                <a:cubicBezTo>
                  <a:pt x="394347" y="1313504"/>
                  <a:pt x="396443" y="1307978"/>
                  <a:pt x="397777" y="1303024"/>
                </a:cubicBezTo>
                <a:cubicBezTo>
                  <a:pt x="404635" y="1278829"/>
                  <a:pt x="415493" y="1255206"/>
                  <a:pt x="417970" y="1230633"/>
                </a:cubicBezTo>
                <a:cubicBezTo>
                  <a:pt x="424066" y="1170051"/>
                  <a:pt x="426544" y="1109091"/>
                  <a:pt x="430544" y="1048125"/>
                </a:cubicBezTo>
                <a:cubicBezTo>
                  <a:pt x="430734" y="1044315"/>
                  <a:pt x="430734" y="1040315"/>
                  <a:pt x="432068" y="1036887"/>
                </a:cubicBezTo>
                <a:cubicBezTo>
                  <a:pt x="440260" y="1014406"/>
                  <a:pt x="437592" y="994785"/>
                  <a:pt x="421972" y="975733"/>
                </a:cubicBezTo>
                <a:cubicBezTo>
                  <a:pt x="415113" y="967350"/>
                  <a:pt x="411493" y="955920"/>
                  <a:pt x="407683" y="945444"/>
                </a:cubicBezTo>
                <a:cubicBezTo>
                  <a:pt x="401967" y="930011"/>
                  <a:pt x="396443" y="914200"/>
                  <a:pt x="392823" y="898198"/>
                </a:cubicBezTo>
                <a:cubicBezTo>
                  <a:pt x="389395" y="882384"/>
                  <a:pt x="384632" y="865430"/>
                  <a:pt x="387299" y="850189"/>
                </a:cubicBezTo>
                <a:cubicBezTo>
                  <a:pt x="392061" y="822756"/>
                  <a:pt x="402729" y="796655"/>
                  <a:pt x="409779" y="769605"/>
                </a:cubicBezTo>
                <a:cubicBezTo>
                  <a:pt x="412255" y="760270"/>
                  <a:pt x="411873" y="749982"/>
                  <a:pt x="412065" y="740268"/>
                </a:cubicBezTo>
                <a:cubicBezTo>
                  <a:pt x="412635" y="717977"/>
                  <a:pt x="407111" y="695116"/>
                  <a:pt x="422924" y="674923"/>
                </a:cubicBezTo>
                <a:cubicBezTo>
                  <a:pt x="437782" y="656255"/>
                  <a:pt x="433402" y="637392"/>
                  <a:pt x="422162" y="617772"/>
                </a:cubicBezTo>
                <a:cubicBezTo>
                  <a:pt x="414159" y="603673"/>
                  <a:pt x="407873" y="587672"/>
                  <a:pt x="404825" y="571860"/>
                </a:cubicBezTo>
                <a:cubicBezTo>
                  <a:pt x="400635" y="550141"/>
                  <a:pt x="398919" y="528615"/>
                  <a:pt x="401397" y="505182"/>
                </a:cubicBezTo>
                <a:cubicBezTo>
                  <a:pt x="403111" y="488607"/>
                  <a:pt x="403873" y="475081"/>
                  <a:pt x="413969" y="462126"/>
                </a:cubicBezTo>
                <a:cubicBezTo>
                  <a:pt x="415493" y="460032"/>
                  <a:pt x="415875" y="456222"/>
                  <a:pt x="415683" y="453364"/>
                </a:cubicBezTo>
                <a:cubicBezTo>
                  <a:pt x="412445" y="415835"/>
                  <a:pt x="414159" y="378686"/>
                  <a:pt x="416448" y="340774"/>
                </a:cubicBezTo>
                <a:cubicBezTo>
                  <a:pt x="419494" y="292579"/>
                  <a:pt x="410541" y="241901"/>
                  <a:pt x="378536" y="200182"/>
                </a:cubicBezTo>
                <a:cubicBezTo>
                  <a:pt x="373772" y="194085"/>
                  <a:pt x="371678" y="184941"/>
                  <a:pt x="370534" y="176939"/>
                </a:cubicBezTo>
                <a:cubicBezTo>
                  <a:pt x="365582" y="139219"/>
                  <a:pt x="362152" y="101308"/>
                  <a:pt x="356628" y="63587"/>
                </a:cubicBezTo>
                <a:cubicBezTo>
                  <a:pt x="353579" y="43012"/>
                  <a:pt x="350911" y="21486"/>
                  <a:pt x="342529" y="2817"/>
                </a:cubicBezTo>
                <a:close/>
              </a:path>
            </a:pathLst>
          </a:custGeom>
          <a:effectLst>
            <a:outerShdw blurRad="381000" dist="152400" dir="10800000" algn="r" rotWithShape="0">
              <a:prstClr val="black">
                <a:alpha val="10000"/>
              </a:prstClr>
            </a:outerShdw>
          </a:effectLst>
        </p:spPr>
      </p:pic>
      <p:sp>
        <p:nvSpPr>
          <p:cNvPr id="12" name="Freeform: Shape 11">
            <a:extLst>
              <a:ext uri="{FF2B5EF4-FFF2-40B4-BE49-F238E27FC236}">
                <a16:creationId xmlns:a16="http://schemas.microsoft.com/office/drawing/2014/main" id="{D891F8D6-850A-4554-AF0F-FC18D0F9D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28358"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a:extLst>
              <a:ext uri="{FF2B5EF4-FFF2-40B4-BE49-F238E27FC236}">
                <a16:creationId xmlns:a16="http://schemas.microsoft.com/office/drawing/2014/main" id="{B828474A-071E-6C38-0983-5C0F3EBE7987}"/>
              </a:ext>
            </a:extLst>
          </p:cNvPr>
          <p:cNvSpPr>
            <a:spLocks noGrp="1"/>
          </p:cNvSpPr>
          <p:nvPr>
            <p:ph idx="1"/>
          </p:nvPr>
        </p:nvSpPr>
        <p:spPr>
          <a:xfrm>
            <a:off x="762001" y="3047999"/>
            <a:ext cx="6095998" cy="3048001"/>
          </a:xfrm>
        </p:spPr>
        <p:txBody>
          <a:bodyPr>
            <a:normAutofit/>
          </a:bodyPr>
          <a:lstStyle/>
          <a:p>
            <a:pPr lvl="0"/>
            <a:r>
              <a:rPr lang="en-US" sz="1500" dirty="0"/>
              <a:t>Machine learning is a branch of artificial intelligence  and computer science which focuses on the use of data and algorithms to imitate the way that humans learn, gradually improving its accuracy.</a:t>
            </a:r>
          </a:p>
          <a:p>
            <a:pPr lvl="0"/>
            <a:r>
              <a:rPr lang="en-US" sz="1500" dirty="0"/>
              <a:t> Machine learning is an important component of the growing field of data science. Through the use of statistical methods, algorithms are trained to make classifications or predictions, and to uncover key insights in data mining projects. These insights subsequently drive decision making within applications and businesses, ideally impacting key growth metrics. As big data continues to expand and grow, the market demand for data scientists will increase.</a:t>
            </a:r>
          </a:p>
        </p:txBody>
      </p:sp>
      <p:sp>
        <p:nvSpPr>
          <p:cNvPr id="14" name="Freeform: Shape 13">
            <a:extLst>
              <a:ext uri="{FF2B5EF4-FFF2-40B4-BE49-F238E27FC236}">
                <a16:creationId xmlns:a16="http://schemas.microsoft.com/office/drawing/2014/main" id="{801843F1-9A50-4D34-96E0-A5E4E7443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28358" y="2991645"/>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55734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780A384-ED29-EE48-F446-8C6146B0BBE2}"/>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a:extLst>
              <a:ext uri="{FF2B5EF4-FFF2-40B4-BE49-F238E27FC236}">
                <a16:creationId xmlns:a16="http://schemas.microsoft.com/office/drawing/2014/main" id="{E0EC85A1-FE88-9595-9B02-AA6F67862CE5}"/>
              </a:ext>
            </a:extLst>
          </p:cNvPr>
          <p:cNvSpPr>
            <a:spLocks noGrp="1"/>
          </p:cNvSpPr>
          <p:nvPr>
            <p:ph type="ctrTitle"/>
          </p:nvPr>
        </p:nvSpPr>
        <p:spPr>
          <a:xfrm>
            <a:off x="5334002" y="1163594"/>
            <a:ext cx="6095998" cy="1624055"/>
          </a:xfrm>
        </p:spPr>
        <p:txBody>
          <a:bodyPr anchor="b">
            <a:normAutofit/>
          </a:bodyPr>
          <a:lstStyle/>
          <a:p>
            <a:r>
              <a:rPr lang="en-US" dirty="0"/>
              <a:t>Evolution of Machine Learning </a:t>
            </a:r>
          </a:p>
        </p:txBody>
      </p:sp>
      <p:pic>
        <p:nvPicPr>
          <p:cNvPr id="8" name="Graphic 7" descr="Robot">
            <a:extLst>
              <a:ext uri="{FF2B5EF4-FFF2-40B4-BE49-F238E27FC236}">
                <a16:creationId xmlns:a16="http://schemas.microsoft.com/office/drawing/2014/main" id="{6C2E4FB6-AABF-8F38-E48B-EC1B570FE5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1" y="2243910"/>
            <a:ext cx="2771774" cy="2771774"/>
          </a:xfrm>
          <a:prstGeom prst="rect">
            <a:avLst/>
          </a:prstGeom>
        </p:spPr>
      </p:pic>
      <p:sp>
        <p:nvSpPr>
          <p:cNvPr id="13" name="Freeform: Shape 12">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a:extLst>
              <a:ext uri="{FF2B5EF4-FFF2-40B4-BE49-F238E27FC236}">
                <a16:creationId xmlns:a16="http://schemas.microsoft.com/office/drawing/2014/main" id="{540977A8-B49D-AB06-D921-F5D2BF2430E5}"/>
              </a:ext>
            </a:extLst>
          </p:cNvPr>
          <p:cNvSpPr>
            <a:spLocks noGrp="1"/>
          </p:cNvSpPr>
          <p:nvPr>
            <p:ph idx="1"/>
          </p:nvPr>
        </p:nvSpPr>
        <p:spPr>
          <a:xfrm>
            <a:off x="5334002" y="3047999"/>
            <a:ext cx="6095998" cy="3048001"/>
          </a:xfrm>
        </p:spPr>
        <p:txBody>
          <a:bodyPr>
            <a:normAutofit/>
          </a:bodyPr>
          <a:lstStyle/>
          <a:p>
            <a:pPr lvl="0"/>
            <a:r>
              <a:rPr lang="en-US" sz="1300" dirty="0"/>
              <a:t>Machine learning (ML) is an important tool for the goal of leveraging technologies around artificial intelligence. Because of its learning and decision-making abilities, machine learning is often referred to as AI, though, in reality, it is a subdivision of AI. Until the late 1970s, it was a part of AI’s evolution. Then, it branched off to evolve on its own. Machine learning has become a very important response tool for cloud computing and e-commerce, and is being used in a variety of cutting-edge technologies. Below is a brief history of machine learning and its role in data management.</a:t>
            </a:r>
          </a:p>
          <a:p>
            <a:pPr lvl="0"/>
            <a:r>
              <a:rPr lang="en-US" sz="1300" dirty="0"/>
              <a:t>Machine learning is a necessary aspect of modern business and research for many organizations today. It uses algorithms and neural network models to assist computer systems in progressively improving their performance. </a:t>
            </a:r>
          </a:p>
          <a:p>
            <a:pPr lvl="0"/>
            <a:r>
              <a:rPr lang="en-US" sz="1300" dirty="0"/>
              <a:t>Machine learning algorithms automatically build a mathematical model using sample data – also known as “training data” – to make decisions without being specifically programmed to make those decisions.</a:t>
            </a:r>
          </a:p>
        </p:txBody>
      </p:sp>
    </p:spTree>
    <p:extLst>
      <p:ext uri="{BB962C8B-B14F-4D97-AF65-F5344CB8AC3E}">
        <p14:creationId xmlns:p14="http://schemas.microsoft.com/office/powerpoint/2010/main" val="3643483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235B406-6F25-525C-3E8E-21F5F2811F55}"/>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a:extLst>
              <a:ext uri="{FF2B5EF4-FFF2-40B4-BE49-F238E27FC236}">
                <a16:creationId xmlns:a16="http://schemas.microsoft.com/office/drawing/2014/main" id="{0367E58A-0C8C-C489-D262-CF30E7A8542D}"/>
              </a:ext>
            </a:extLst>
          </p:cNvPr>
          <p:cNvSpPr>
            <a:spLocks noGrp="1"/>
          </p:cNvSpPr>
          <p:nvPr>
            <p:ph type="ctrTitle"/>
          </p:nvPr>
        </p:nvSpPr>
        <p:spPr>
          <a:xfrm>
            <a:off x="762001" y="981076"/>
            <a:ext cx="6095998" cy="1806574"/>
          </a:xfrm>
        </p:spPr>
        <p:txBody>
          <a:bodyPr anchor="b">
            <a:normAutofit/>
          </a:bodyPr>
          <a:lstStyle/>
          <a:p>
            <a:r>
              <a:rPr lang="en-US" dirty="0"/>
              <a:t>Benefits of Machine Learning </a:t>
            </a:r>
          </a:p>
        </p:txBody>
      </p:sp>
      <p:pic>
        <p:nvPicPr>
          <p:cNvPr id="6" name="Picture 5" descr="Digital financial graph">
            <a:extLst>
              <a:ext uri="{FF2B5EF4-FFF2-40B4-BE49-F238E27FC236}">
                <a16:creationId xmlns:a16="http://schemas.microsoft.com/office/drawing/2014/main" id="{3FC8E6E7-FE67-0A96-8A1D-95A560C151BA}"/>
              </a:ext>
            </a:extLst>
          </p:cNvPr>
          <p:cNvPicPr>
            <a:picLocks noChangeAspect="1"/>
          </p:cNvPicPr>
          <p:nvPr/>
        </p:nvPicPr>
        <p:blipFill rotWithShape="1">
          <a:blip r:embed="rId2"/>
          <a:srcRect l="40504" r="21995" b="-2"/>
          <a:stretch/>
        </p:blipFill>
        <p:spPr>
          <a:xfrm>
            <a:off x="7620000" y="10"/>
            <a:ext cx="4572002" cy="6857992"/>
          </a:xfrm>
          <a:custGeom>
            <a:avLst/>
            <a:gdLst/>
            <a:ahLst/>
            <a:cxnLst/>
            <a:rect l="l" t="t" r="r" b="b"/>
            <a:pathLst>
              <a:path w="4572002" h="6858002">
                <a:moveTo>
                  <a:pt x="276687" y="6438981"/>
                </a:moveTo>
                <a:cubicBezTo>
                  <a:pt x="286189" y="6444077"/>
                  <a:pt x="293666" y="6451650"/>
                  <a:pt x="296618" y="6463841"/>
                </a:cubicBezTo>
                <a:lnTo>
                  <a:pt x="296621" y="6463850"/>
                </a:lnTo>
                <a:lnTo>
                  <a:pt x="307605" y="6508052"/>
                </a:lnTo>
                <a:lnTo>
                  <a:pt x="310416" y="6513012"/>
                </a:lnTo>
                <a:lnTo>
                  <a:pt x="312883" y="6521804"/>
                </a:lnTo>
                <a:lnTo>
                  <a:pt x="329221" y="6546195"/>
                </a:lnTo>
                <a:lnTo>
                  <a:pt x="329221" y="6546194"/>
                </a:lnTo>
                <a:lnTo>
                  <a:pt x="310416" y="6513012"/>
                </a:lnTo>
                <a:lnTo>
                  <a:pt x="296621" y="6463850"/>
                </a:lnTo>
                <a:lnTo>
                  <a:pt x="296618" y="6463840"/>
                </a:lnTo>
                <a:close/>
                <a:moveTo>
                  <a:pt x="360891" y="2836172"/>
                </a:moveTo>
                <a:lnTo>
                  <a:pt x="360891" y="2836173"/>
                </a:lnTo>
                <a:cubicBezTo>
                  <a:pt x="364963" y="2839983"/>
                  <a:pt x="368249" y="2844317"/>
                  <a:pt x="369582" y="2848794"/>
                </a:cubicBezTo>
                <a:cubicBezTo>
                  <a:pt x="376249" y="2870416"/>
                  <a:pt x="384441" y="2892181"/>
                  <a:pt x="389490" y="2914328"/>
                </a:cubicBezTo>
                <a:lnTo>
                  <a:pt x="394121" y="2947863"/>
                </a:lnTo>
                <a:lnTo>
                  <a:pt x="390537" y="2982148"/>
                </a:lnTo>
                <a:cubicBezTo>
                  <a:pt x="382441" y="3014153"/>
                  <a:pt x="378631" y="3045777"/>
                  <a:pt x="378845" y="3077401"/>
                </a:cubicBezTo>
                <a:lnTo>
                  <a:pt x="378845" y="3077402"/>
                </a:lnTo>
                <a:lnTo>
                  <a:pt x="378845" y="3077402"/>
                </a:lnTo>
                <a:cubicBezTo>
                  <a:pt x="379059" y="3109026"/>
                  <a:pt x="383298" y="3140650"/>
                  <a:pt x="391299" y="3172655"/>
                </a:cubicBezTo>
                <a:cubicBezTo>
                  <a:pt x="417208" y="3276481"/>
                  <a:pt x="444640" y="3380306"/>
                  <a:pt x="438926" y="3489468"/>
                </a:cubicBezTo>
                <a:cubicBezTo>
                  <a:pt x="437974" y="3507564"/>
                  <a:pt x="449595" y="3529091"/>
                  <a:pt x="461025" y="3544714"/>
                </a:cubicBezTo>
                <a:cubicBezTo>
                  <a:pt x="466455" y="3552191"/>
                  <a:pt x="470634" y="3557716"/>
                  <a:pt x="473569" y="3562321"/>
                </a:cubicBezTo>
                <a:lnTo>
                  <a:pt x="478647" y="3574408"/>
                </a:lnTo>
                <a:lnTo>
                  <a:pt x="476296" y="3587174"/>
                </a:lnTo>
                <a:cubicBezTo>
                  <a:pt x="474277" y="3592232"/>
                  <a:pt x="471027" y="3598435"/>
                  <a:pt x="466549" y="3606817"/>
                </a:cubicBezTo>
                <a:cubicBezTo>
                  <a:pt x="462167" y="3614819"/>
                  <a:pt x="459501" y="3624725"/>
                  <a:pt x="453023" y="3630632"/>
                </a:cubicBezTo>
                <a:cubicBezTo>
                  <a:pt x="436545" y="3645682"/>
                  <a:pt x="430306" y="3662494"/>
                  <a:pt x="428782" y="3680163"/>
                </a:cubicBezTo>
                <a:lnTo>
                  <a:pt x="428782" y="3680164"/>
                </a:lnTo>
                <a:lnTo>
                  <a:pt x="428782" y="3680164"/>
                </a:lnTo>
                <a:lnTo>
                  <a:pt x="432830" y="3734838"/>
                </a:lnTo>
                <a:lnTo>
                  <a:pt x="432448" y="3754652"/>
                </a:lnTo>
                <a:cubicBezTo>
                  <a:pt x="426448" y="3767130"/>
                  <a:pt x="424496" y="3778655"/>
                  <a:pt x="426091" y="3789776"/>
                </a:cubicBezTo>
                <a:lnTo>
                  <a:pt x="426091" y="3789776"/>
                </a:lnTo>
                <a:lnTo>
                  <a:pt x="426091" y="3789777"/>
                </a:lnTo>
                <a:cubicBezTo>
                  <a:pt x="427687" y="3800897"/>
                  <a:pt x="432830" y="3811614"/>
                  <a:pt x="441022" y="3822473"/>
                </a:cubicBezTo>
                <a:lnTo>
                  <a:pt x="455357" y="3852620"/>
                </a:lnTo>
                <a:lnTo>
                  <a:pt x="454577" y="3868764"/>
                </a:lnTo>
                <a:cubicBezTo>
                  <a:pt x="453119" y="3874229"/>
                  <a:pt x="450356" y="3879766"/>
                  <a:pt x="445974" y="3885338"/>
                </a:cubicBezTo>
                <a:cubicBezTo>
                  <a:pt x="426543" y="3910104"/>
                  <a:pt x="416351" y="3935727"/>
                  <a:pt x="414089" y="3962159"/>
                </a:cubicBezTo>
                <a:lnTo>
                  <a:pt x="414089" y="3962160"/>
                </a:lnTo>
                <a:lnTo>
                  <a:pt x="414089" y="3962160"/>
                </a:lnTo>
                <a:cubicBezTo>
                  <a:pt x="411827" y="3988593"/>
                  <a:pt x="417495" y="4015835"/>
                  <a:pt x="429782" y="4043840"/>
                </a:cubicBezTo>
                <a:lnTo>
                  <a:pt x="444904" y="4103826"/>
                </a:lnTo>
                <a:lnTo>
                  <a:pt x="442936" y="4134255"/>
                </a:lnTo>
                <a:cubicBezTo>
                  <a:pt x="441094" y="4144498"/>
                  <a:pt x="438022" y="4154857"/>
                  <a:pt x="433592" y="4165383"/>
                </a:cubicBezTo>
                <a:cubicBezTo>
                  <a:pt x="430163" y="4173480"/>
                  <a:pt x="429592" y="4182767"/>
                  <a:pt x="429687" y="4192387"/>
                </a:cubicBezTo>
                <a:lnTo>
                  <a:pt x="429687" y="4192388"/>
                </a:lnTo>
                <a:lnTo>
                  <a:pt x="429687" y="4192388"/>
                </a:lnTo>
                <a:lnTo>
                  <a:pt x="429782" y="4221391"/>
                </a:lnTo>
                <a:lnTo>
                  <a:pt x="424066" y="4253014"/>
                </a:lnTo>
                <a:cubicBezTo>
                  <a:pt x="411873" y="4277401"/>
                  <a:pt x="396253" y="4300070"/>
                  <a:pt x="384250" y="4324645"/>
                </a:cubicBezTo>
                <a:cubicBezTo>
                  <a:pt x="378536" y="4336457"/>
                  <a:pt x="375488" y="4350554"/>
                  <a:pt x="375296" y="4363890"/>
                </a:cubicBezTo>
                <a:lnTo>
                  <a:pt x="375296" y="4363891"/>
                </a:lnTo>
                <a:lnTo>
                  <a:pt x="375296" y="4363891"/>
                </a:lnTo>
                <a:cubicBezTo>
                  <a:pt x="374344" y="4403326"/>
                  <a:pt x="374344" y="4442762"/>
                  <a:pt x="376058" y="4482005"/>
                </a:cubicBezTo>
                <a:cubicBezTo>
                  <a:pt x="378726" y="4546777"/>
                  <a:pt x="379298" y="4612501"/>
                  <a:pt x="436068" y="4659175"/>
                </a:cubicBezTo>
                <a:cubicBezTo>
                  <a:pt x="440640" y="4662987"/>
                  <a:pt x="443308" y="4671177"/>
                  <a:pt x="444070" y="4677656"/>
                </a:cubicBezTo>
                <a:cubicBezTo>
                  <a:pt x="447689" y="4707565"/>
                  <a:pt x="448071" y="4738236"/>
                  <a:pt x="453977" y="4767765"/>
                </a:cubicBezTo>
                <a:lnTo>
                  <a:pt x="455286" y="4800483"/>
                </a:lnTo>
                <a:lnTo>
                  <a:pt x="440450" y="4828916"/>
                </a:lnTo>
                <a:cubicBezTo>
                  <a:pt x="423877" y="4846490"/>
                  <a:pt x="412446" y="4866958"/>
                  <a:pt x="410740" y="4889275"/>
                </a:cubicBezTo>
                <a:lnTo>
                  <a:pt x="410740" y="4889275"/>
                </a:lnTo>
                <a:lnTo>
                  <a:pt x="410740" y="4889276"/>
                </a:lnTo>
                <a:cubicBezTo>
                  <a:pt x="410172" y="4896714"/>
                  <a:pt x="410683" y="4904358"/>
                  <a:pt x="412445" y="4912169"/>
                </a:cubicBezTo>
                <a:lnTo>
                  <a:pt x="413848" y="4933805"/>
                </a:lnTo>
                <a:lnTo>
                  <a:pt x="409088" y="4952673"/>
                </a:lnTo>
                <a:cubicBezTo>
                  <a:pt x="404302" y="4964604"/>
                  <a:pt x="396729" y="4975511"/>
                  <a:pt x="389013" y="4987037"/>
                </a:cubicBezTo>
                <a:cubicBezTo>
                  <a:pt x="377774" y="5003801"/>
                  <a:pt x="363676" y="5022852"/>
                  <a:pt x="362534" y="5041521"/>
                </a:cubicBezTo>
                <a:cubicBezTo>
                  <a:pt x="360677" y="5073241"/>
                  <a:pt x="338137" y="5101639"/>
                  <a:pt x="336386" y="5133224"/>
                </a:cubicBezTo>
                <a:lnTo>
                  <a:pt x="336386" y="5133225"/>
                </a:lnTo>
                <a:lnTo>
                  <a:pt x="336386" y="5133225"/>
                </a:lnTo>
                <a:lnTo>
                  <a:pt x="343101" y="5166114"/>
                </a:lnTo>
                <a:lnTo>
                  <a:pt x="342411" y="5172090"/>
                </a:lnTo>
                <a:cubicBezTo>
                  <a:pt x="341530" y="5174400"/>
                  <a:pt x="340339" y="5176876"/>
                  <a:pt x="339863" y="5179067"/>
                </a:cubicBezTo>
                <a:lnTo>
                  <a:pt x="339863" y="5179068"/>
                </a:lnTo>
                <a:lnTo>
                  <a:pt x="339863" y="5179068"/>
                </a:lnTo>
                <a:cubicBezTo>
                  <a:pt x="332623" y="5214122"/>
                  <a:pt x="339673" y="5247079"/>
                  <a:pt x="363486" y="5272797"/>
                </a:cubicBezTo>
                <a:cubicBezTo>
                  <a:pt x="379013" y="5289657"/>
                  <a:pt x="387538" y="5307422"/>
                  <a:pt x="390920" y="5326163"/>
                </a:cubicBezTo>
                <a:lnTo>
                  <a:pt x="392366" y="5355014"/>
                </a:lnTo>
                <a:lnTo>
                  <a:pt x="387489" y="5385384"/>
                </a:lnTo>
                <a:cubicBezTo>
                  <a:pt x="384250" y="5398721"/>
                  <a:pt x="381964" y="5412057"/>
                  <a:pt x="379298" y="5425582"/>
                </a:cubicBezTo>
                <a:cubicBezTo>
                  <a:pt x="375488" y="5443870"/>
                  <a:pt x="371486" y="5462351"/>
                  <a:pt x="367676" y="5480637"/>
                </a:cubicBezTo>
                <a:cubicBezTo>
                  <a:pt x="365771" y="5489497"/>
                  <a:pt x="363200" y="5498832"/>
                  <a:pt x="363152" y="5507667"/>
                </a:cubicBezTo>
                <a:lnTo>
                  <a:pt x="363152" y="5507668"/>
                </a:lnTo>
                <a:lnTo>
                  <a:pt x="363152" y="5507668"/>
                </a:lnTo>
                <a:cubicBezTo>
                  <a:pt x="363105" y="5516503"/>
                  <a:pt x="365581" y="5524837"/>
                  <a:pt x="373772" y="5531694"/>
                </a:cubicBezTo>
                <a:lnTo>
                  <a:pt x="383918" y="5547578"/>
                </a:lnTo>
                <a:lnTo>
                  <a:pt x="374344" y="5562746"/>
                </a:lnTo>
                <a:cubicBezTo>
                  <a:pt x="331671" y="5600467"/>
                  <a:pt x="305000" y="5646189"/>
                  <a:pt x="303096" y="5704483"/>
                </a:cubicBezTo>
                <a:cubicBezTo>
                  <a:pt x="302714" y="5716485"/>
                  <a:pt x="300048" y="5728678"/>
                  <a:pt x="297190" y="5740488"/>
                </a:cubicBezTo>
                <a:cubicBezTo>
                  <a:pt x="295475" y="5747728"/>
                  <a:pt x="293569" y="5756493"/>
                  <a:pt x="288425" y="5760873"/>
                </a:cubicBezTo>
                <a:cubicBezTo>
                  <a:pt x="249182" y="5794974"/>
                  <a:pt x="221939" y="5837457"/>
                  <a:pt x="200030" y="5883751"/>
                </a:cubicBezTo>
                <a:cubicBezTo>
                  <a:pt x="192220" y="5900323"/>
                  <a:pt x="184410" y="5918042"/>
                  <a:pt x="182124" y="5935949"/>
                </a:cubicBezTo>
                <a:lnTo>
                  <a:pt x="182124" y="5935950"/>
                </a:lnTo>
                <a:lnTo>
                  <a:pt x="182124" y="5935950"/>
                </a:lnTo>
                <a:cubicBezTo>
                  <a:pt x="179838" y="5954618"/>
                  <a:pt x="183648" y="5974241"/>
                  <a:pt x="185744" y="5993292"/>
                </a:cubicBezTo>
                <a:cubicBezTo>
                  <a:pt x="186886" y="6004532"/>
                  <a:pt x="186696" y="6017486"/>
                  <a:pt x="192220" y="6026441"/>
                </a:cubicBezTo>
                <a:cubicBezTo>
                  <a:pt x="209557" y="6054826"/>
                  <a:pt x="228225" y="6082259"/>
                  <a:pt x="248420" y="6108739"/>
                </a:cubicBezTo>
                <a:lnTo>
                  <a:pt x="262113" y="6133315"/>
                </a:lnTo>
                <a:lnTo>
                  <a:pt x="258413" y="6143190"/>
                </a:lnTo>
                <a:cubicBezTo>
                  <a:pt x="255862" y="6146732"/>
                  <a:pt x="251944" y="6150697"/>
                  <a:pt x="246514" y="6155602"/>
                </a:cubicBezTo>
                <a:cubicBezTo>
                  <a:pt x="224225" y="6175797"/>
                  <a:pt x="212605" y="6200944"/>
                  <a:pt x="207843" y="6228756"/>
                </a:cubicBezTo>
                <a:cubicBezTo>
                  <a:pt x="200412" y="6272764"/>
                  <a:pt x="194126" y="6317151"/>
                  <a:pt x="190506" y="6361539"/>
                </a:cubicBezTo>
                <a:lnTo>
                  <a:pt x="190506" y="6361540"/>
                </a:lnTo>
                <a:lnTo>
                  <a:pt x="190506" y="6361540"/>
                </a:lnTo>
                <a:lnTo>
                  <a:pt x="190704" y="6365039"/>
                </a:lnTo>
                <a:lnTo>
                  <a:pt x="191995" y="6387910"/>
                </a:lnTo>
                <a:lnTo>
                  <a:pt x="194825" y="6393746"/>
                </a:lnTo>
                <a:lnTo>
                  <a:pt x="201413" y="6407333"/>
                </a:lnTo>
                <a:lnTo>
                  <a:pt x="201413" y="6407332"/>
                </a:lnTo>
                <a:lnTo>
                  <a:pt x="194825" y="6393746"/>
                </a:lnTo>
                <a:lnTo>
                  <a:pt x="191995" y="6387910"/>
                </a:lnTo>
                <a:lnTo>
                  <a:pt x="190704" y="6365039"/>
                </a:lnTo>
                <a:lnTo>
                  <a:pt x="190506" y="6361540"/>
                </a:lnTo>
                <a:lnTo>
                  <a:pt x="207843" y="6228757"/>
                </a:lnTo>
                <a:cubicBezTo>
                  <a:pt x="212605" y="6200945"/>
                  <a:pt x="224225" y="6175798"/>
                  <a:pt x="246514" y="6155603"/>
                </a:cubicBezTo>
                <a:cubicBezTo>
                  <a:pt x="257374" y="6145793"/>
                  <a:pt x="262184" y="6139745"/>
                  <a:pt x="262113" y="6133315"/>
                </a:cubicBezTo>
                <a:lnTo>
                  <a:pt x="262113" y="6133315"/>
                </a:lnTo>
                <a:lnTo>
                  <a:pt x="262113" y="6133314"/>
                </a:lnTo>
                <a:cubicBezTo>
                  <a:pt x="262042" y="6126884"/>
                  <a:pt x="257088" y="6120074"/>
                  <a:pt x="248420" y="6108738"/>
                </a:cubicBezTo>
                <a:cubicBezTo>
                  <a:pt x="228225" y="6082258"/>
                  <a:pt x="209557" y="6054825"/>
                  <a:pt x="192220" y="6026440"/>
                </a:cubicBezTo>
                <a:cubicBezTo>
                  <a:pt x="186696" y="6017485"/>
                  <a:pt x="186886" y="6004531"/>
                  <a:pt x="185744" y="5993291"/>
                </a:cubicBezTo>
                <a:cubicBezTo>
                  <a:pt x="184696" y="5983766"/>
                  <a:pt x="183220" y="5974097"/>
                  <a:pt x="182291" y="5964477"/>
                </a:cubicBezTo>
                <a:lnTo>
                  <a:pt x="182124" y="5935950"/>
                </a:lnTo>
                <a:lnTo>
                  <a:pt x="189006" y="5909351"/>
                </a:lnTo>
                <a:cubicBezTo>
                  <a:pt x="192220" y="5900611"/>
                  <a:pt x="196125" y="5892038"/>
                  <a:pt x="200030" y="5883752"/>
                </a:cubicBezTo>
                <a:cubicBezTo>
                  <a:pt x="221939" y="5837458"/>
                  <a:pt x="249182" y="5794975"/>
                  <a:pt x="288425" y="5760874"/>
                </a:cubicBezTo>
                <a:cubicBezTo>
                  <a:pt x="293569" y="5756494"/>
                  <a:pt x="295475" y="5747729"/>
                  <a:pt x="297190" y="5740489"/>
                </a:cubicBezTo>
                <a:cubicBezTo>
                  <a:pt x="300048" y="5728679"/>
                  <a:pt x="302714" y="5716486"/>
                  <a:pt x="303096" y="5704484"/>
                </a:cubicBezTo>
                <a:cubicBezTo>
                  <a:pt x="305000" y="5646190"/>
                  <a:pt x="331671" y="5600468"/>
                  <a:pt x="374344" y="5562747"/>
                </a:cubicBezTo>
                <a:cubicBezTo>
                  <a:pt x="380441" y="5557318"/>
                  <a:pt x="383823" y="5552508"/>
                  <a:pt x="383918" y="5547579"/>
                </a:cubicBezTo>
                <a:lnTo>
                  <a:pt x="383918" y="5547578"/>
                </a:lnTo>
                <a:lnTo>
                  <a:pt x="383918" y="5547578"/>
                </a:lnTo>
                <a:cubicBezTo>
                  <a:pt x="384013" y="5542648"/>
                  <a:pt x="380822" y="5537600"/>
                  <a:pt x="373772" y="5531693"/>
                </a:cubicBezTo>
                <a:cubicBezTo>
                  <a:pt x="369677" y="5528265"/>
                  <a:pt x="367010" y="5524467"/>
                  <a:pt x="365373" y="5520422"/>
                </a:cubicBezTo>
                <a:lnTo>
                  <a:pt x="363152" y="5507668"/>
                </a:lnTo>
                <a:lnTo>
                  <a:pt x="367676" y="5480638"/>
                </a:lnTo>
                <a:cubicBezTo>
                  <a:pt x="371486" y="5462352"/>
                  <a:pt x="375488" y="5443871"/>
                  <a:pt x="379298" y="5425583"/>
                </a:cubicBezTo>
                <a:cubicBezTo>
                  <a:pt x="381964" y="5412058"/>
                  <a:pt x="384250" y="5398722"/>
                  <a:pt x="387489" y="5385385"/>
                </a:cubicBezTo>
                <a:cubicBezTo>
                  <a:pt x="390014" y="5375003"/>
                  <a:pt x="391717" y="5364883"/>
                  <a:pt x="392366" y="5355015"/>
                </a:cubicBezTo>
                <a:lnTo>
                  <a:pt x="392366" y="5355014"/>
                </a:lnTo>
                <a:lnTo>
                  <a:pt x="392366" y="5355014"/>
                </a:lnTo>
                <a:cubicBezTo>
                  <a:pt x="394313" y="5325412"/>
                  <a:pt x="386776" y="5298086"/>
                  <a:pt x="363486" y="5272796"/>
                </a:cubicBezTo>
                <a:cubicBezTo>
                  <a:pt x="351580" y="5259937"/>
                  <a:pt x="343864" y="5245269"/>
                  <a:pt x="340030" y="5229433"/>
                </a:cubicBezTo>
                <a:lnTo>
                  <a:pt x="339863" y="5179068"/>
                </a:lnTo>
                <a:lnTo>
                  <a:pt x="342411" y="5172091"/>
                </a:lnTo>
                <a:cubicBezTo>
                  <a:pt x="343292" y="5169781"/>
                  <a:pt x="343863" y="5167638"/>
                  <a:pt x="343101" y="5166114"/>
                </a:cubicBezTo>
                <a:lnTo>
                  <a:pt x="343101" y="5166114"/>
                </a:lnTo>
                <a:lnTo>
                  <a:pt x="343101" y="5166113"/>
                </a:lnTo>
                <a:lnTo>
                  <a:pt x="336386" y="5133225"/>
                </a:lnTo>
                <a:lnTo>
                  <a:pt x="343531" y="5102461"/>
                </a:lnTo>
                <a:cubicBezTo>
                  <a:pt x="350866" y="5082339"/>
                  <a:pt x="361296" y="5062669"/>
                  <a:pt x="362534" y="5041522"/>
                </a:cubicBezTo>
                <a:cubicBezTo>
                  <a:pt x="363676" y="5022853"/>
                  <a:pt x="377774" y="5003802"/>
                  <a:pt x="389013" y="4987038"/>
                </a:cubicBezTo>
                <a:cubicBezTo>
                  <a:pt x="400587" y="4969748"/>
                  <a:pt x="411839" y="4953853"/>
                  <a:pt x="413848" y="4933805"/>
                </a:cubicBezTo>
                <a:lnTo>
                  <a:pt x="413848" y="4933805"/>
                </a:lnTo>
                <a:lnTo>
                  <a:pt x="413848" y="4933804"/>
                </a:lnTo>
                <a:cubicBezTo>
                  <a:pt x="414517" y="4927122"/>
                  <a:pt x="414160" y="4919978"/>
                  <a:pt x="412445" y="4912168"/>
                </a:cubicBezTo>
                <a:lnTo>
                  <a:pt x="410740" y="4889275"/>
                </a:lnTo>
                <a:lnTo>
                  <a:pt x="415518" y="4867614"/>
                </a:lnTo>
                <a:cubicBezTo>
                  <a:pt x="420638" y="4853635"/>
                  <a:pt x="429401" y="4840633"/>
                  <a:pt x="440450" y="4828917"/>
                </a:cubicBezTo>
                <a:cubicBezTo>
                  <a:pt x="448833" y="4819964"/>
                  <a:pt x="453405" y="4810581"/>
                  <a:pt x="455286" y="4800484"/>
                </a:cubicBezTo>
                <a:lnTo>
                  <a:pt x="455286" y="4800483"/>
                </a:lnTo>
                <a:lnTo>
                  <a:pt x="455286" y="4800483"/>
                </a:lnTo>
                <a:cubicBezTo>
                  <a:pt x="457168" y="4790386"/>
                  <a:pt x="456358" y="4779575"/>
                  <a:pt x="453977" y="4767764"/>
                </a:cubicBezTo>
                <a:cubicBezTo>
                  <a:pt x="448071" y="4738235"/>
                  <a:pt x="447689" y="4707564"/>
                  <a:pt x="444070" y="4677655"/>
                </a:cubicBezTo>
                <a:cubicBezTo>
                  <a:pt x="443308" y="4671176"/>
                  <a:pt x="440640" y="4662986"/>
                  <a:pt x="436068" y="4659174"/>
                </a:cubicBezTo>
                <a:cubicBezTo>
                  <a:pt x="379298" y="4612500"/>
                  <a:pt x="378726" y="4546776"/>
                  <a:pt x="376058" y="4482004"/>
                </a:cubicBezTo>
                <a:lnTo>
                  <a:pt x="375296" y="4363891"/>
                </a:lnTo>
                <a:lnTo>
                  <a:pt x="384250" y="4324646"/>
                </a:lnTo>
                <a:cubicBezTo>
                  <a:pt x="396253" y="4300071"/>
                  <a:pt x="411873" y="4277402"/>
                  <a:pt x="424066" y="4253015"/>
                </a:cubicBezTo>
                <a:cubicBezTo>
                  <a:pt x="428830" y="4243873"/>
                  <a:pt x="429020" y="4232061"/>
                  <a:pt x="429782" y="4221392"/>
                </a:cubicBezTo>
                <a:lnTo>
                  <a:pt x="429782" y="4221391"/>
                </a:lnTo>
                <a:lnTo>
                  <a:pt x="429782" y="4221391"/>
                </a:lnTo>
                <a:lnTo>
                  <a:pt x="429687" y="4192388"/>
                </a:lnTo>
                <a:lnTo>
                  <a:pt x="433592" y="4165384"/>
                </a:lnTo>
                <a:cubicBezTo>
                  <a:pt x="442451" y="4144333"/>
                  <a:pt x="445880" y="4123948"/>
                  <a:pt x="444904" y="4103826"/>
                </a:cubicBezTo>
                <a:lnTo>
                  <a:pt x="444904" y="4103826"/>
                </a:lnTo>
                <a:lnTo>
                  <a:pt x="444904" y="4103825"/>
                </a:lnTo>
                <a:cubicBezTo>
                  <a:pt x="443928" y="4083702"/>
                  <a:pt x="438546" y="4063842"/>
                  <a:pt x="429782" y="4043839"/>
                </a:cubicBezTo>
                <a:cubicBezTo>
                  <a:pt x="423639" y="4029837"/>
                  <a:pt x="419150" y="4016025"/>
                  <a:pt x="416480" y="4002410"/>
                </a:cubicBezTo>
                <a:lnTo>
                  <a:pt x="414089" y="3962160"/>
                </a:lnTo>
                <a:lnTo>
                  <a:pt x="423593" y="3923125"/>
                </a:lnTo>
                <a:cubicBezTo>
                  <a:pt x="428853" y="3910319"/>
                  <a:pt x="436259" y="3897722"/>
                  <a:pt x="445974" y="3885339"/>
                </a:cubicBezTo>
                <a:cubicBezTo>
                  <a:pt x="454738" y="3874195"/>
                  <a:pt x="457024" y="3863193"/>
                  <a:pt x="455357" y="3852620"/>
                </a:cubicBezTo>
                <a:lnTo>
                  <a:pt x="455357" y="3852620"/>
                </a:lnTo>
                <a:lnTo>
                  <a:pt x="455357" y="3852619"/>
                </a:lnTo>
                <a:cubicBezTo>
                  <a:pt x="453691" y="3842046"/>
                  <a:pt x="448071" y="3831902"/>
                  <a:pt x="441022" y="3822472"/>
                </a:cubicBezTo>
                <a:lnTo>
                  <a:pt x="426091" y="3789776"/>
                </a:lnTo>
                <a:lnTo>
                  <a:pt x="432448" y="3754653"/>
                </a:lnTo>
                <a:cubicBezTo>
                  <a:pt x="435116" y="3749126"/>
                  <a:pt x="433782" y="3741316"/>
                  <a:pt x="432830" y="3734838"/>
                </a:cubicBezTo>
                <a:lnTo>
                  <a:pt x="432830" y="3734838"/>
                </a:lnTo>
                <a:lnTo>
                  <a:pt x="432830" y="3734837"/>
                </a:lnTo>
                <a:lnTo>
                  <a:pt x="428782" y="3680164"/>
                </a:lnTo>
                <a:lnTo>
                  <a:pt x="435295" y="3654416"/>
                </a:lnTo>
                <a:cubicBezTo>
                  <a:pt x="439105" y="3646123"/>
                  <a:pt x="444784" y="3638158"/>
                  <a:pt x="453023" y="3630633"/>
                </a:cubicBezTo>
                <a:cubicBezTo>
                  <a:pt x="459501" y="3624726"/>
                  <a:pt x="462167" y="3614820"/>
                  <a:pt x="466549" y="3606818"/>
                </a:cubicBezTo>
                <a:cubicBezTo>
                  <a:pt x="475504" y="3590054"/>
                  <a:pt x="479552" y="3582005"/>
                  <a:pt x="478647" y="3574409"/>
                </a:cubicBezTo>
                <a:lnTo>
                  <a:pt x="478647" y="3574408"/>
                </a:lnTo>
                <a:lnTo>
                  <a:pt x="478647" y="3574408"/>
                </a:lnTo>
                <a:cubicBezTo>
                  <a:pt x="477742" y="3566811"/>
                  <a:pt x="471884" y="3559668"/>
                  <a:pt x="461025" y="3544713"/>
                </a:cubicBezTo>
                <a:cubicBezTo>
                  <a:pt x="449595" y="3529090"/>
                  <a:pt x="437974" y="3507563"/>
                  <a:pt x="438926" y="3489467"/>
                </a:cubicBezTo>
                <a:cubicBezTo>
                  <a:pt x="444640" y="3380305"/>
                  <a:pt x="417208" y="3276480"/>
                  <a:pt x="391299" y="3172654"/>
                </a:cubicBezTo>
                <a:lnTo>
                  <a:pt x="378845" y="3077402"/>
                </a:lnTo>
                <a:lnTo>
                  <a:pt x="390537" y="2982149"/>
                </a:lnTo>
                <a:cubicBezTo>
                  <a:pt x="393490" y="2970576"/>
                  <a:pt x="394491" y="2959157"/>
                  <a:pt x="394121" y="2947863"/>
                </a:cubicBezTo>
                <a:lnTo>
                  <a:pt x="394121" y="2947863"/>
                </a:lnTo>
                <a:lnTo>
                  <a:pt x="394121" y="2947862"/>
                </a:lnTo>
                <a:cubicBezTo>
                  <a:pt x="393014" y="2913982"/>
                  <a:pt x="379583" y="2881226"/>
                  <a:pt x="369582" y="2848793"/>
                </a:cubicBezTo>
                <a:close/>
                <a:moveTo>
                  <a:pt x="845377" y="1508458"/>
                </a:moveTo>
                <a:lnTo>
                  <a:pt x="873470" y="1596213"/>
                </a:lnTo>
                <a:cubicBezTo>
                  <a:pt x="875947" y="1604978"/>
                  <a:pt x="874422" y="1615836"/>
                  <a:pt x="871566" y="1624980"/>
                </a:cubicBezTo>
                <a:cubicBezTo>
                  <a:pt x="861850" y="1656223"/>
                  <a:pt x="837464" y="1676036"/>
                  <a:pt x="814984" y="1697753"/>
                </a:cubicBezTo>
                <a:cubicBezTo>
                  <a:pt x="805078" y="1707279"/>
                  <a:pt x="798030" y="1720423"/>
                  <a:pt x="792316" y="1733188"/>
                </a:cubicBezTo>
                <a:cubicBezTo>
                  <a:pt x="777644" y="1766335"/>
                  <a:pt x="764501" y="1800246"/>
                  <a:pt x="750595" y="1833775"/>
                </a:cubicBezTo>
                <a:cubicBezTo>
                  <a:pt x="749261" y="1837013"/>
                  <a:pt x="745832" y="1839679"/>
                  <a:pt x="742974" y="1842158"/>
                </a:cubicBezTo>
                <a:cubicBezTo>
                  <a:pt x="712873" y="1866922"/>
                  <a:pt x="682584" y="1891497"/>
                  <a:pt x="652483" y="1916454"/>
                </a:cubicBezTo>
                <a:cubicBezTo>
                  <a:pt x="646769" y="1921216"/>
                  <a:pt x="642577" y="1928076"/>
                  <a:pt x="637053" y="1933219"/>
                </a:cubicBezTo>
                <a:cubicBezTo>
                  <a:pt x="629433" y="1940459"/>
                  <a:pt x="622192" y="1949603"/>
                  <a:pt x="613048" y="1953413"/>
                </a:cubicBezTo>
                <a:cubicBezTo>
                  <a:pt x="584283" y="1965224"/>
                  <a:pt x="571899" y="1987894"/>
                  <a:pt x="566565" y="2016469"/>
                </a:cubicBezTo>
                <a:cubicBezTo>
                  <a:pt x="561612" y="2042570"/>
                  <a:pt x="557420" y="2068669"/>
                  <a:pt x="551706" y="2094578"/>
                </a:cubicBezTo>
                <a:cubicBezTo>
                  <a:pt x="544848" y="2126201"/>
                  <a:pt x="537418" y="2157636"/>
                  <a:pt x="529035" y="2188879"/>
                </a:cubicBezTo>
                <a:cubicBezTo>
                  <a:pt x="525415" y="2202404"/>
                  <a:pt x="521225" y="2216692"/>
                  <a:pt x="513795" y="2228314"/>
                </a:cubicBezTo>
                <a:cubicBezTo>
                  <a:pt x="493220" y="2260890"/>
                  <a:pt x="479314" y="2295753"/>
                  <a:pt x="484838" y="2334044"/>
                </a:cubicBezTo>
                <a:cubicBezTo>
                  <a:pt x="489220" y="2364715"/>
                  <a:pt x="477980" y="2390434"/>
                  <a:pt x="460453" y="2409485"/>
                </a:cubicBezTo>
                <a:cubicBezTo>
                  <a:pt x="444546" y="2426822"/>
                  <a:pt x="438402" y="2444777"/>
                  <a:pt x="437521" y="2463017"/>
                </a:cubicBezTo>
                <a:lnTo>
                  <a:pt x="437521" y="2463018"/>
                </a:lnTo>
                <a:lnTo>
                  <a:pt x="437521" y="2463019"/>
                </a:lnTo>
                <a:cubicBezTo>
                  <a:pt x="436640" y="2481259"/>
                  <a:pt x="441021" y="2499786"/>
                  <a:pt x="446164" y="2518265"/>
                </a:cubicBezTo>
                <a:lnTo>
                  <a:pt x="449808" y="2545007"/>
                </a:lnTo>
                <a:lnTo>
                  <a:pt x="445594" y="2571034"/>
                </a:lnTo>
                <a:cubicBezTo>
                  <a:pt x="433592" y="2612945"/>
                  <a:pt x="401015" y="2640950"/>
                  <a:pt x="372440" y="2668001"/>
                </a:cubicBezTo>
                <a:cubicBezTo>
                  <a:pt x="348055" y="2691054"/>
                  <a:pt x="334339" y="2716963"/>
                  <a:pt x="324050" y="2745348"/>
                </a:cubicBezTo>
                <a:lnTo>
                  <a:pt x="324050" y="2745352"/>
                </a:lnTo>
                <a:lnTo>
                  <a:pt x="317719" y="2770757"/>
                </a:lnTo>
                <a:lnTo>
                  <a:pt x="318129" y="2778006"/>
                </a:lnTo>
                <a:lnTo>
                  <a:pt x="317350" y="2782305"/>
                </a:lnTo>
                <a:lnTo>
                  <a:pt x="318550" y="2785440"/>
                </a:lnTo>
                <a:lnTo>
                  <a:pt x="318978" y="2793023"/>
                </a:lnTo>
                <a:lnTo>
                  <a:pt x="328628" y="2811780"/>
                </a:lnTo>
                <a:lnTo>
                  <a:pt x="328631" y="2811787"/>
                </a:lnTo>
                <a:lnTo>
                  <a:pt x="328632" y="2811787"/>
                </a:lnTo>
                <a:lnTo>
                  <a:pt x="328628" y="2811780"/>
                </a:lnTo>
                <a:lnTo>
                  <a:pt x="318550" y="2785440"/>
                </a:lnTo>
                <a:lnTo>
                  <a:pt x="318129" y="2778006"/>
                </a:lnTo>
                <a:lnTo>
                  <a:pt x="324050" y="2745352"/>
                </a:lnTo>
                <a:lnTo>
                  <a:pt x="324050" y="2745349"/>
                </a:lnTo>
                <a:cubicBezTo>
                  <a:pt x="334339" y="2716964"/>
                  <a:pt x="348055" y="2691055"/>
                  <a:pt x="372440" y="2668002"/>
                </a:cubicBezTo>
                <a:cubicBezTo>
                  <a:pt x="401015" y="2640951"/>
                  <a:pt x="433592" y="2612946"/>
                  <a:pt x="445594" y="2571035"/>
                </a:cubicBezTo>
                <a:cubicBezTo>
                  <a:pt x="448166" y="2561986"/>
                  <a:pt x="449642" y="2553556"/>
                  <a:pt x="449809" y="2545007"/>
                </a:cubicBezTo>
                <a:lnTo>
                  <a:pt x="449808" y="2545007"/>
                </a:lnTo>
                <a:lnTo>
                  <a:pt x="449809" y="2545006"/>
                </a:lnTo>
                <a:cubicBezTo>
                  <a:pt x="449975" y="2536458"/>
                  <a:pt x="448832" y="2527790"/>
                  <a:pt x="446164" y="2518264"/>
                </a:cubicBezTo>
                <a:cubicBezTo>
                  <a:pt x="443593" y="2509024"/>
                  <a:pt x="441212" y="2499773"/>
                  <a:pt x="439584" y="2490551"/>
                </a:cubicBezTo>
                <a:lnTo>
                  <a:pt x="437521" y="2463018"/>
                </a:lnTo>
                <a:lnTo>
                  <a:pt x="443352" y="2435913"/>
                </a:lnTo>
                <a:cubicBezTo>
                  <a:pt x="446987" y="2426977"/>
                  <a:pt x="452500" y="2418155"/>
                  <a:pt x="460453" y="2409486"/>
                </a:cubicBezTo>
                <a:cubicBezTo>
                  <a:pt x="477980" y="2390435"/>
                  <a:pt x="489220" y="2364716"/>
                  <a:pt x="484838" y="2334045"/>
                </a:cubicBezTo>
                <a:cubicBezTo>
                  <a:pt x="479314" y="2295754"/>
                  <a:pt x="493220" y="2260891"/>
                  <a:pt x="513795" y="2228315"/>
                </a:cubicBezTo>
                <a:cubicBezTo>
                  <a:pt x="521225" y="2216693"/>
                  <a:pt x="525415" y="2202405"/>
                  <a:pt x="529035" y="2188880"/>
                </a:cubicBezTo>
                <a:cubicBezTo>
                  <a:pt x="537418" y="2157637"/>
                  <a:pt x="544848" y="2126202"/>
                  <a:pt x="551706" y="2094579"/>
                </a:cubicBezTo>
                <a:cubicBezTo>
                  <a:pt x="557420" y="2068670"/>
                  <a:pt x="561612" y="2042571"/>
                  <a:pt x="566565" y="2016470"/>
                </a:cubicBezTo>
                <a:cubicBezTo>
                  <a:pt x="571899" y="1987895"/>
                  <a:pt x="584283" y="1965225"/>
                  <a:pt x="613048" y="1953414"/>
                </a:cubicBezTo>
                <a:cubicBezTo>
                  <a:pt x="622192" y="1949604"/>
                  <a:pt x="629433" y="1940460"/>
                  <a:pt x="637053" y="1933220"/>
                </a:cubicBezTo>
                <a:cubicBezTo>
                  <a:pt x="642577" y="1928077"/>
                  <a:pt x="646769" y="1921217"/>
                  <a:pt x="652483" y="1916455"/>
                </a:cubicBezTo>
                <a:cubicBezTo>
                  <a:pt x="682584" y="1891498"/>
                  <a:pt x="712873" y="1866923"/>
                  <a:pt x="742974" y="1842159"/>
                </a:cubicBezTo>
                <a:cubicBezTo>
                  <a:pt x="745832" y="1839680"/>
                  <a:pt x="749261" y="1837014"/>
                  <a:pt x="750595" y="1833776"/>
                </a:cubicBezTo>
                <a:cubicBezTo>
                  <a:pt x="764501" y="1800247"/>
                  <a:pt x="777645" y="1766336"/>
                  <a:pt x="792316" y="1733189"/>
                </a:cubicBezTo>
                <a:cubicBezTo>
                  <a:pt x="798030" y="1720424"/>
                  <a:pt x="805078" y="1707280"/>
                  <a:pt x="814985" y="1697754"/>
                </a:cubicBezTo>
                <a:cubicBezTo>
                  <a:pt x="837465" y="1676037"/>
                  <a:pt x="861850" y="1656224"/>
                  <a:pt x="871566" y="1624981"/>
                </a:cubicBezTo>
                <a:cubicBezTo>
                  <a:pt x="874423" y="1615837"/>
                  <a:pt x="875948" y="1604979"/>
                  <a:pt x="873471" y="1596214"/>
                </a:cubicBezTo>
                <a:close/>
                <a:moveTo>
                  <a:pt x="820975" y="1453958"/>
                </a:moveTo>
                <a:lnTo>
                  <a:pt x="826772" y="1459073"/>
                </a:lnTo>
                <a:lnTo>
                  <a:pt x="835990" y="1481572"/>
                </a:lnTo>
                <a:lnTo>
                  <a:pt x="826773" y="1459074"/>
                </a:lnTo>
                <a:lnTo>
                  <a:pt x="826772" y="1459073"/>
                </a:lnTo>
                <a:lnTo>
                  <a:pt x="826772" y="1459073"/>
                </a:lnTo>
                <a:close/>
                <a:moveTo>
                  <a:pt x="807579" y="1268758"/>
                </a:moveTo>
                <a:lnTo>
                  <a:pt x="802412" y="1286069"/>
                </a:lnTo>
                <a:cubicBezTo>
                  <a:pt x="787838" y="1306930"/>
                  <a:pt x="781599" y="1328552"/>
                  <a:pt x="780074" y="1350627"/>
                </a:cubicBezTo>
                <a:lnTo>
                  <a:pt x="785669" y="1413840"/>
                </a:lnTo>
                <a:lnTo>
                  <a:pt x="780075" y="1350628"/>
                </a:lnTo>
                <a:cubicBezTo>
                  <a:pt x="781599" y="1328553"/>
                  <a:pt x="787839" y="1306930"/>
                  <a:pt x="802412" y="1286070"/>
                </a:cubicBezTo>
                <a:cubicBezTo>
                  <a:pt x="805555" y="1281689"/>
                  <a:pt x="807127" y="1275402"/>
                  <a:pt x="807579" y="1268758"/>
                </a:cubicBezTo>
                <a:close/>
                <a:moveTo>
                  <a:pt x="865850" y="773035"/>
                </a:moveTo>
                <a:lnTo>
                  <a:pt x="857850" y="854379"/>
                </a:lnTo>
                <a:cubicBezTo>
                  <a:pt x="855564" y="878956"/>
                  <a:pt x="854802" y="903722"/>
                  <a:pt x="826796" y="915343"/>
                </a:cubicBezTo>
                <a:cubicBezTo>
                  <a:pt x="822414" y="917059"/>
                  <a:pt x="819176" y="922773"/>
                  <a:pt x="816318" y="927155"/>
                </a:cubicBezTo>
                <a:cubicBezTo>
                  <a:pt x="772310" y="994785"/>
                  <a:pt x="773454" y="1030980"/>
                  <a:pt x="819938" y="1097087"/>
                </a:cubicBezTo>
                <a:cubicBezTo>
                  <a:pt x="824700" y="1103945"/>
                  <a:pt x="828130" y="1118613"/>
                  <a:pt x="824320" y="1123185"/>
                </a:cubicBezTo>
                <a:cubicBezTo>
                  <a:pt x="808508" y="1142617"/>
                  <a:pt x="801460" y="1162954"/>
                  <a:pt x="799602" y="1184029"/>
                </a:cubicBezTo>
                <a:cubicBezTo>
                  <a:pt x="801460" y="1162954"/>
                  <a:pt x="808509" y="1142618"/>
                  <a:pt x="824321" y="1123186"/>
                </a:cubicBezTo>
                <a:cubicBezTo>
                  <a:pt x="828131" y="1118614"/>
                  <a:pt x="824701" y="1103946"/>
                  <a:pt x="819939" y="1097088"/>
                </a:cubicBezTo>
                <a:cubicBezTo>
                  <a:pt x="773455" y="1030981"/>
                  <a:pt x="772311" y="994786"/>
                  <a:pt x="816319" y="927156"/>
                </a:cubicBezTo>
                <a:cubicBezTo>
                  <a:pt x="819177" y="922774"/>
                  <a:pt x="822415" y="917060"/>
                  <a:pt x="826797" y="915344"/>
                </a:cubicBezTo>
                <a:cubicBezTo>
                  <a:pt x="854802" y="903723"/>
                  <a:pt x="855564" y="878957"/>
                  <a:pt x="857850" y="854380"/>
                </a:cubicBezTo>
                <a:cubicBezTo>
                  <a:pt x="860326" y="827330"/>
                  <a:pt x="863564" y="800277"/>
                  <a:pt x="865850" y="773036"/>
                </a:cubicBezTo>
                <a:close/>
                <a:moveTo>
                  <a:pt x="810449" y="517851"/>
                </a:moveTo>
                <a:lnTo>
                  <a:pt x="819366" y="556047"/>
                </a:lnTo>
                <a:cubicBezTo>
                  <a:pt x="821462" y="564048"/>
                  <a:pt x="826986" y="572622"/>
                  <a:pt x="825844" y="580050"/>
                </a:cubicBezTo>
                <a:cubicBezTo>
                  <a:pt x="822510" y="601578"/>
                  <a:pt x="824939" y="622201"/>
                  <a:pt x="829225" y="642537"/>
                </a:cubicBezTo>
                <a:lnTo>
                  <a:pt x="841749" y="694928"/>
                </a:lnTo>
                <a:lnTo>
                  <a:pt x="829226" y="642538"/>
                </a:lnTo>
                <a:cubicBezTo>
                  <a:pt x="824940" y="622201"/>
                  <a:pt x="822511" y="601579"/>
                  <a:pt x="825845" y="580051"/>
                </a:cubicBezTo>
                <a:cubicBezTo>
                  <a:pt x="826987" y="572623"/>
                  <a:pt x="821463" y="564049"/>
                  <a:pt x="819367" y="556048"/>
                </a:cubicBezTo>
                <a:close/>
                <a:moveTo>
                  <a:pt x="797154" y="298169"/>
                </a:moveTo>
                <a:lnTo>
                  <a:pt x="811936" y="313533"/>
                </a:lnTo>
                <a:cubicBezTo>
                  <a:pt x="816128" y="316389"/>
                  <a:pt x="813842" y="330298"/>
                  <a:pt x="812508" y="338870"/>
                </a:cubicBezTo>
                <a:cubicBezTo>
                  <a:pt x="809650" y="357921"/>
                  <a:pt x="802412" y="376781"/>
                  <a:pt x="802602" y="395640"/>
                </a:cubicBezTo>
                <a:lnTo>
                  <a:pt x="806412" y="367328"/>
                </a:lnTo>
                <a:cubicBezTo>
                  <a:pt x="808555" y="357874"/>
                  <a:pt x="811080" y="348396"/>
                  <a:pt x="812509" y="338871"/>
                </a:cubicBezTo>
                <a:cubicBezTo>
                  <a:pt x="813843" y="330299"/>
                  <a:pt x="816129" y="316390"/>
                  <a:pt x="811937" y="313534"/>
                </a:cubicBezTo>
                <a:close/>
                <a:moveTo>
                  <a:pt x="789609" y="281568"/>
                </a:moveTo>
                <a:lnTo>
                  <a:pt x="794503" y="295415"/>
                </a:lnTo>
                <a:lnTo>
                  <a:pt x="794504" y="295415"/>
                </a:lnTo>
                <a:close/>
                <a:moveTo>
                  <a:pt x="802929" y="24486"/>
                </a:moveTo>
                <a:lnTo>
                  <a:pt x="805191" y="74129"/>
                </a:lnTo>
                <a:cubicBezTo>
                  <a:pt x="803807" y="100174"/>
                  <a:pt x="799302" y="125876"/>
                  <a:pt x="795072" y="151569"/>
                </a:cubicBezTo>
                <a:lnTo>
                  <a:pt x="794873" y="153388"/>
                </a:lnTo>
                <a:lnTo>
                  <a:pt x="791059" y="177271"/>
                </a:lnTo>
                <a:lnTo>
                  <a:pt x="786600" y="228944"/>
                </a:lnTo>
                <a:lnTo>
                  <a:pt x="786600" y="228948"/>
                </a:lnTo>
                <a:lnTo>
                  <a:pt x="786600" y="228949"/>
                </a:lnTo>
                <a:lnTo>
                  <a:pt x="786600" y="228944"/>
                </a:lnTo>
                <a:lnTo>
                  <a:pt x="794873" y="153388"/>
                </a:lnTo>
                <a:lnTo>
                  <a:pt x="799269" y="125861"/>
                </a:lnTo>
                <a:cubicBezTo>
                  <a:pt x="801959" y="108703"/>
                  <a:pt x="804269" y="91492"/>
                  <a:pt x="805192" y="74129"/>
                </a:cubicBezTo>
                <a:close/>
                <a:moveTo>
                  <a:pt x="341402" y="0"/>
                </a:moveTo>
                <a:lnTo>
                  <a:pt x="805510" y="0"/>
                </a:lnTo>
                <a:lnTo>
                  <a:pt x="802792" y="21486"/>
                </a:lnTo>
                <a:lnTo>
                  <a:pt x="805510" y="1"/>
                </a:lnTo>
                <a:lnTo>
                  <a:pt x="4572002" y="2"/>
                </a:lnTo>
                <a:lnTo>
                  <a:pt x="4572002" y="6858002"/>
                </a:lnTo>
                <a:lnTo>
                  <a:pt x="312449" y="6858002"/>
                </a:lnTo>
                <a:lnTo>
                  <a:pt x="312449" y="6858001"/>
                </a:lnTo>
                <a:lnTo>
                  <a:pt x="312449" y="6858001"/>
                </a:lnTo>
                <a:lnTo>
                  <a:pt x="306286" y="6812064"/>
                </a:lnTo>
                <a:lnTo>
                  <a:pt x="311060" y="6776800"/>
                </a:lnTo>
                <a:cubicBezTo>
                  <a:pt x="314156" y="6765164"/>
                  <a:pt x="318906" y="6753698"/>
                  <a:pt x="325764" y="6742553"/>
                </a:cubicBezTo>
                <a:cubicBezTo>
                  <a:pt x="334052" y="6729219"/>
                  <a:pt x="339196" y="6716169"/>
                  <a:pt x="339600" y="6702977"/>
                </a:cubicBezTo>
                <a:lnTo>
                  <a:pt x="339600" y="6702976"/>
                </a:lnTo>
                <a:lnTo>
                  <a:pt x="339600" y="6702976"/>
                </a:lnTo>
                <a:cubicBezTo>
                  <a:pt x="340005" y="6689783"/>
                  <a:pt x="335671" y="6676448"/>
                  <a:pt x="325002" y="6662541"/>
                </a:cubicBezTo>
                <a:cubicBezTo>
                  <a:pt x="321335" y="6657826"/>
                  <a:pt x="319038" y="6651967"/>
                  <a:pt x="317919" y="6645552"/>
                </a:cubicBezTo>
                <a:lnTo>
                  <a:pt x="317907" y="6625225"/>
                </a:lnTo>
                <a:lnTo>
                  <a:pt x="334529" y="6588626"/>
                </a:lnTo>
                <a:cubicBezTo>
                  <a:pt x="340625" y="6582147"/>
                  <a:pt x="346721" y="6575479"/>
                  <a:pt x="357008" y="6564621"/>
                </a:cubicBezTo>
                <a:lnTo>
                  <a:pt x="357008" y="6564620"/>
                </a:lnTo>
                <a:lnTo>
                  <a:pt x="334529" y="6588625"/>
                </a:lnTo>
                <a:cubicBezTo>
                  <a:pt x="326052" y="6597578"/>
                  <a:pt x="320003" y="6611342"/>
                  <a:pt x="317907" y="6625224"/>
                </a:cubicBezTo>
                <a:lnTo>
                  <a:pt x="317907" y="6625225"/>
                </a:lnTo>
                <a:lnTo>
                  <a:pt x="317907" y="6625225"/>
                </a:lnTo>
                <a:cubicBezTo>
                  <a:pt x="315811" y="6639108"/>
                  <a:pt x="317668" y="6653111"/>
                  <a:pt x="325002" y="6662542"/>
                </a:cubicBezTo>
                <a:cubicBezTo>
                  <a:pt x="330337" y="6669496"/>
                  <a:pt x="334087" y="6676306"/>
                  <a:pt x="336454" y="6683027"/>
                </a:cubicBezTo>
                <a:lnTo>
                  <a:pt x="339600" y="6702976"/>
                </a:lnTo>
                <a:lnTo>
                  <a:pt x="325764" y="6742552"/>
                </a:lnTo>
                <a:cubicBezTo>
                  <a:pt x="312048" y="6764841"/>
                  <a:pt x="306762" y="6788417"/>
                  <a:pt x="306286" y="6812063"/>
                </a:cubicBezTo>
                <a:lnTo>
                  <a:pt x="306286" y="6812064"/>
                </a:lnTo>
                <a:lnTo>
                  <a:pt x="306286" y="6812064"/>
                </a:lnTo>
                <a:lnTo>
                  <a:pt x="312449" y="6858001"/>
                </a:lnTo>
                <a:lnTo>
                  <a:pt x="140196" y="6858001"/>
                </a:lnTo>
                <a:lnTo>
                  <a:pt x="130496" y="6815516"/>
                </a:lnTo>
                <a:cubicBezTo>
                  <a:pt x="124972" y="6793035"/>
                  <a:pt x="115065" y="6771319"/>
                  <a:pt x="111445" y="6748458"/>
                </a:cubicBezTo>
                <a:cubicBezTo>
                  <a:pt x="102873" y="6694164"/>
                  <a:pt x="96777" y="6639488"/>
                  <a:pt x="89919" y="6584812"/>
                </a:cubicBezTo>
                <a:cubicBezTo>
                  <a:pt x="82870" y="6528424"/>
                  <a:pt x="75440" y="6472225"/>
                  <a:pt x="69154" y="6415833"/>
                </a:cubicBezTo>
                <a:cubicBezTo>
                  <a:pt x="65914" y="6384972"/>
                  <a:pt x="65344" y="6353919"/>
                  <a:pt x="62296" y="6323058"/>
                </a:cubicBezTo>
                <a:cubicBezTo>
                  <a:pt x="59628" y="6296005"/>
                  <a:pt x="54675" y="6269144"/>
                  <a:pt x="51435" y="6242093"/>
                </a:cubicBezTo>
                <a:cubicBezTo>
                  <a:pt x="48769" y="6218660"/>
                  <a:pt x="47245" y="6195037"/>
                  <a:pt x="44577" y="6171605"/>
                </a:cubicBezTo>
                <a:cubicBezTo>
                  <a:pt x="40197" y="6134075"/>
                  <a:pt x="35243" y="6096736"/>
                  <a:pt x="30671" y="6059397"/>
                </a:cubicBezTo>
                <a:cubicBezTo>
                  <a:pt x="28957" y="6043776"/>
                  <a:pt x="24194" y="6027392"/>
                  <a:pt x="27051" y="6012723"/>
                </a:cubicBezTo>
                <a:cubicBezTo>
                  <a:pt x="34291" y="5975764"/>
                  <a:pt x="32195" y="5939377"/>
                  <a:pt x="27243" y="5902610"/>
                </a:cubicBezTo>
                <a:cubicBezTo>
                  <a:pt x="25526" y="5890037"/>
                  <a:pt x="25908" y="5876511"/>
                  <a:pt x="29147" y="5864318"/>
                </a:cubicBezTo>
                <a:cubicBezTo>
                  <a:pt x="35625" y="5839361"/>
                  <a:pt x="44769" y="5815169"/>
                  <a:pt x="52769" y="5790592"/>
                </a:cubicBezTo>
                <a:cubicBezTo>
                  <a:pt x="53721" y="5787924"/>
                  <a:pt x="53913" y="5784686"/>
                  <a:pt x="54483" y="5781830"/>
                </a:cubicBezTo>
                <a:cubicBezTo>
                  <a:pt x="57724" y="5765635"/>
                  <a:pt x="60962" y="5749634"/>
                  <a:pt x="63820" y="5733440"/>
                </a:cubicBezTo>
                <a:cubicBezTo>
                  <a:pt x="65344" y="5724678"/>
                  <a:pt x="65534" y="5715723"/>
                  <a:pt x="66868" y="5706959"/>
                </a:cubicBezTo>
                <a:cubicBezTo>
                  <a:pt x="72202" y="5673050"/>
                  <a:pt x="63248" y="5635711"/>
                  <a:pt x="86299" y="5606372"/>
                </a:cubicBezTo>
                <a:cubicBezTo>
                  <a:pt x="101159" y="5587321"/>
                  <a:pt x="97729" y="5568842"/>
                  <a:pt x="95443" y="5548460"/>
                </a:cubicBezTo>
                <a:cubicBezTo>
                  <a:pt x="93729" y="5533027"/>
                  <a:pt x="94301" y="5517215"/>
                  <a:pt x="94109" y="5501594"/>
                </a:cubicBezTo>
                <a:cubicBezTo>
                  <a:pt x="93539" y="5474161"/>
                  <a:pt x="93347" y="5446728"/>
                  <a:pt x="92395" y="5419295"/>
                </a:cubicBezTo>
                <a:cubicBezTo>
                  <a:pt x="92015" y="5410531"/>
                  <a:pt x="87251" y="5401579"/>
                  <a:pt x="88013" y="5393005"/>
                </a:cubicBezTo>
                <a:cubicBezTo>
                  <a:pt x="91633" y="5353379"/>
                  <a:pt x="97349" y="5313754"/>
                  <a:pt x="100587" y="5274129"/>
                </a:cubicBezTo>
                <a:cubicBezTo>
                  <a:pt x="102491" y="5251650"/>
                  <a:pt x="98873" y="5228597"/>
                  <a:pt x="101539" y="5206308"/>
                </a:cubicBezTo>
                <a:cubicBezTo>
                  <a:pt x="104587" y="5180591"/>
                  <a:pt x="112397" y="5155445"/>
                  <a:pt x="117162" y="5129916"/>
                </a:cubicBezTo>
                <a:cubicBezTo>
                  <a:pt x="118494" y="5122867"/>
                  <a:pt x="116780" y="5115057"/>
                  <a:pt x="116400" y="5107627"/>
                </a:cubicBezTo>
                <a:cubicBezTo>
                  <a:pt x="116017" y="5099245"/>
                  <a:pt x="115255" y="5091052"/>
                  <a:pt x="115065" y="5082670"/>
                </a:cubicBezTo>
                <a:cubicBezTo>
                  <a:pt x="114683" y="5057141"/>
                  <a:pt x="115255" y="5031614"/>
                  <a:pt x="113921" y="5006086"/>
                </a:cubicBezTo>
                <a:cubicBezTo>
                  <a:pt x="113159" y="4990465"/>
                  <a:pt x="105349" y="4974082"/>
                  <a:pt x="108207" y="4959602"/>
                </a:cubicBezTo>
                <a:cubicBezTo>
                  <a:pt x="113731" y="4930075"/>
                  <a:pt x="101349" y="4900546"/>
                  <a:pt x="111635" y="4871019"/>
                </a:cubicBezTo>
                <a:cubicBezTo>
                  <a:pt x="114683" y="4861873"/>
                  <a:pt x="107063" y="4849300"/>
                  <a:pt x="106683" y="4838250"/>
                </a:cubicBezTo>
                <a:cubicBezTo>
                  <a:pt x="105731" y="4810627"/>
                  <a:pt x="105921" y="4783004"/>
                  <a:pt x="106111" y="4755381"/>
                </a:cubicBezTo>
                <a:cubicBezTo>
                  <a:pt x="106301" y="4730614"/>
                  <a:pt x="103635" y="4704895"/>
                  <a:pt x="108969" y="4681083"/>
                </a:cubicBezTo>
                <a:cubicBezTo>
                  <a:pt x="114683" y="4656126"/>
                  <a:pt x="113921" y="4633647"/>
                  <a:pt x="107445" y="4609452"/>
                </a:cubicBezTo>
                <a:cubicBezTo>
                  <a:pt x="103063" y="4592878"/>
                  <a:pt x="102491" y="4575351"/>
                  <a:pt x="101159" y="4558207"/>
                </a:cubicBezTo>
                <a:cubicBezTo>
                  <a:pt x="99635" y="4539728"/>
                  <a:pt x="103635" y="4519343"/>
                  <a:pt x="97349" y="4502579"/>
                </a:cubicBezTo>
                <a:cubicBezTo>
                  <a:pt x="78678" y="4452665"/>
                  <a:pt x="74678" y="4401419"/>
                  <a:pt x="74678" y="4349222"/>
                </a:cubicBezTo>
                <a:cubicBezTo>
                  <a:pt x="74678" y="4339695"/>
                  <a:pt x="77344" y="4329979"/>
                  <a:pt x="80202" y="4320837"/>
                </a:cubicBezTo>
                <a:cubicBezTo>
                  <a:pt x="97349" y="4267493"/>
                  <a:pt x="95825" y="4213961"/>
                  <a:pt x="85346" y="4159667"/>
                </a:cubicBezTo>
                <a:cubicBezTo>
                  <a:pt x="83060" y="4148427"/>
                  <a:pt x="82678" y="4135854"/>
                  <a:pt x="84964" y="4124614"/>
                </a:cubicBezTo>
                <a:cubicBezTo>
                  <a:pt x="91633" y="4092989"/>
                  <a:pt x="102683" y="4062318"/>
                  <a:pt x="107445" y="4030503"/>
                </a:cubicBezTo>
                <a:cubicBezTo>
                  <a:pt x="115255" y="3977925"/>
                  <a:pt x="88967" y="3932394"/>
                  <a:pt x="71820" y="3885338"/>
                </a:cubicBezTo>
                <a:cubicBezTo>
                  <a:pt x="55627" y="3840569"/>
                  <a:pt x="19050" y="3802467"/>
                  <a:pt x="27243" y="3749506"/>
                </a:cubicBezTo>
                <a:cubicBezTo>
                  <a:pt x="28005" y="3744173"/>
                  <a:pt x="22860" y="3738267"/>
                  <a:pt x="21526" y="3732361"/>
                </a:cubicBezTo>
                <a:cubicBezTo>
                  <a:pt x="17906" y="3716168"/>
                  <a:pt x="13526" y="3699976"/>
                  <a:pt x="11810" y="3683591"/>
                </a:cubicBezTo>
                <a:cubicBezTo>
                  <a:pt x="9524" y="3663589"/>
                  <a:pt x="10286" y="3643204"/>
                  <a:pt x="8382" y="3623201"/>
                </a:cubicBezTo>
                <a:cubicBezTo>
                  <a:pt x="6096" y="3597482"/>
                  <a:pt x="0" y="3572146"/>
                  <a:pt x="0" y="3546617"/>
                </a:cubicBezTo>
                <a:cubicBezTo>
                  <a:pt x="0" y="3526042"/>
                  <a:pt x="7048" y="3505657"/>
                  <a:pt x="10478" y="3485275"/>
                </a:cubicBezTo>
                <a:cubicBezTo>
                  <a:pt x="15240" y="3456508"/>
                  <a:pt x="13906" y="3424883"/>
                  <a:pt x="26098" y="3399546"/>
                </a:cubicBezTo>
                <a:cubicBezTo>
                  <a:pt x="39053" y="3372495"/>
                  <a:pt x="44959" y="3346776"/>
                  <a:pt x="40959" y="3318771"/>
                </a:cubicBezTo>
                <a:cubicBezTo>
                  <a:pt x="39625" y="3309437"/>
                  <a:pt x="31623" y="3297434"/>
                  <a:pt x="23432" y="3293244"/>
                </a:cubicBezTo>
                <a:cubicBezTo>
                  <a:pt x="5144" y="3283908"/>
                  <a:pt x="1904" y="3271145"/>
                  <a:pt x="8192" y="3253809"/>
                </a:cubicBezTo>
                <a:cubicBezTo>
                  <a:pt x="13526" y="3238758"/>
                  <a:pt x="16192" y="3220280"/>
                  <a:pt x="26481" y="3209993"/>
                </a:cubicBezTo>
                <a:cubicBezTo>
                  <a:pt x="55627" y="3180844"/>
                  <a:pt x="56580" y="3143695"/>
                  <a:pt x="64390" y="3107500"/>
                </a:cubicBezTo>
                <a:cubicBezTo>
                  <a:pt x="69154" y="3085403"/>
                  <a:pt x="69344" y="3064827"/>
                  <a:pt x="66106" y="3042728"/>
                </a:cubicBezTo>
                <a:cubicBezTo>
                  <a:pt x="58866" y="2994722"/>
                  <a:pt x="69154" y="2948047"/>
                  <a:pt x="82298" y="2901943"/>
                </a:cubicBezTo>
                <a:cubicBezTo>
                  <a:pt x="91061" y="2871462"/>
                  <a:pt x="96395" y="2840219"/>
                  <a:pt x="105349" y="2809930"/>
                </a:cubicBezTo>
                <a:cubicBezTo>
                  <a:pt x="112207" y="2787259"/>
                  <a:pt x="120400" y="2764590"/>
                  <a:pt x="131448" y="2743826"/>
                </a:cubicBezTo>
                <a:cubicBezTo>
                  <a:pt x="147643" y="2713723"/>
                  <a:pt x="172027" y="2687436"/>
                  <a:pt x="165549" y="2649143"/>
                </a:cubicBezTo>
                <a:cubicBezTo>
                  <a:pt x="159835" y="2615421"/>
                  <a:pt x="171835" y="2584942"/>
                  <a:pt x="183266" y="2554079"/>
                </a:cubicBezTo>
                <a:cubicBezTo>
                  <a:pt x="191648" y="2531409"/>
                  <a:pt x="200222" y="2508742"/>
                  <a:pt x="205556" y="2485307"/>
                </a:cubicBezTo>
                <a:cubicBezTo>
                  <a:pt x="211843" y="2457492"/>
                  <a:pt x="209175" y="2426059"/>
                  <a:pt x="220797" y="2401292"/>
                </a:cubicBezTo>
                <a:cubicBezTo>
                  <a:pt x="232989" y="2375383"/>
                  <a:pt x="224797" y="2353859"/>
                  <a:pt x="221367" y="2330806"/>
                </a:cubicBezTo>
                <a:cubicBezTo>
                  <a:pt x="216033" y="2294039"/>
                  <a:pt x="206126" y="2257459"/>
                  <a:pt x="218701" y="2220312"/>
                </a:cubicBezTo>
                <a:cubicBezTo>
                  <a:pt x="233941" y="2175163"/>
                  <a:pt x="250324" y="2130393"/>
                  <a:pt x="264802" y="2085054"/>
                </a:cubicBezTo>
                <a:cubicBezTo>
                  <a:pt x="270329" y="2067525"/>
                  <a:pt x="272615" y="2048668"/>
                  <a:pt x="275091" y="2030378"/>
                </a:cubicBezTo>
                <a:cubicBezTo>
                  <a:pt x="277187" y="2013043"/>
                  <a:pt x="271853" y="1992279"/>
                  <a:pt x="279853" y="1978940"/>
                </a:cubicBezTo>
                <a:cubicBezTo>
                  <a:pt x="300428" y="1944649"/>
                  <a:pt x="310524" y="1909408"/>
                  <a:pt x="310524" y="1869780"/>
                </a:cubicBezTo>
                <a:cubicBezTo>
                  <a:pt x="310524" y="1854920"/>
                  <a:pt x="319098" y="1840441"/>
                  <a:pt x="320622" y="1825393"/>
                </a:cubicBezTo>
                <a:cubicBezTo>
                  <a:pt x="322526" y="1804816"/>
                  <a:pt x="327671" y="1781194"/>
                  <a:pt x="320430" y="1763287"/>
                </a:cubicBezTo>
                <a:cubicBezTo>
                  <a:pt x="303286" y="1721185"/>
                  <a:pt x="317574" y="1687086"/>
                  <a:pt x="334529" y="1650317"/>
                </a:cubicBezTo>
                <a:cubicBezTo>
                  <a:pt x="351293" y="1614120"/>
                  <a:pt x="364628" y="1576019"/>
                  <a:pt x="375678" y="1537537"/>
                </a:cubicBezTo>
                <a:cubicBezTo>
                  <a:pt x="379678" y="1523059"/>
                  <a:pt x="373010" y="1505724"/>
                  <a:pt x="371678" y="1489720"/>
                </a:cubicBezTo>
                <a:cubicBezTo>
                  <a:pt x="371296" y="1484004"/>
                  <a:pt x="370724" y="1477717"/>
                  <a:pt x="372630" y="1472575"/>
                </a:cubicBezTo>
                <a:cubicBezTo>
                  <a:pt x="390919" y="1422854"/>
                  <a:pt x="404825" y="1372368"/>
                  <a:pt x="395301" y="1318456"/>
                </a:cubicBezTo>
                <a:cubicBezTo>
                  <a:pt x="394347" y="1313504"/>
                  <a:pt x="396443" y="1307978"/>
                  <a:pt x="397777" y="1303024"/>
                </a:cubicBezTo>
                <a:cubicBezTo>
                  <a:pt x="404635" y="1278829"/>
                  <a:pt x="415493" y="1255206"/>
                  <a:pt x="417970" y="1230633"/>
                </a:cubicBezTo>
                <a:cubicBezTo>
                  <a:pt x="424066" y="1170051"/>
                  <a:pt x="426544" y="1109091"/>
                  <a:pt x="430544" y="1048125"/>
                </a:cubicBezTo>
                <a:cubicBezTo>
                  <a:pt x="430734" y="1044315"/>
                  <a:pt x="430734" y="1040315"/>
                  <a:pt x="432068" y="1036887"/>
                </a:cubicBezTo>
                <a:cubicBezTo>
                  <a:pt x="440260" y="1014406"/>
                  <a:pt x="437592" y="994785"/>
                  <a:pt x="421972" y="975733"/>
                </a:cubicBezTo>
                <a:cubicBezTo>
                  <a:pt x="415113" y="967350"/>
                  <a:pt x="411493" y="955920"/>
                  <a:pt x="407683" y="945444"/>
                </a:cubicBezTo>
                <a:cubicBezTo>
                  <a:pt x="401967" y="930011"/>
                  <a:pt x="396443" y="914200"/>
                  <a:pt x="392823" y="898198"/>
                </a:cubicBezTo>
                <a:cubicBezTo>
                  <a:pt x="389395" y="882384"/>
                  <a:pt x="384632" y="865430"/>
                  <a:pt x="387299" y="850189"/>
                </a:cubicBezTo>
                <a:cubicBezTo>
                  <a:pt x="392061" y="822756"/>
                  <a:pt x="402729" y="796655"/>
                  <a:pt x="409779" y="769605"/>
                </a:cubicBezTo>
                <a:cubicBezTo>
                  <a:pt x="412255" y="760270"/>
                  <a:pt x="411873" y="749982"/>
                  <a:pt x="412065" y="740268"/>
                </a:cubicBezTo>
                <a:cubicBezTo>
                  <a:pt x="412635" y="717977"/>
                  <a:pt x="407111" y="695116"/>
                  <a:pt x="422924" y="674923"/>
                </a:cubicBezTo>
                <a:cubicBezTo>
                  <a:pt x="437782" y="656255"/>
                  <a:pt x="433402" y="637392"/>
                  <a:pt x="422162" y="617772"/>
                </a:cubicBezTo>
                <a:cubicBezTo>
                  <a:pt x="414159" y="603673"/>
                  <a:pt x="407873" y="587672"/>
                  <a:pt x="404825" y="571860"/>
                </a:cubicBezTo>
                <a:cubicBezTo>
                  <a:pt x="400635" y="550141"/>
                  <a:pt x="398919" y="528615"/>
                  <a:pt x="401397" y="505182"/>
                </a:cubicBezTo>
                <a:cubicBezTo>
                  <a:pt x="403111" y="488607"/>
                  <a:pt x="403873" y="475081"/>
                  <a:pt x="413969" y="462126"/>
                </a:cubicBezTo>
                <a:cubicBezTo>
                  <a:pt x="415493" y="460032"/>
                  <a:pt x="415875" y="456222"/>
                  <a:pt x="415683" y="453364"/>
                </a:cubicBezTo>
                <a:cubicBezTo>
                  <a:pt x="412445" y="415835"/>
                  <a:pt x="414159" y="378686"/>
                  <a:pt x="416448" y="340774"/>
                </a:cubicBezTo>
                <a:cubicBezTo>
                  <a:pt x="419494" y="292579"/>
                  <a:pt x="410541" y="241901"/>
                  <a:pt x="378536" y="200182"/>
                </a:cubicBezTo>
                <a:cubicBezTo>
                  <a:pt x="373772" y="194085"/>
                  <a:pt x="371678" y="184941"/>
                  <a:pt x="370534" y="176939"/>
                </a:cubicBezTo>
                <a:cubicBezTo>
                  <a:pt x="365582" y="139219"/>
                  <a:pt x="362152" y="101308"/>
                  <a:pt x="356628" y="63587"/>
                </a:cubicBezTo>
                <a:cubicBezTo>
                  <a:pt x="353579" y="43012"/>
                  <a:pt x="350911" y="21486"/>
                  <a:pt x="342529" y="2817"/>
                </a:cubicBezTo>
                <a:close/>
              </a:path>
            </a:pathLst>
          </a:custGeom>
          <a:effectLst>
            <a:outerShdw blurRad="381000" dist="152400" dir="10800000" algn="r" rotWithShape="0">
              <a:prstClr val="black">
                <a:alpha val="10000"/>
              </a:prstClr>
            </a:outerShdw>
          </a:effectLst>
        </p:spPr>
      </p:pic>
      <p:sp>
        <p:nvSpPr>
          <p:cNvPr id="12" name="Freeform: Shape 11">
            <a:extLst>
              <a:ext uri="{FF2B5EF4-FFF2-40B4-BE49-F238E27FC236}">
                <a16:creationId xmlns:a16="http://schemas.microsoft.com/office/drawing/2014/main" id="{D891F8D6-850A-4554-AF0F-FC18D0F9D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28358"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a:extLst>
              <a:ext uri="{FF2B5EF4-FFF2-40B4-BE49-F238E27FC236}">
                <a16:creationId xmlns:a16="http://schemas.microsoft.com/office/drawing/2014/main" id="{71B08B51-9E27-A984-E153-75315F6272D9}"/>
              </a:ext>
            </a:extLst>
          </p:cNvPr>
          <p:cNvSpPr>
            <a:spLocks noGrp="1"/>
          </p:cNvSpPr>
          <p:nvPr>
            <p:ph idx="1"/>
          </p:nvPr>
        </p:nvSpPr>
        <p:spPr>
          <a:xfrm>
            <a:off x="762001" y="3047999"/>
            <a:ext cx="6095998" cy="3048001"/>
          </a:xfrm>
        </p:spPr>
        <p:txBody>
          <a:bodyPr>
            <a:normAutofit lnSpcReduction="10000"/>
          </a:bodyPr>
          <a:lstStyle/>
          <a:p>
            <a:pPr lvl="0"/>
            <a:r>
              <a:rPr lang="en-US" sz="1300" dirty="0"/>
              <a:t>Machine learning is a powerful technology that can help you find patterns and relationships within your data.</a:t>
            </a:r>
          </a:p>
          <a:p>
            <a:pPr lvl="0"/>
            <a:r>
              <a:rPr lang="en-US" sz="1300" dirty="0"/>
              <a:t> Find trends and patterns – Machine learning discovers hidden information in your data. You might already be aware of important patterns as a result of working with your data over time. Machine learning can confirm or qualify such empirical observations in addition to finding new patterns that are not immediately distinguishable through simple observation. </a:t>
            </a:r>
          </a:p>
          <a:p>
            <a:pPr lvl="0"/>
            <a:r>
              <a:rPr lang="en-US" sz="1300" dirty="0"/>
              <a:t>Make data driven decisions – Many companies have big data and extracting meaningful information from that data is important in making data driven business decisions. By leveraging machine learning algorithms, organizations are able to transform data into knowledge and actionable intelligence.</a:t>
            </a:r>
          </a:p>
          <a:p>
            <a:pPr lvl="0"/>
            <a:r>
              <a:rPr lang="en-US" sz="1300" dirty="0"/>
              <a:t>Recommend products – Machine learning results can also be used to influence customer decisions by promoting or recommending relevant and useful products based on behavior patterns of customers online or their response to a marketing campaign.</a:t>
            </a:r>
          </a:p>
        </p:txBody>
      </p:sp>
      <p:sp>
        <p:nvSpPr>
          <p:cNvPr id="14" name="Freeform: Shape 13">
            <a:extLst>
              <a:ext uri="{FF2B5EF4-FFF2-40B4-BE49-F238E27FC236}">
                <a16:creationId xmlns:a16="http://schemas.microsoft.com/office/drawing/2014/main" id="{801843F1-9A50-4D34-96E0-A5E4E7443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28358" y="2991645"/>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0308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B122C5-E0FC-05EE-5A27-D4E1DA15D815}"/>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9FEAAE4-608F-4DE6-97B4-51573869A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5062873" cy="6858003"/>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a:extLst>
              <a:ext uri="{FF2B5EF4-FFF2-40B4-BE49-F238E27FC236}">
                <a16:creationId xmlns:a16="http://schemas.microsoft.com/office/drawing/2014/main" id="{BCFB8D7A-C06F-83E1-62A8-4407BDB1AB50}"/>
              </a:ext>
            </a:extLst>
          </p:cNvPr>
          <p:cNvSpPr>
            <a:spLocks noGrp="1"/>
          </p:cNvSpPr>
          <p:nvPr>
            <p:ph type="ctrTitle"/>
          </p:nvPr>
        </p:nvSpPr>
        <p:spPr>
          <a:xfrm>
            <a:off x="686635" y="1143000"/>
            <a:ext cx="3285045" cy="4572000"/>
          </a:xfrm>
        </p:spPr>
        <p:txBody>
          <a:bodyPr anchor="ctr">
            <a:normAutofit/>
          </a:bodyPr>
          <a:lstStyle/>
          <a:p>
            <a:pPr algn="r"/>
            <a:r>
              <a:rPr lang="en-US" dirty="0"/>
              <a:t>Benefits of Machine Learning </a:t>
            </a:r>
          </a:p>
        </p:txBody>
      </p:sp>
      <p:grpSp>
        <p:nvGrpSpPr>
          <p:cNvPr id="13" name="Group 12">
            <a:extLst>
              <a:ext uri="{FF2B5EF4-FFF2-40B4-BE49-F238E27FC236}">
                <a16:creationId xmlns:a16="http://schemas.microsoft.com/office/drawing/2014/main" id="{1C03C1F1-33AC-4C16-AD56-DD6382C36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08320" y="-1"/>
            <a:ext cx="548640" cy="6858001"/>
            <a:chOff x="3697284" y="-1"/>
            <a:chExt cx="884241" cy="6858001"/>
          </a:xfrm>
          <a:effectLst>
            <a:outerShdw blurRad="381000" dist="152400" algn="l" rotWithShape="0">
              <a:prstClr val="black">
                <a:alpha val="10000"/>
              </a:prstClr>
            </a:outerShdw>
          </a:effectLst>
        </p:grpSpPr>
        <p:sp>
          <p:nvSpPr>
            <p:cNvPr id="14" name="Freeform: Shape 13">
              <a:extLst>
                <a:ext uri="{FF2B5EF4-FFF2-40B4-BE49-F238E27FC236}">
                  <a16:creationId xmlns:a16="http://schemas.microsoft.com/office/drawing/2014/main" id="{D66E751B-0173-4DAE-BDFD-D5855E48F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24F58DB-B3B0-4265-8312-823370262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a:extLst>
              <a:ext uri="{FF2B5EF4-FFF2-40B4-BE49-F238E27FC236}">
                <a16:creationId xmlns:a16="http://schemas.microsoft.com/office/drawing/2014/main" id="{DDE3228D-DC10-5149-D0EE-9F0E021064BC}"/>
              </a:ext>
            </a:extLst>
          </p:cNvPr>
          <p:cNvSpPr>
            <a:spLocks noGrp="1"/>
          </p:cNvSpPr>
          <p:nvPr>
            <p:ph idx="1"/>
          </p:nvPr>
        </p:nvSpPr>
        <p:spPr>
          <a:xfrm>
            <a:off x="5749369" y="1143000"/>
            <a:ext cx="5876395" cy="4572000"/>
          </a:xfrm>
        </p:spPr>
        <p:txBody>
          <a:bodyPr anchor="ctr">
            <a:normAutofit/>
          </a:bodyPr>
          <a:lstStyle/>
          <a:p>
            <a:pPr lvl="0"/>
            <a:r>
              <a:rPr lang="en-US" sz="1500" dirty="0"/>
              <a:t>Detect fraud, anomalies, and security risks – The Financial Services sector has benefited from machine learning algorithms and techniques by discovering unusual patterns or fraud and responding to new fraud behaviors much more quickly. Today companies and governments are conducting business and sharing information online. In such cases, network security is a concern. Machine learning can help in detecting anomalous behavior and automatically take corrective actions. </a:t>
            </a:r>
          </a:p>
          <a:p>
            <a:pPr lvl="0"/>
            <a:r>
              <a:rPr lang="en-US" sz="1500" dirty="0"/>
              <a:t>Retail analysis – Machine learning helps to analyze customer purchase patterns to provide promotional offers for target customers. This service ensures superior customer experience and improves customer loyalty. </a:t>
            </a:r>
          </a:p>
          <a:p>
            <a:pPr lvl="0"/>
            <a:r>
              <a:rPr lang="en-US" sz="1500" dirty="0"/>
              <a:t>Healthcare – Machine learning in medical use is becoming common, helping patients and doctors. Advanced machine learning techniques are used in radiology to make an intelligent decision by reviewing images such as radiographs, CT, MRI, PET images, and radiology reports. It is reported that machine learning-based automatic detection and diagnosis are at par or better than the diagnosis of an actual radiologist. Some of the machine learning applications are trained to detect breast cancer.</a:t>
            </a:r>
          </a:p>
        </p:txBody>
      </p:sp>
    </p:spTree>
    <p:extLst>
      <p:ext uri="{BB962C8B-B14F-4D97-AF65-F5344CB8AC3E}">
        <p14:creationId xmlns:p14="http://schemas.microsoft.com/office/powerpoint/2010/main" val="2273313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966755-F902-6D04-EF66-F4C76EE69FFC}"/>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a:extLst>
              <a:ext uri="{FF2B5EF4-FFF2-40B4-BE49-F238E27FC236}">
                <a16:creationId xmlns:a16="http://schemas.microsoft.com/office/drawing/2014/main" id="{DAEA7B4F-E12F-337E-8733-72A6BD11D194}"/>
              </a:ext>
            </a:extLst>
          </p:cNvPr>
          <p:cNvSpPr>
            <a:spLocks noGrp="1"/>
          </p:cNvSpPr>
          <p:nvPr>
            <p:ph type="ctrTitle"/>
          </p:nvPr>
        </p:nvSpPr>
        <p:spPr>
          <a:xfrm>
            <a:off x="5334002" y="1163594"/>
            <a:ext cx="6095998" cy="1624055"/>
          </a:xfrm>
        </p:spPr>
        <p:txBody>
          <a:bodyPr anchor="b">
            <a:normAutofit/>
          </a:bodyPr>
          <a:lstStyle/>
          <a:p>
            <a:r>
              <a:rPr lang="en-US" dirty="0"/>
              <a:t>Types of Machine Learning</a:t>
            </a:r>
          </a:p>
        </p:txBody>
      </p:sp>
      <p:pic>
        <p:nvPicPr>
          <p:cNvPr id="8" name="Graphic 7" descr="Robot">
            <a:extLst>
              <a:ext uri="{FF2B5EF4-FFF2-40B4-BE49-F238E27FC236}">
                <a16:creationId xmlns:a16="http://schemas.microsoft.com/office/drawing/2014/main" id="{364C4700-4162-286D-EC5A-C8FC9D7AE1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1" y="2243910"/>
            <a:ext cx="2771774" cy="2771774"/>
          </a:xfrm>
          <a:prstGeom prst="rect">
            <a:avLst/>
          </a:prstGeom>
        </p:spPr>
      </p:pic>
      <p:sp>
        <p:nvSpPr>
          <p:cNvPr id="13" name="Freeform: Shape 12">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a:extLst>
              <a:ext uri="{FF2B5EF4-FFF2-40B4-BE49-F238E27FC236}">
                <a16:creationId xmlns:a16="http://schemas.microsoft.com/office/drawing/2014/main" id="{A2098FA0-984D-0C85-6D4E-39E2FE70949E}"/>
              </a:ext>
            </a:extLst>
          </p:cNvPr>
          <p:cNvSpPr>
            <a:spLocks noGrp="1"/>
          </p:cNvSpPr>
          <p:nvPr>
            <p:ph idx="1"/>
          </p:nvPr>
        </p:nvSpPr>
        <p:spPr>
          <a:xfrm>
            <a:off x="5334002" y="3047999"/>
            <a:ext cx="6095998" cy="3048001"/>
          </a:xfrm>
        </p:spPr>
        <p:txBody>
          <a:bodyPr>
            <a:normAutofit/>
          </a:bodyPr>
          <a:lstStyle/>
          <a:p>
            <a:pPr lvl="0"/>
            <a:r>
              <a:rPr lang="en-US" sz="1500" dirty="0"/>
              <a:t>Machine learning is a subset of AI, which enables the machine to automatically learn from data, improve performance from past experiences, and make predictions. Machine learning contains a set of algorithms that work on a huge amount of data. Data is fed to these algorithms to train them, and on the basis of training, they build the model &amp; perform a specific task.These ML algorithms help to solve different business problems like Regression, Classification, Forecasting, Clustering, and Associations, etc.Based on the methods and way of learning, machine learning is divided into mainly four types, which are:</a:t>
            </a:r>
          </a:p>
          <a:p>
            <a:pPr lvl="0"/>
            <a:r>
              <a:rPr lang="en-US" sz="1500" dirty="0"/>
              <a:t>Supervised Machine LearningUnsupervised Machine LearningSemi-Supervised Machine LearningReinforcement Learning</a:t>
            </a:r>
          </a:p>
        </p:txBody>
      </p:sp>
    </p:spTree>
    <p:extLst>
      <p:ext uri="{BB962C8B-B14F-4D97-AF65-F5344CB8AC3E}">
        <p14:creationId xmlns:p14="http://schemas.microsoft.com/office/powerpoint/2010/main" val="1916806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41C2EA-98A4-45A8-2C6B-ADD5E12A338E}"/>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a:extLst>
              <a:ext uri="{FF2B5EF4-FFF2-40B4-BE49-F238E27FC236}">
                <a16:creationId xmlns:a16="http://schemas.microsoft.com/office/drawing/2014/main" id="{C6DBF56A-1DE3-3159-188E-C13B298A97A8}"/>
              </a:ext>
            </a:extLst>
          </p:cNvPr>
          <p:cNvSpPr>
            <a:spLocks noGrp="1"/>
          </p:cNvSpPr>
          <p:nvPr>
            <p:ph type="ctrTitle"/>
          </p:nvPr>
        </p:nvSpPr>
        <p:spPr>
          <a:xfrm>
            <a:off x="5334002" y="1163594"/>
            <a:ext cx="6095998" cy="1624055"/>
          </a:xfrm>
        </p:spPr>
        <p:txBody>
          <a:bodyPr anchor="b">
            <a:normAutofit/>
          </a:bodyPr>
          <a:lstStyle/>
          <a:p>
            <a:r>
              <a:rPr lang="en-US" dirty="0"/>
              <a:t>Supervised Machine Learning</a:t>
            </a:r>
          </a:p>
        </p:txBody>
      </p:sp>
      <p:pic>
        <p:nvPicPr>
          <p:cNvPr id="8" name="Graphic 7" descr="Train">
            <a:extLst>
              <a:ext uri="{FF2B5EF4-FFF2-40B4-BE49-F238E27FC236}">
                <a16:creationId xmlns:a16="http://schemas.microsoft.com/office/drawing/2014/main" id="{AA43A55B-AA94-3D35-FBDE-C0568ECBEB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1" y="2243910"/>
            <a:ext cx="2771774" cy="2771774"/>
          </a:xfrm>
          <a:prstGeom prst="rect">
            <a:avLst/>
          </a:prstGeom>
        </p:spPr>
      </p:pic>
      <p:sp>
        <p:nvSpPr>
          <p:cNvPr id="13" name="Freeform: Shape 12">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a:extLst>
              <a:ext uri="{FF2B5EF4-FFF2-40B4-BE49-F238E27FC236}">
                <a16:creationId xmlns:a16="http://schemas.microsoft.com/office/drawing/2014/main" id="{570334C5-1F2F-1ED0-9752-88D8F5EE4E1C}"/>
              </a:ext>
            </a:extLst>
          </p:cNvPr>
          <p:cNvSpPr>
            <a:spLocks noGrp="1"/>
          </p:cNvSpPr>
          <p:nvPr>
            <p:ph idx="1"/>
          </p:nvPr>
        </p:nvSpPr>
        <p:spPr>
          <a:xfrm>
            <a:off x="5334002" y="3047999"/>
            <a:ext cx="6095998" cy="3048001"/>
          </a:xfrm>
        </p:spPr>
        <p:txBody>
          <a:bodyPr>
            <a:normAutofit fontScale="85000" lnSpcReduction="20000"/>
          </a:bodyPr>
          <a:lstStyle/>
          <a:p>
            <a:pPr lvl="0"/>
            <a:r>
              <a:rPr lang="en-US" sz="1500" dirty="0"/>
              <a:t>As its name suggests, supervised  machine learning  is based on supervision. It means in the supervised learning technique, we train the machines using the “labelled” dataset, and based on the training, the machine predicts the output. Here, the labelled data specifies that some of the inputs are already mapped to the output. </a:t>
            </a:r>
          </a:p>
          <a:p>
            <a:pPr lvl="0"/>
            <a:r>
              <a:rPr lang="en-US" sz="1500" dirty="0"/>
              <a:t>Advantages and Disadvantages of Supervised Learning are : </a:t>
            </a:r>
          </a:p>
          <a:p>
            <a:pPr lvl="0"/>
            <a:r>
              <a:rPr lang="en-US" sz="1500" dirty="0"/>
              <a:t>Advantages:</a:t>
            </a:r>
          </a:p>
          <a:p>
            <a:pPr lvl="0"/>
            <a:r>
              <a:rPr lang="en-US" sz="1500" dirty="0"/>
              <a:t>Since supervised learning work with the labelled dataset so we can have an exact idea about the classes of objects.</a:t>
            </a:r>
          </a:p>
          <a:p>
            <a:pPr lvl="0"/>
            <a:r>
              <a:rPr lang="en-US" sz="1500" dirty="0"/>
              <a:t>These algorithms are helpful in predicting the output on the basis of prior experience.</a:t>
            </a:r>
          </a:p>
          <a:p>
            <a:pPr lvl="0"/>
            <a:r>
              <a:rPr lang="en-US" sz="1500" dirty="0"/>
              <a:t>Disadvantages:</a:t>
            </a:r>
          </a:p>
          <a:p>
            <a:pPr lvl="0"/>
            <a:r>
              <a:rPr lang="en-US" sz="1500" dirty="0"/>
              <a:t>These algorithms are not able to solve complex tasks.</a:t>
            </a:r>
          </a:p>
          <a:p>
            <a:pPr lvl="0"/>
            <a:r>
              <a:rPr lang="en-US" sz="1500" dirty="0"/>
              <a:t>It may predict the wrong output if the test data is different from the training data.</a:t>
            </a:r>
          </a:p>
          <a:p>
            <a:pPr lvl="0"/>
            <a:r>
              <a:rPr lang="en-US" sz="1500" dirty="0"/>
              <a:t>It requires lots of computational time to train the algorithm.</a:t>
            </a:r>
          </a:p>
        </p:txBody>
      </p:sp>
    </p:spTree>
    <p:extLst>
      <p:ext uri="{BB962C8B-B14F-4D97-AF65-F5344CB8AC3E}">
        <p14:creationId xmlns:p14="http://schemas.microsoft.com/office/powerpoint/2010/main" val="1416508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986B5C5-7FC0-F4ED-BFA1-54081CEAB41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9FEAAE4-608F-4DE6-97B4-51573869A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5062873" cy="6858003"/>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a:extLst>
              <a:ext uri="{FF2B5EF4-FFF2-40B4-BE49-F238E27FC236}">
                <a16:creationId xmlns:a16="http://schemas.microsoft.com/office/drawing/2014/main" id="{2849B596-1E3A-74DC-CD29-236644521642}"/>
              </a:ext>
            </a:extLst>
          </p:cNvPr>
          <p:cNvSpPr>
            <a:spLocks noGrp="1"/>
          </p:cNvSpPr>
          <p:nvPr>
            <p:ph type="ctrTitle"/>
          </p:nvPr>
        </p:nvSpPr>
        <p:spPr>
          <a:xfrm>
            <a:off x="686635" y="1143000"/>
            <a:ext cx="3285045" cy="4572000"/>
          </a:xfrm>
        </p:spPr>
        <p:txBody>
          <a:bodyPr anchor="ctr">
            <a:normAutofit/>
          </a:bodyPr>
          <a:lstStyle/>
          <a:p>
            <a:pPr algn="r"/>
            <a:r>
              <a:rPr lang="en-US" sz="4100" dirty="0"/>
              <a:t>Unsupervised Machine Learning</a:t>
            </a:r>
          </a:p>
        </p:txBody>
      </p:sp>
      <p:grpSp>
        <p:nvGrpSpPr>
          <p:cNvPr id="13" name="Group 12">
            <a:extLst>
              <a:ext uri="{FF2B5EF4-FFF2-40B4-BE49-F238E27FC236}">
                <a16:creationId xmlns:a16="http://schemas.microsoft.com/office/drawing/2014/main" id="{1C03C1F1-33AC-4C16-AD56-DD6382C36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08320" y="-1"/>
            <a:ext cx="548640" cy="6858001"/>
            <a:chOff x="3697284" y="-1"/>
            <a:chExt cx="884241" cy="6858001"/>
          </a:xfrm>
          <a:effectLst>
            <a:outerShdw blurRad="381000" dist="152400" algn="l" rotWithShape="0">
              <a:prstClr val="black">
                <a:alpha val="10000"/>
              </a:prstClr>
            </a:outerShdw>
          </a:effectLst>
        </p:grpSpPr>
        <p:sp>
          <p:nvSpPr>
            <p:cNvPr id="14" name="Freeform: Shape 13">
              <a:extLst>
                <a:ext uri="{FF2B5EF4-FFF2-40B4-BE49-F238E27FC236}">
                  <a16:creationId xmlns:a16="http://schemas.microsoft.com/office/drawing/2014/main" id="{D66E751B-0173-4DAE-BDFD-D5855E48F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24F58DB-B3B0-4265-8312-823370262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a:extLst>
              <a:ext uri="{FF2B5EF4-FFF2-40B4-BE49-F238E27FC236}">
                <a16:creationId xmlns:a16="http://schemas.microsoft.com/office/drawing/2014/main" id="{56828E94-5294-B8A0-E46B-95256A460A7B}"/>
              </a:ext>
            </a:extLst>
          </p:cNvPr>
          <p:cNvSpPr>
            <a:spLocks noGrp="1"/>
          </p:cNvSpPr>
          <p:nvPr>
            <p:ph idx="1"/>
          </p:nvPr>
        </p:nvSpPr>
        <p:spPr>
          <a:xfrm>
            <a:off x="5749369" y="1143000"/>
            <a:ext cx="5876395" cy="4572000"/>
          </a:xfrm>
        </p:spPr>
        <p:txBody>
          <a:bodyPr anchor="ctr">
            <a:normAutofit/>
          </a:bodyPr>
          <a:lstStyle/>
          <a:p>
            <a:pPr lvl="0"/>
            <a:r>
              <a:rPr lang="en-US" sz="1300" dirty="0"/>
              <a:t>Unsupervised learning is different from the Supervised learning technique; as its name suggests, there is no need for supervision. It means, in unsupervised machine learning, the machine is trained using the unlabeled dataset, and the machine predicts the output without any supervision.</a:t>
            </a:r>
          </a:p>
          <a:p>
            <a:pPr lvl="0"/>
            <a:r>
              <a:rPr lang="en-US" sz="1300" dirty="0"/>
              <a:t>Advantages and Disadvantages of Unsupervised Learning Algorithm are:</a:t>
            </a:r>
          </a:p>
          <a:p>
            <a:pPr lvl="0"/>
            <a:r>
              <a:rPr lang="en-US" sz="1300" dirty="0"/>
              <a:t>Advantages:</a:t>
            </a:r>
          </a:p>
          <a:p>
            <a:pPr lvl="0"/>
            <a:r>
              <a:rPr lang="en-US" sz="1300" dirty="0"/>
              <a:t>These algorithms can be used for complicated tasks compared to the supervised ones because these algorithms work on the unlabeled dataset.</a:t>
            </a:r>
          </a:p>
          <a:p>
            <a:pPr lvl="0"/>
            <a:r>
              <a:rPr lang="en-US" sz="1300" dirty="0"/>
              <a:t>Unsupervised algorithms are preferable for various tasks as getting the unlabeled dataset is easier as compared to the labelled dataset.</a:t>
            </a:r>
          </a:p>
          <a:p>
            <a:pPr lvl="0"/>
            <a:r>
              <a:rPr lang="en-US" sz="1300" dirty="0"/>
              <a:t>Disadvantages:</a:t>
            </a:r>
          </a:p>
          <a:p>
            <a:pPr lvl="0"/>
            <a:r>
              <a:rPr lang="en-US" sz="1300" dirty="0"/>
              <a:t>The output of an unsupervised algorithm can be less accurate as the dataset is not labelled, and algorithms are not trained with the exact output in prior.</a:t>
            </a:r>
          </a:p>
          <a:p>
            <a:pPr lvl="0"/>
            <a:r>
              <a:rPr lang="en-US" sz="1300" dirty="0"/>
              <a:t>Working with Unsupervised learning is more difficult as it works with the unlabeled dataset that does not map with the output.</a:t>
            </a:r>
          </a:p>
          <a:p>
            <a:endParaRPr lang="en-US" sz="1300" dirty="0"/>
          </a:p>
        </p:txBody>
      </p:sp>
    </p:spTree>
    <p:extLst>
      <p:ext uri="{BB962C8B-B14F-4D97-AF65-F5344CB8AC3E}">
        <p14:creationId xmlns:p14="http://schemas.microsoft.com/office/powerpoint/2010/main" val="334079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28AABA1-60D1-8CC1-6B38-8FB660F5A59D}"/>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a:extLst>
              <a:ext uri="{FF2B5EF4-FFF2-40B4-BE49-F238E27FC236}">
                <a16:creationId xmlns:a16="http://schemas.microsoft.com/office/drawing/2014/main" id="{EC4E3A9A-0542-A01D-6A5D-5A578F70F520}"/>
              </a:ext>
            </a:extLst>
          </p:cNvPr>
          <p:cNvSpPr>
            <a:spLocks noGrp="1"/>
          </p:cNvSpPr>
          <p:nvPr>
            <p:ph type="ctrTitle"/>
          </p:nvPr>
        </p:nvSpPr>
        <p:spPr>
          <a:xfrm>
            <a:off x="5334002" y="1163594"/>
            <a:ext cx="6095998" cy="1624055"/>
          </a:xfrm>
        </p:spPr>
        <p:txBody>
          <a:bodyPr anchor="b">
            <a:normAutofit/>
          </a:bodyPr>
          <a:lstStyle/>
          <a:p>
            <a:r>
              <a:rPr lang="en-US" dirty="0"/>
              <a:t>Semi-Supervised Learning</a:t>
            </a:r>
          </a:p>
        </p:txBody>
      </p:sp>
      <p:pic>
        <p:nvPicPr>
          <p:cNvPr id="8" name="Graphic 7" descr="Programmer">
            <a:extLst>
              <a:ext uri="{FF2B5EF4-FFF2-40B4-BE49-F238E27FC236}">
                <a16:creationId xmlns:a16="http://schemas.microsoft.com/office/drawing/2014/main" id="{38E602DB-209E-CFA2-9A44-6A2923B264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1" y="2243910"/>
            <a:ext cx="2771774" cy="2771774"/>
          </a:xfrm>
          <a:prstGeom prst="rect">
            <a:avLst/>
          </a:prstGeom>
        </p:spPr>
      </p:pic>
      <p:sp>
        <p:nvSpPr>
          <p:cNvPr id="13" name="Freeform: Shape 12">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a:extLst>
              <a:ext uri="{FF2B5EF4-FFF2-40B4-BE49-F238E27FC236}">
                <a16:creationId xmlns:a16="http://schemas.microsoft.com/office/drawing/2014/main" id="{98B5D716-FB68-68A1-3EBF-C2257C80531E}"/>
              </a:ext>
            </a:extLst>
          </p:cNvPr>
          <p:cNvSpPr>
            <a:spLocks noGrp="1"/>
          </p:cNvSpPr>
          <p:nvPr>
            <p:ph idx="1"/>
          </p:nvPr>
        </p:nvSpPr>
        <p:spPr>
          <a:xfrm>
            <a:off x="5334002" y="3047999"/>
            <a:ext cx="6095998" cy="3048001"/>
          </a:xfrm>
        </p:spPr>
        <p:txBody>
          <a:bodyPr>
            <a:normAutofit fontScale="92500" lnSpcReduction="20000"/>
          </a:bodyPr>
          <a:lstStyle/>
          <a:p>
            <a:pPr lvl="0"/>
            <a:r>
              <a:rPr lang="en-US" sz="1500" dirty="0"/>
              <a:t>Semi-Supervised learning is a type of Machine Learning algorithm that lies between Supervised and Unsupervised machine learning. It represents the intermediate ground between Supervised (With Labelled training data) and Unsupervised learning (with no labelled training data) algorithms and uses the combination of labelled and unlabeled datasets during the training period.</a:t>
            </a:r>
          </a:p>
          <a:p>
            <a:pPr lvl="0"/>
            <a:r>
              <a:rPr lang="en-US" sz="1500" dirty="0"/>
              <a:t>Advantages and disadvantages of Semi-supervised Learning</a:t>
            </a:r>
          </a:p>
          <a:p>
            <a:pPr lvl="0"/>
            <a:r>
              <a:rPr lang="en-US" sz="1500" dirty="0"/>
              <a:t>Advantages:</a:t>
            </a:r>
          </a:p>
          <a:p>
            <a:pPr lvl="0"/>
            <a:r>
              <a:rPr lang="en-US" sz="1500" dirty="0"/>
              <a:t>It is simple and easy to understand the algorithm.</a:t>
            </a:r>
          </a:p>
          <a:p>
            <a:pPr lvl="0"/>
            <a:r>
              <a:rPr lang="en-US" sz="1500" dirty="0"/>
              <a:t>It is highly efficient.It is used to solve drawbacks of Supervised and Unsupervised Learning algorithms.</a:t>
            </a:r>
          </a:p>
          <a:p>
            <a:pPr lvl="0"/>
            <a:r>
              <a:rPr lang="en-US" sz="1500" dirty="0"/>
              <a:t>Disadvantages:</a:t>
            </a:r>
          </a:p>
          <a:p>
            <a:pPr lvl="0"/>
            <a:r>
              <a:rPr lang="en-US" sz="1500" dirty="0"/>
              <a:t>Iterations results may not be stable.</a:t>
            </a:r>
          </a:p>
          <a:p>
            <a:pPr lvl="0"/>
            <a:r>
              <a:rPr lang="en-US" sz="1500" dirty="0"/>
              <a:t>We cannot apply these algorithms to network-level data.Accuracy is low.</a:t>
            </a:r>
          </a:p>
        </p:txBody>
      </p:sp>
    </p:spTree>
    <p:extLst>
      <p:ext uri="{BB962C8B-B14F-4D97-AF65-F5344CB8AC3E}">
        <p14:creationId xmlns:p14="http://schemas.microsoft.com/office/powerpoint/2010/main" val="2806771314"/>
      </p:ext>
    </p:extLst>
  </p:cSld>
  <p:clrMapOvr>
    <a:masterClrMapping/>
  </p:clrMapOvr>
</p:sld>
</file>

<file path=ppt/theme/theme1.xml><?xml version="1.0" encoding="utf-8"?>
<a:theme xmlns:a="http://schemas.openxmlformats.org/drawingml/2006/main" name="TornVTI">
  <a:themeElements>
    <a:clrScheme name="AnalogousFromRegularSeedRightStep">
      <a:dk1>
        <a:srgbClr val="000000"/>
      </a:dk1>
      <a:lt1>
        <a:srgbClr val="FFFFFF"/>
      </a:lt1>
      <a:dk2>
        <a:srgbClr val="311D34"/>
      </a:dk2>
      <a:lt2>
        <a:srgbClr val="E8E2E6"/>
      </a:lt2>
      <a:accent1>
        <a:srgbClr val="47B665"/>
      </a:accent1>
      <a:accent2>
        <a:srgbClr val="3BB18C"/>
      </a:accent2>
      <a:accent3>
        <a:srgbClr val="4AB0BC"/>
      </a:accent3>
      <a:accent4>
        <a:srgbClr val="3B74B1"/>
      </a:accent4>
      <a:accent5>
        <a:srgbClr val="4D54C3"/>
      </a:accent5>
      <a:accent6>
        <a:srgbClr val="653BB1"/>
      </a:accent6>
      <a:hlink>
        <a:srgbClr val="BF3F9C"/>
      </a:hlink>
      <a:folHlink>
        <a:srgbClr val="7F7F7F"/>
      </a:folHlink>
    </a:clrScheme>
    <a:fontScheme name="Torn">
      <a:majorFont>
        <a:latin typeface="Impact"/>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0</TotalTime>
  <Words>1480</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Nova Cond</vt:lpstr>
      <vt:lpstr>Impact</vt:lpstr>
      <vt:lpstr>TornVTI</vt:lpstr>
      <vt:lpstr>Machine learning </vt:lpstr>
      <vt:lpstr>What is machine learning? </vt:lpstr>
      <vt:lpstr>Evolution of Machine Learning </vt:lpstr>
      <vt:lpstr>Benefits of Machine Learning </vt:lpstr>
      <vt:lpstr>Benefits of Machine Learning </vt:lpstr>
      <vt:lpstr>Types of Machine Learning</vt:lpstr>
      <vt:lpstr>Supervised Machine Learning</vt:lpstr>
      <vt:lpstr>Unsupervised Machine Learning</vt:lpstr>
      <vt:lpstr>Semi-Supervised Learning</vt:lpstr>
      <vt:lpstr>Reinforcement Learning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Vaidansh Thapliyal</dc:creator>
  <cp:lastModifiedBy>Vaidansh Thapliyal</cp:lastModifiedBy>
  <cp:revision>2</cp:revision>
  <dcterms:created xsi:type="dcterms:W3CDTF">2023-12-10T14:25:07Z</dcterms:created>
  <dcterms:modified xsi:type="dcterms:W3CDTF">2023-12-10T14:51:12Z</dcterms:modified>
</cp:coreProperties>
</file>