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ms-office.chartstyle+xml" PartName="/ppt/charts/style1.xml"/>
  <Override ContentType="application/vnd.ms-office.chartcolorstyle+xml" PartName="/ppt/charts/colors1.xml"/>
  <Override ContentType="application/vnd.openxmlformats-officedocument.themeOverride+xml" PartName="/ppt/theme/themeOverride1.xml"/>
  <Override ContentType="application/vnd.openxmlformats-officedocument.drawingml.chart+xml" PartName="/ppt/charts/chart1.xml"/>
  <Override ContentType="application/vnd.openxmlformats-officedocument.presentationml.slide+xml" PartName="/ppt/slides/slide11.xml"/>
  <Override ContentType="application/vnd.ms-office.chartstyle+xml" PartName="/ppt/charts/style2.xml"/>
  <Override ContentType="application/vnd.ms-office.chartcolorstyle+xml" PartName="/ppt/charts/colors2.xml"/>
  <Override ContentType="application/vnd.openxmlformats-officedocument.themeOverride+xml" PartName="/ppt/theme/themeOverride2.xml"/>
  <Override ContentType="application/vnd.openxmlformats-officedocument.drawingml.chart+xml" PartName="/ppt/charts/chart2.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Default ContentType="application/vnd.openxmlformats-officedocument.spreadsheetml.sheet" Extension="xlsx"/>
  <Default ContentType="image/png" Extension="png"/>
  <Default ContentType="image/jpeg" Extension="jpeg"/>
  <Override ContentType="application/x-fontdata" PartName="/ppt/fonts/font1.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jpeg" Type="http://schemas.openxmlformats.org/officeDocument/2006/relationships/image"/><Relationship Id="rId5" Target="/ppt/media/image5.png" Type="http://schemas.openxmlformats.org/officeDocument/2006/relationships/image"/><Relationship Id="rId6" Target="/ppt/media/image6.png" Type="http://schemas.openxmlformats.org/officeDocument/2006/relationships/image"/><Relationship Id="rId7" Target="/ppt/media/image7.png" Type="http://schemas.openxmlformats.org/officeDocument/2006/relationships/image"/><Relationship Id="rId8" Target="/ppt/media/image8.jpeg" Type="http://schemas.openxmlformats.org/officeDocument/2006/relationships/image"/><Relationship Id="rId9" Target="/ppt/media/image9.jpeg" Type="http://schemas.openxmlformats.org/officeDocument/2006/relationships/image"/><Relationship Id="rId10" Target="/ppt/media/image10.png" Type="http://schemas.openxmlformats.org/officeDocument/2006/relationships/image"/><Relationship Id="rId11" Target="ppt/media/img_cc_black.png" Type="http://schemas.openxmlformats.org/officeDocument/2006/relationships/image"/><Relationship Id="rId12" Target="ppt/presentation.xml" Type="http://schemas.openxmlformats.org/officeDocument/2006/relationships/officeDocument"/><Relationship Id="rId13" Target="docProps/core.xml" Type="http://schemas.openxmlformats.org/package/2006/relationships/metadata/core-properties"/><Relationship Id="rId14"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type="screen16x9"/>
  <p:notesSz cx="12192000" cy="6858000"/>
  <p:embeddedFontLst>
    <p:embeddedFont>
      <p:font typeface="Roboto"/>
      <p:bold r:id="rId21"/>
    </p:embeddedFont>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notesSlides/notesSlide1.xml" Type="http://schemas.openxmlformats.org/officeDocument/2006/relationships/note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0" Target="tableStyles.xml" Type="http://schemas.openxmlformats.org/officeDocument/2006/relationships/tableStyles"/><Relationship Id="rId21" Target="fonts/font1.fntdata" Type="http://schemas.openxmlformats.org/officeDocument/2006/relationships/font"/><Relationship Id="rId22" Target="presProps.xml" Type="http://schemas.openxmlformats.org/officeDocument/2006/relationships/presProps"/><Relationship Id="rId23" Target="viewProps.xml" Type="http://schemas.openxmlformats.org/officeDocument/2006/relationships/viewProps"/></Relationships>
</file>

<file path=ppt/charts/_rels/chart1.xml.rels><?xml version="1.0" encoding="UTF-8" standalone="no"?><Relationships xmlns="http://schemas.openxmlformats.org/package/2006/relationships"><Relationship Id="rId1" Target="style1.xml" Type="http://schemas.microsoft.com/office/2011/relationships/chartStyle"/><Relationship Id="rId2" Target="colors1.xml" Type="http://schemas.microsoft.com/office/2011/relationships/chartColorStyle"/><Relationship Id="rId3" Target="../theme/themeOverride1.xml" Type="http://schemas.openxmlformats.org/officeDocument/2006/relationships/themeOverride"/></Relationships>
</file>

<file path=ppt/charts/_rels/chart2.xml.rels><?xml version="1.0" encoding="UTF-8" standalone="no"?><Relationships xmlns="http://schemas.openxmlformats.org/package/2006/relationships"><Relationship Id="rId1" Target="style2.xml" Type="http://schemas.microsoft.com/office/2011/relationships/chartStyle"/><Relationship Id="rId2" Target="colors2.xml" Type="http://schemas.microsoft.com/office/2011/relationships/chartColorStyle"/><Relationship Id="rId3" Target="../theme/themeOverride2.xml" Type="http://schemas.openxmlformats.org/officeDocument/2006/relationships/themeOverride"/></Relationships>
</file>

<file path=ppt/charts/chart1.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tx>
        <c:rich>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Employee Performance Analysis </a:t>
            </a:r>
          </a:p>
        </c:rich>
      </c:tx>
      <c:layout/>
      <c:overlay val="0"/>
      <c:spPr>
        <a:noFill/>
        <a:ln>
          <a:noFill/>
        </a:ln>
      </c:spPr>
    </c:title>
    <c:plotArea>
      <c:layout/>
      <c:barChart>
        <c:barDir val="col"/>
        <c:grouping val="clustered"/>
        <c:varyColors val="0"/>
        <c:ser>
          <c:idx val="0"/>
          <c:order val="0"/>
          <c:tx>
            <c:strRef>
              <c:f>Sheet1!$B$2:$B$3</c:f>
              <c:strCache>
                <c:ptCount val="1"/>
                <c:pt idx="0">
                  <c:v>Performance Level </c:v>
                </c:pt>
              </c:strCache>
            </c:strRef>
          </c:tx>
          <c:spPr>
            <a:solidFill>
              <a:schemeClr val="accent1"/>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1"/>
                <c:pt idx="0">
                  <c:v>Performance Level </c:v>
                </c:pt>
              </c:strCache>
            </c:strRef>
          </c:tx>
          <c:spPr>
            <a:solidFill>
              <a:schemeClr val="accent2"/>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1"/>
                <c:pt idx="0">
                  <c:v>Performance Level </c:v>
                </c:pt>
              </c:strCache>
            </c:strRef>
          </c:tx>
          <c:spPr>
            <a:solidFill>
              <a:schemeClr val="accent3"/>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1"/>
                <c:pt idx="0">
                  <c:v>Performance Level </c:v>
                </c:pt>
              </c:strCache>
            </c:strRef>
          </c:tx>
          <c:spPr>
            <a:solidFill>
              <a:schemeClr val="accent4"/>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1"/>
                <c:pt idx="0">
                  <c:v>Performance Level </c:v>
                </c:pt>
              </c:strCache>
            </c:strRef>
          </c:tx>
          <c:spPr>
            <a:solidFill>
              <a:schemeClr val="accent5"/>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189902501"/>
        <c:axId val="607789522"/>
      </c:barChart>
      <c:catAx>
        <c:axId val="189902501"/>
        <c:scaling>
          <c:orientation val="minMax"/>
        </c:scaling>
        <c:delete val="0"/>
        <c:axPos val="b"/>
        <c:majorTickMark val="none"/>
        <c:minorTickMark val="none"/>
        <c:tickLblPos val="nextTo"/>
        <c:spPr>
          <a:noFill/>
          <a:ln cap="flat" w="9525">
            <a:solidFill>
              <a:schemeClr val="tx1">
                <a:lumMod val="15000"/>
                <a:lumOff val="85000"/>
              </a:schemeClr>
            </a:solidFill>
            <a:round/>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607789522"/>
        <c:crosses val="autoZero"/>
        <c:lblAlgn val="ctr"/>
        <c:lblOffset val="100"/>
      </c:catAx>
      <c:valAx>
        <c:axId val="607789522"/>
        <c:scaling>
          <c:orientation val="minMax"/>
        </c:scaling>
        <c:delete val="0"/>
        <c:axPos val="l"/>
        <c:majorGridlines>
          <c:spPr>
            <a:ln cap="flat" w="9525">
              <a:solidFill>
                <a:schemeClr val="tx1">
                  <a:lumMod val="15000"/>
                  <a:lumOff val="85000"/>
                </a:schemeClr>
              </a:solidFill>
              <a:round/>
            </a:ln>
          </c:spPr>
        </c:majorGridlines>
        <c:majorTickMark val="none"/>
        <c:minorTickMark val="none"/>
        <c:tickLblPos val="nextTo"/>
        <c:numFmt formatCode="General" sourceLinked="0"/>
        <c:spPr>
          <a:noFill/>
          <a:ln>
            <a:noFill/>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189902501"/>
        <c:crosses val="autoZero"/>
        <c:majorUnit val="500.0"/>
      </c:valAx>
      <c:spPr>
        <a:noFill/>
        <a:ln>
          <a:noFill/>
        </a:ln>
      </c:spPr>
    </c:plotArea>
    <c:legend>
      <c:legendPos val="b"/>
      <c:layout/>
      <c:overlay val="0"/>
      <c:spPr>
        <a:noFill/>
        <a:ln>
          <a:noFill/>
        </a:ln>
      </c:spPr>
      <c:txPr>
        <a:bodyPr anchor="ctr" rtlCol="0" spcFirstLastPara="true" vert="horz" wrap="square"/>
        <a:lstStyle/>
        <a:p>
          <a:pPr>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hart2.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layout/>
      <c:overlay val="0"/>
      <c:spPr>
        <a:noFill/>
        <a:ln>
          <a:noFill/>
        </a:ln>
      </c:spPr>
      <c:txPr>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
          </a:r>
          <a:endParaRPr dirty="0" lang="en-US"/>
        </a:p>
      </c:txPr>
    </c:title>
    <c:plotArea>
      <c:layout/>
      <c:pieChart>
        <c:varyColors val="1"/>
        <c:ser>
          <c:idx val="0"/>
          <c:order val="0"/>
          <c:tx>
            <c:strRef>
              <c:f>Sheet1!$B$3</c:f>
              <c:strCache>
                <c:ptCount val="1"/>
                <c:pt idx="0">
                  <c:v>HIGH</c:v>
                </c:pt>
              </c:strCache>
            </c:strRef>
          </c:tx>
          <c:spPr>
            <a:ln cap="rnd" w="28575">
              <a:solidFill>
                <a:schemeClr val="phClr"/>
              </a:solidFill>
              <a:round/>
            </a:ln>
          </c:spPr>
          <c:explosion val="25"/>
          <c:dPt>
            <c:idx val="0"/>
            <c:invertIfNegative val="0"/>
            <c:spPr>
              <a:solidFill>
                <a:schemeClr val="accent1"/>
              </a:solidFill>
              <a:ln w="19050">
                <a:solidFill>
                  <a:schemeClr val="lt1"/>
                </a:solidFill>
              </a:ln>
            </c:spPr>
          </c:dPt>
          <c:dPt>
            <c:idx val="1"/>
            <c:invertIfNegative val="0"/>
            <c:spPr>
              <a:solidFill>
                <a:schemeClr val="accent2"/>
              </a:solidFill>
              <a:ln w="19050">
                <a:solidFill>
                  <a:schemeClr val="lt1"/>
                </a:solidFill>
              </a:ln>
            </c:spPr>
          </c:dPt>
          <c:dPt>
            <c:idx val="2"/>
            <c:invertIfNegative val="0"/>
            <c:spPr>
              <a:solidFill>
                <a:schemeClr val="accent3"/>
              </a:solidFill>
              <a:ln w="19050">
                <a:solidFill>
                  <a:schemeClr val="lt1"/>
                </a:solidFill>
              </a:ln>
            </c:spPr>
          </c:dPt>
          <c:dPt>
            <c:idx val="3"/>
            <c:invertIfNegative val="0"/>
            <c:spPr>
              <a:solidFill>
                <a:schemeClr val="accent4"/>
              </a:solidFill>
              <a:ln w="19050">
                <a:solidFill>
                  <a:schemeClr val="lt1"/>
                </a:solidFill>
              </a:ln>
            </c:spPr>
          </c:dPt>
          <c:dPt>
            <c:idx val="4"/>
            <c:invertIfNegative val="0"/>
            <c:spPr>
              <a:solidFill>
                <a:schemeClr val="accent5"/>
              </a:solidFill>
              <a:ln w="19050">
                <a:solidFill>
                  <a:schemeClr val="lt1"/>
                </a:solidFill>
              </a:ln>
            </c:spPr>
          </c:dPt>
          <c:dPt>
            <c:idx val="5"/>
            <c:invertIfNegative val="0"/>
            <c:spPr>
              <a:solidFill>
                <a:schemeClr val="accent6"/>
              </a:solidFill>
              <a:ln w="19050">
                <a:solidFill>
                  <a:schemeClr val="lt1"/>
                </a:solidFill>
              </a:ln>
            </c:spPr>
          </c:dPt>
          <c:dPt>
            <c:idx val="6"/>
            <c:invertIfNegative val="0"/>
            <c:spPr>
              <a:solidFill>
                <a:schemeClr val="accent1">
                  <a:lumMod val="60000"/>
                </a:schemeClr>
              </a:solidFill>
              <a:ln w="19050">
                <a:solidFill>
                  <a:schemeClr val="lt1"/>
                </a:solidFill>
              </a:ln>
            </c:spPr>
          </c:dPt>
          <c:dPt>
            <c:idx val="7"/>
            <c:invertIfNegative val="0"/>
            <c:spPr>
              <a:solidFill>
                <a:schemeClr val="accent2">
                  <a:lumMod val="60000"/>
                </a:schemeClr>
              </a:solidFill>
              <a:ln w="19050">
                <a:solidFill>
                  <a:schemeClr val="lt1"/>
                </a:solidFill>
              </a:ln>
            </c:spPr>
          </c:dPt>
          <c:dPt>
            <c:idx val="8"/>
            <c:invertIfNegative val="0"/>
            <c:spPr>
              <a:solidFill>
                <a:schemeClr val="accent3">
                  <a:lumMod val="60000"/>
                </a:schemeClr>
              </a:solidFill>
              <a:ln w="19050">
                <a:solidFill>
                  <a:schemeClr val="lt1"/>
                </a:solidFill>
              </a:ln>
            </c:spPr>
          </c:dPt>
          <c:dPt>
            <c:idx val="9"/>
            <c:invertIfNegative val="0"/>
            <c:spPr>
              <a:solidFill>
                <a:schemeClr val="accent4">
                  <a:lumMod val="60000"/>
                </a:schemeClr>
              </a:solidFill>
              <a:ln w="19050">
                <a:solidFill>
                  <a:schemeClr val="lt1"/>
                </a:solidFill>
              </a:ln>
            </c:spPr>
          </c:dPt>
          <c:dPt>
            <c:idx val="10"/>
            <c:invertIfNegative val="0"/>
            <c:spPr>
              <a:solidFill>
                <a:schemeClr val="accent5">
                  <a:lumMod val="60000"/>
                </a:schemeClr>
              </a:solidFill>
              <a:ln w="19050">
                <a:solidFill>
                  <a:schemeClr val="lt1"/>
                </a:solidFill>
              </a:ln>
            </c:spPr>
          </c:dPt>
          <c:dLbls>
            <c:showLegendKey val="0"/>
            <c:showVal val="0"/>
            <c:showCatName val="0"/>
            <c:showSerName val="0"/>
            <c:showPercent val="0"/>
            <c:showBubbleSize val="0"/>
            <c:showLeaderLines val="1"/>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c:spPr>
    </c:plotArea>
    <c:legend>
      <c:legendPos val="b"/>
      <c:layout/>
      <c:overlay val="0"/>
      <c:spPr>
        <a:noFill/>
        <a:ln>
          <a:noFill/>
        </a:ln>
      </c:spPr>
      <c:txPr>
        <a:bodyPr anchor="ctr" rtlCol="0" spcFirstLastPara="true" vert="horz" wrap="square"/>
        <a:lstStyle/>
        <a:p>
          <a:pPr rtl="false">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olors1.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10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cs:dataPoint>
  <cs:dataPoint3D>
    <cs:lnRef idx="0">
      <a:schemeClr val="accent1"/>
    </cs:lnRef>
    <cs:fillRef idx="1">
      <a:schemeClr val="accent1"/>
    </cs:fillRef>
    <cs:effectRef idx="0">
      <a:schemeClr val="accent1"/>
    </cs:effectRef>
    <cs:fontRef idx="minor">
      <a:schemeClr val="tx1"/>
    </cs:fontRef>
    <cs:spPr/>
  </cs:dataPoint3D>
  <cs:dataPointLine>
    <cs:lnRef idx="0">
      <a:schemeClr val="accent1"/>
    </cs:lnRef>
    <cs:fillRef idx="1">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75000"/>
            <a:lumOff val="25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dk1"/>
    </cs:fontRef>
    <cs:spPr>
      <a:solidFill>
        <a:schemeClr val="lt1"/>
      </a:solidFill>
      <a:ln w="9525">
        <a:solidFill>
          <a:schemeClr val="tx1">
            <a:lumMod val="15000"/>
            <a:lumOff val="85000"/>
          </a:schemeClr>
        </a:solidFill>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9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a:ln w="19050">
        <a:solidFill>
          <a:schemeClr val="lt1"/>
        </a:solidFill>
      </a:ln>
    </cs:spPr>
  </cs:dataPoint>
  <cs:dataPoint3D>
    <cs:lnRef idx="0">
      <a:schemeClr val="accent1"/>
    </cs:lnRef>
    <cs:fillRef idx="1">
      <a:schemeClr val="accent1"/>
    </cs:fillRef>
    <cs:effectRef idx="0">
      <a:schemeClr val="accent1"/>
    </cs:effectRef>
    <cs:fontRef idx="minor">
      <a:schemeClr val="tx1"/>
    </cs:fontRef>
    <cs:spPr>
      <a:ln w="19050">
        <a:solidFill>
          <a:schemeClr val="lt1"/>
        </a:solidFill>
      </a:ln>
    </cs:spPr>
  </cs:dataPoint3D>
  <cs:dataPointLine>
    <cs:lnRef idx="0">
      <a:schemeClr val="accent1"/>
    </cs:lnRef>
    <cs:fillRef idx="0">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tx1"/>
    </cs:fontRef>
    <cs:spPr>
      <a:solidFill>
        <a:schemeClr val="dk1">
          <a:lumMod val="75000"/>
          <a:lumOff val="25000"/>
        </a:schemeClr>
      </a:solidFill>
      <a:ln cap="flat" w="9525">
        <a:solidFill>
          <a:schemeClr val="tx1">
            <a:lumMod val="65000"/>
            <a:lumOff val="35000"/>
          </a:schemeClr>
        </a:solidFill>
        <a:round/>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50000"/>
            <a:lumOff val="50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tx1"/>
    </cs:fontRef>
    <cs:spPr>
      <a:solidFill>
        <a:schemeClr val="lt1"/>
      </a:solidFill>
      <a:ln cap="flat" w="9525">
        <a:solidFill>
          <a:schemeClr val="tx1">
            <a:lumMod val="65000"/>
            <a:lumOff val="35000"/>
          </a:schemeClr>
        </a:solidFill>
        <a:round/>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Slide">
    <p:spTree>
      <p:nvGrpSpPr>
        <p:cNvPr id="1" name=""/>
        <p:cNvGrpSpPr/>
        <p:nvPr/>
      </p:nvGrpSpPr>
      <p:grpSpPr>
        <a:xfrm>
          <a:off x="0" y="0"/>
          <a:ext cx="0" cy="0"/>
          <a:chOff x="0" y="0"/>
          <a:chExt cx="0" cy="0"/>
        </a:xfrm>
      </p:grpSpPr>
      <p:sp>
        <p:nvSpPr>
          <p:cNvPr id="2" name="Holder 2">
            <a:extLst>
              <a:ext uri="{5EA6662B-9CC0-43C4-82EC-E667C482D2F7}">
                <a16:creationId xmlns:a16="http://schemas.microsoft.com/office/drawing/2010/main" id="{9F3879E5-EC23-4BEC-A57E-1B1C5946CC3C}"/>
              </a:ext>
            </a:extLst>
          </p:cNvPr>
          <p:cNvSpPr>
            <a:spLocks noGrp="true"/>
          </p:cNvSpPr>
          <p:nvPr>
            <p:ph type="title"/>
          </p:nvPr>
        </p:nvSpPr>
        <p:spPr>
          <a:xfrm rot="0">
            <a:off x="3195574" y="2067305"/>
            <a:ext cx="5800851" cy="482600"/>
          </a:xfrm>
          <a:prstGeom prst="rect">
            <a:avLst/>
          </a:prstGeom>
        </p:spPr>
        <p:txBody>
          <a:bodyPr bIns="0" lIns="0" rIns="0" rtlCol="0" tIns="0" wrap="square">
            <a:spAutoFit/>
          </a:bodyPr>
          <a:lstStyle>
            <a:lvl1pPr lvl="0">
              <a:defRPr b="0" dirty="0" i="0" lang="en-US" sz="3200">
                <a:solidFill>
                  <a:schemeClr val="tx1"/>
                </a:solidFill>
                <a:latin typeface="Trebuchet MS"/>
              </a:defRPr>
            </a:lvl1pPr>
          </a:lstStyle>
          <a:p>
            <a:pPr/>
            <a:r>
              <a:rPr dirty="0" lang="en-US"/>
              <a:t/>
            </a:r>
            <a:endParaRPr dirty="0" lang="en-US"/>
          </a:p>
        </p:txBody>
      </p:sp>
      <p:sp>
        <p:nvSpPr>
          <p:cNvPr id="3" name="Holder 3">
            <a:extLst>
              <a:ext uri="{06AE343F-5075-4071-90F1-DAB85182F9B4}">
                <a16:creationId xmlns:a16="http://schemas.microsoft.com/office/drawing/2010/main" id="{DBF70D4F-AAB9-41C4-A9AB-E689825699BE}"/>
              </a:ext>
            </a:extLst>
          </p:cNvPr>
          <p:cNvSpPr>
            <a:spLocks noGrp="true"/>
          </p:cNvSpPr>
          <p:nvPr>
            <p:ph idx="1" type="subTitle"/>
          </p:nvPr>
        </p:nvSpPr>
        <p:spPr>
          <a:xfrm rot="0">
            <a:off x="1828800" y="3840479"/>
            <a:ext cx="853440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B013765B-59C8-4DE2-90E4-012F7366636D}">
                <a16:creationId xmlns:a16="http://schemas.microsoft.com/office/drawing/2010/main" id="{7A3ACEFB-629C-43B1-8164-2A8B52FCCA93}"/>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B0C57CEA-0A73-4003-8AC3-BDE4F193CFDE}">
                <a16:creationId xmlns:a16="http://schemas.microsoft.com/office/drawing/2010/main" id="{426797CF-2318-4A34-973B-3645346E85EA}"/>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306215E7-EFD5-4E29-8E45-77943E2F71A3}" type="datetime1">
              <a:t>9/10/2024</a:t>
            </a:fld>
            <a:endParaRPr dirty="0" lang="en-US"/>
          </a:p>
        </p:txBody>
      </p:sp>
      <p:sp>
        <p:nvSpPr>
          <p:cNvPr id="6" name="Holder 6">
            <a:extLst>
              <a:ext uri="{EE76F689-5372-4570-B7F3-204BE974AFDD}">
                <a16:creationId xmlns:a16="http://schemas.microsoft.com/office/drawing/2010/main" id="{DEF1EF0E-6269-4985-8CAB-446DF8C0E911}"/>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61075A48-2579-41E8-ACE0-E1D73542EA22}" type="slidenum"/>
            <a:endParaRPr dirty="0" lang="en-US"/>
          </a:p>
        </p:txBody>
      </p:sp>
    </p:spTree>
    <p:extLst>
      <p:ext uri="{9142582F-1578-4C1B-8DA3-D3664D9324E7}">
        <p14:creationId xmlns:p14="http://schemas.microsoft.com/office/powerpoint/2010/main" val="1725952585998"/>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Holder 2">
            <a:extLst>
              <a:ext uri="{4E0BF213-5C89-4378-BF4E-702635E03A06}">
                <a16:creationId xmlns:a16="http://schemas.microsoft.com/office/drawing/2010/main" id="{DD354413-DCC7-46F8-A605-4790FF15508D}"/>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6872AF87-D5E0-42CB-88BF-66AD49847164}">
                <a16:creationId xmlns:a16="http://schemas.microsoft.com/office/drawing/2010/main" id="{4F4B66B8-0F5E-4F8E-A248-4A5F7889E564}"/>
              </a:ext>
            </a:extLst>
          </p:cNvPr>
          <p:cNvSpPr>
            <a:spLocks noGrp="true"/>
          </p:cNvSpPr>
          <p:nvPr>
            <p:ph idx="1" type="body"/>
          </p:nvPr>
        </p:nvSpPr>
        <p:spPr>
          <a:xfrm rot="0">
            <a:off x="609600" y="1577340"/>
            <a:ext cx="10972800" cy="266700"/>
          </a:xfrm>
        </p:spPr>
        <p:txBody>
          <a:bodyPr bIns="0" lIns="0" rIns="0" rtlCol="0" tIns="0"/>
          <a:lstStyle/>
          <a:p>
            <a:pPr/>
            <a:r>
              <a:rPr dirty="0" lang="en-US"/>
              <a:t/>
            </a:r>
            <a:endParaRPr dirty="0" lang="en-US"/>
          </a:p>
        </p:txBody>
      </p:sp>
      <p:sp>
        <p:nvSpPr>
          <p:cNvPr id="4" name="Holder 4">
            <a:extLst>
              <a:ext uri="{1A7976B5-53F4-46DF-BC40-232147A5F62F}">
                <a16:creationId xmlns:a16="http://schemas.microsoft.com/office/drawing/2010/main" id="{4847AE1D-E0FE-4099-BF2F-376F9FB770D3}"/>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ED44A592-A714-41D8-B13F-F2654E8B9EB8}">
                <a16:creationId xmlns:a16="http://schemas.microsoft.com/office/drawing/2010/main" id="{E04E4D30-27FA-4B9F-B2CF-5B5F3FFE8421}"/>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9AA2024B-7E56-4EB9-B315-C8B0861D1E46}" type="datetime1">
              <a:t>9/10/2024</a:t>
            </a:fld>
            <a:endParaRPr dirty="0" lang="en-US"/>
          </a:p>
        </p:txBody>
      </p:sp>
      <p:sp>
        <p:nvSpPr>
          <p:cNvPr id="6" name="Holder 6">
            <a:extLst>
              <a:ext uri="{0A2BB5D4-1683-4C31-9020-B2C182AE5E9A}">
                <a16:creationId xmlns:a16="http://schemas.microsoft.com/office/drawing/2010/main" id="{B6A8DAB4-4AF1-4B05-8AB3-CDC9D5471CD2}"/>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4F1F130F-81AC-4D73-A17E-7B0DEB745BFD}" type="slidenum"/>
            <a:endParaRPr dirty="0" lang="en-US"/>
          </a:p>
        </p:txBody>
      </p:sp>
    </p:spTree>
    <p:extLst>
      <p:ext uri="{87C29876-35E6-455E-B575-5ABBC1A17C43}">
        <p14:creationId xmlns:p14="http://schemas.microsoft.com/office/powerpoint/2010/main" val="1725952585999"/>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wo Content">
    <p:spTree>
      <p:nvGrpSpPr>
        <p:cNvPr id="1" name=""/>
        <p:cNvGrpSpPr/>
        <p:nvPr/>
      </p:nvGrpSpPr>
      <p:grpSpPr>
        <a:xfrm>
          <a:off x="0" y="0"/>
          <a:ext cx="0" cy="0"/>
          <a:chOff x="0" y="0"/>
          <a:chExt cx="0" cy="0"/>
        </a:xfrm>
      </p:grpSpPr>
      <p:sp>
        <p:nvSpPr>
          <p:cNvPr id="2" name="Holder 2">
            <a:extLst>
              <a:ext uri="{010E0DB3-C90C-47B1-9751-0A8582B4EE9C}">
                <a16:creationId xmlns:a16="http://schemas.microsoft.com/office/drawing/2010/main" id="{CB10B94E-86BE-44B0-A57C-D148388B60F7}"/>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FE058275-BE6A-4346-ABCC-30A10F1DFCBF}">
                <a16:creationId xmlns:a16="http://schemas.microsoft.com/office/drawing/2010/main" id="{2BC3F957-DAE9-485B-BD6A-5E8C71B4BB32}"/>
              </a:ext>
            </a:extLst>
          </p:cNvPr>
          <p:cNvSpPr>
            <a:spLocks noGrp="true"/>
          </p:cNvSpPr>
          <p:nvPr>
            <p:ph idx="1"/>
          </p:nvPr>
        </p:nvSpPr>
        <p:spPr>
          <a:xfrm rot="0">
            <a:off x="609600" y="1577340"/>
            <a:ext cx="530352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549205C0-27BA-4212-B822-E30933D56441}">
                <a16:creationId xmlns:a16="http://schemas.microsoft.com/office/drawing/2010/main" id="{ABA06756-E01E-4280-AD49-B7300FB8B652}"/>
              </a:ext>
            </a:extLst>
          </p:cNvPr>
          <p:cNvSpPr>
            <a:spLocks noGrp="true"/>
          </p:cNvSpPr>
          <p:nvPr>
            <p:ph idx="2"/>
          </p:nvPr>
        </p:nvSpPr>
        <p:spPr>
          <a:xfrm rot="0">
            <a:off x="6278880" y="1577340"/>
            <a:ext cx="5303520" cy="266700"/>
          </a:xfrm>
          <a:prstGeom prst="rect">
            <a:avLst/>
          </a:prstGeom>
        </p:spPr>
        <p:txBody>
          <a:bodyPr bIns="0" lIns="0" rIns="0" rtlCol="0" tIns="0" wrap="square">
            <a:spAutoFit/>
          </a:bodyPr>
          <a:lstStyle/>
          <a:p>
            <a:pPr/>
            <a:r>
              <a:rPr dirty="0" lang="en-US"/>
              <a:t/>
            </a:r>
            <a:endParaRPr dirty="0" lang="en-US"/>
          </a:p>
        </p:txBody>
      </p:sp>
      <p:sp>
        <p:nvSpPr>
          <p:cNvPr id="5" name="Holder 5">
            <a:extLst>
              <a:ext uri="{8BFEBE3B-B535-4D60-A092-15B88380CB69}">
                <a16:creationId xmlns:a16="http://schemas.microsoft.com/office/drawing/2010/main" id="{EB4FA773-4408-45EB-859F-6DA0EB83BE97}"/>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6" name="Holder 6">
            <a:extLst>
              <a:ext uri="{8968280C-EE3F-4D9A-AA3D-4F5D68D8F083}">
                <a16:creationId xmlns:a16="http://schemas.microsoft.com/office/drawing/2010/main" id="{E8A0849C-4960-46EF-91B0-3B8B6A7636C4}"/>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16C38396-E0A1-442B-A4F0-AFF1EFF7BF5C}" type="datetime1">
              <a:t>9/10/2024</a:t>
            </a:fld>
            <a:endParaRPr dirty="0" lang="en-US"/>
          </a:p>
        </p:txBody>
      </p:sp>
      <p:sp>
        <p:nvSpPr>
          <p:cNvPr id="7" name="Holder 7">
            <a:extLst>
              <a:ext uri="{7E6B3D21-2A3D-4EC4-AFAB-338EBE5DA2C7}">
                <a16:creationId xmlns:a16="http://schemas.microsoft.com/office/drawing/2010/main" id="{44C28E5E-0E35-454A-B6C8-2BA80AFBAA99}"/>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D40EE554-CB46-456B-9EB5-9C27CA8D4774}" type="slidenum"/>
            <a:endParaRPr dirty="0" lang="en-US"/>
          </a:p>
        </p:txBody>
      </p:sp>
    </p:spTree>
    <p:extLst>
      <p:ext uri="{9359E96F-305B-4094-8184-9C4425E55511}">
        <p14:creationId xmlns:p14="http://schemas.microsoft.com/office/powerpoint/2010/main" val="1725952586001"/>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Only">
    <p:spTree>
      <p:nvGrpSpPr>
        <p:cNvPr id="1" name=""/>
        <p:cNvGrpSpPr/>
        <p:nvPr/>
      </p:nvGrpSpPr>
      <p:grpSpPr>
        <a:xfrm>
          <a:off x="0" y="0"/>
          <a:ext cx="0" cy="0"/>
          <a:chOff x="0" y="0"/>
          <a:chExt cx="0" cy="0"/>
        </a:xfrm>
      </p:grpSpPr>
      <p:sp>
        <p:nvSpPr>
          <p:cNvPr id="2" name="Holder 2">
            <a:extLst>
              <a:ext uri="{79A53D3D-4749-4DFD-8EBF-1D1EC6DCF73F}">
                <a16:creationId xmlns:a16="http://schemas.microsoft.com/office/drawing/2010/main" id="{CE6A9949-423F-43B9-8233-37011AEDCF17}"/>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FB8821F7-5ABC-4A82-B234-DA758905FBBE}">
                <a16:creationId xmlns:a16="http://schemas.microsoft.com/office/drawing/2010/main" id="{FEE8F10B-6AE6-4A97-B0C1-D9DEEFE2A041}"/>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4" name="Holder 4">
            <a:extLst>
              <a:ext uri="{A881F268-C7AD-4A50-80D6-97024E4FD44A}">
                <a16:creationId xmlns:a16="http://schemas.microsoft.com/office/drawing/2010/main" id="{C5C20A0E-5C61-4595-A4A5-68DDE6D204D8}"/>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ACFE0C93-395F-431B-B621-5252D748A834}" type="datetime1">
              <a:t>9/10/2024</a:t>
            </a:fld>
            <a:endParaRPr dirty="0" lang="en-US"/>
          </a:p>
        </p:txBody>
      </p:sp>
      <p:sp>
        <p:nvSpPr>
          <p:cNvPr id="5" name="Holder 5">
            <a:extLst>
              <a:ext uri="{B6A3E03C-A6FB-4839-AB1F-7F06B2E459A1}">
                <a16:creationId xmlns:a16="http://schemas.microsoft.com/office/drawing/2010/main" id="{BCB25349-521E-4D98-B18B-9C306242AF8D}"/>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D6925D0B-4A06-4CC4-ACA2-A3024DC2D35B}" type="slidenum"/>
            <a:endParaRPr dirty="0" lang="en-US"/>
          </a:p>
        </p:txBody>
      </p:sp>
    </p:spTree>
    <p:extLst>
      <p:ext uri="{C6442CA5-F434-45FE-943D-DB2CB9365236}">
        <p14:creationId xmlns:p14="http://schemas.microsoft.com/office/powerpoint/2010/main" val="1725952586003"/>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Blank">
    <p:spTree>
      <p:nvGrpSpPr>
        <p:cNvPr id="1" name=""/>
        <p:cNvGrpSpPr/>
        <p:nvPr/>
      </p:nvGrpSpPr>
      <p:grpSpPr>
        <a:xfrm>
          <a:off x="0" y="0"/>
          <a:ext cx="0" cy="0"/>
          <a:chOff x="0" y="0"/>
          <a:chExt cx="0" cy="0"/>
        </a:xfrm>
      </p:grpSpPr>
      <p:sp>
        <p:nvSpPr>
          <p:cNvPr id="2" name="Holder 2">
            <a:extLst>
              <a:ext uri="{5667C036-0A7F-4E04-A1EF-8E19CC0CA3F5}">
                <a16:creationId xmlns:a16="http://schemas.microsoft.com/office/drawing/2010/main" id="{81BFB765-FBE5-4A03-B3E7-684E08E5B66F}"/>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3" name="Holder 3">
            <a:extLst>
              <a:ext uri="{C23D4410-7B8F-4DF0-B40D-4B6ABA99EF59}">
                <a16:creationId xmlns:a16="http://schemas.microsoft.com/office/drawing/2010/main" id="{3546F96B-53F3-46CD-832B-DC1B9ABA3A97}"/>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63565CBE-D679-4A1D-9C5B-106E02DCB5FC}" type="datetime1">
              <a:t>9/10/2024</a:t>
            </a:fld>
            <a:endParaRPr dirty="0" lang="en-US"/>
          </a:p>
        </p:txBody>
      </p:sp>
      <p:sp>
        <p:nvSpPr>
          <p:cNvPr id="4" name="Holder 4">
            <a:extLst>
              <a:ext uri="{BFD0E167-E5BC-4339-A84E-F323390478FB}">
                <a16:creationId xmlns:a16="http://schemas.microsoft.com/office/drawing/2010/main" id="{865039EF-D235-47A0-9FCA-F58C0A451815}"/>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3BAD754A-4E64-4355-9C8D-9C3155DDED46}" type="slidenum"/>
            <a:endParaRPr dirty="0" lang="en-US"/>
          </a:p>
        </p:txBody>
      </p:sp>
    </p:spTree>
    <p:extLst>
      <p:ext uri="{35238167-B181-42D1-8D37-D9B77B9B9429}">
        <p14:creationId xmlns:p14="http://schemas.microsoft.com/office/powerpoint/2010/main" val="1725952586004"/>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theme/theme1.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bg1"/>
        </a:solidFill>
        <a:effectLst/>
      </p:bgPr>
    </p:bg>
    <p:spTree>
      <p:nvGrpSpPr>
        <p:cNvPr id="1" name=""/>
        <p:cNvGrpSpPr/>
        <p:nvPr/>
      </p:nvGrpSpPr>
      <p:grpSpPr>
        <a:xfrm>
          <a:off x="0" y="0"/>
          <a:ext cx="0" cy="0"/>
          <a:chOff x="0" y="0"/>
          <a:chExt cx="0" cy="0"/>
        </a:xfrm>
      </p:grpSpPr>
      <p:sp>
        <p:nvSpPr>
          <p:cNvPr id="2" name="bg object 16">
            <a:extLst>
              <a:ext uri="{58BA0CAC-F529-4AA5-9C6A-F46C3BF9A05E}">
                <a16:creationId xmlns:a16="http://schemas.microsoft.com/office/drawing/2010/main" id="{16F7D792-605F-4A47-9ED3-9D10E217B9F7}"/>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3" name="bg object 17">
            <a:extLst>
              <a:ext uri="{0A2E6969-B680-4272-9070-C896C71FF296}">
                <a16:creationId xmlns:a16="http://schemas.microsoft.com/office/drawing/2010/main" id="{4E3F382C-6093-4BD2-AC8C-A75D89BD06E9}"/>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4" name="bg object 18">
            <a:extLst>
              <a:ext uri="{A03FBE86-4D37-4AFD-8A0E-B31F598FB5E2}">
                <a16:creationId xmlns:a16="http://schemas.microsoft.com/office/drawing/2010/main" id="{19077C44-213A-4997-B672-50FE5D220423}"/>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5" name="bg object 19">
            <a:extLst>
              <a:ext uri="{96800601-35B3-48D8-BE86-A95AC3E8CC99}">
                <a16:creationId xmlns:a16="http://schemas.microsoft.com/office/drawing/2010/main" id="{7B78720D-7886-4AD3-8316-611F01BAABC2}"/>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6" name="bg object 20">
            <a:extLst>
              <a:ext uri="{B15DFCAB-9D48-4F8F-A6AC-E09703BB5F71}">
                <a16:creationId xmlns:a16="http://schemas.microsoft.com/office/drawing/2010/main" id="{4120CEC6-AFE0-4175-9F90-56D997CCC878}"/>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7" name="bg object 21">
            <a:extLst>
              <a:ext uri="{0914C60E-C74D-4D0D-859A-8EBC57471F44}">
                <a16:creationId xmlns:a16="http://schemas.microsoft.com/office/drawing/2010/main" id="{B16D5D8E-0F97-4A51-BF68-DECD75AF5DED}"/>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8" name="bg object 22">
            <a:extLst>
              <a:ext uri="{8A96C20E-A9DA-4C47-9C8D-D8B753BEF3E1}">
                <a16:creationId xmlns:a16="http://schemas.microsoft.com/office/drawing/2010/main" id="{8E978AB4-3DB4-44EA-B0C6-A012535D0588}"/>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9" name="bg object 23">
            <a:extLst>
              <a:ext uri="{1903629B-71AB-4343-A2CC-10411219EFD5}">
                <a16:creationId xmlns:a16="http://schemas.microsoft.com/office/drawing/2010/main" id="{B39ECB6A-D015-4668-B4A8-7A28BC739089}"/>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0" name="bg object 24">
            <a:extLst>
              <a:ext uri="{96E702DD-E1CC-4E84-869B-FA63F5E22BC5}">
                <a16:creationId xmlns:a16="http://schemas.microsoft.com/office/drawing/2010/main" id="{C95840AB-CB5F-4BD3-916F-7C9DDAAE72F7}"/>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11" name="bg object 25">
            <a:extLst>
              <a:ext uri="{237EF32B-AD8C-4BBE-8531-8ACDA8EB63D7}">
                <a16:creationId xmlns:a16="http://schemas.microsoft.com/office/drawing/2010/main" id="{82A637C5-3F3C-43E4-BEAE-23FE3CFFA3B6}"/>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2" name="Holder 2">
            <a:extLst>
              <a:ext uri="{1BA2E00C-29E6-44AD-A0C3-B26000D2564E}">
                <a16:creationId xmlns:a16="http://schemas.microsoft.com/office/drawing/2010/main" id="{ACB7B90B-FB11-47EA-9A12-7FB3A0B77A42}"/>
              </a:ext>
            </a:extLst>
          </p:cNvPr>
          <p:cNvSpPr>
            <a:spLocks noGrp="true"/>
          </p:cNvSpPr>
          <p:nvPr>
            <p:ph type="title"/>
          </p:nvPr>
        </p:nvSpPr>
        <p:spPr>
          <a:xfrm rot="0">
            <a:off x="755331" y="385444"/>
            <a:ext cx="10681334" cy="758190"/>
          </a:xfrm>
          <a:prstGeom prst="rect">
            <a:avLst/>
          </a:prstGeom>
        </p:spPr>
        <p:txBody>
          <a:bodyPr bIns="0" lIns="0" rIns="0" rtlCol="0" tIns="0" wrap="square">
            <a:spAutoFit/>
          </a:bodyPr>
          <a:lstStyle>
            <a:lvl1pPr lvl="0">
              <a:defRPr b="1" dirty="0" i="0" lang="en-US" sz="4800">
                <a:solidFill>
                  <a:schemeClr val="tx1"/>
                </a:solidFill>
                <a:latin typeface="Trebuchet MS"/>
              </a:defRPr>
            </a:lvl1pPr>
          </a:lstStyle>
          <a:p>
            <a:pPr/>
            <a:r>
              <a:rPr dirty="0" lang="en-US"/>
              <a:t/>
            </a:r>
            <a:endParaRPr dirty="0" lang="en-US"/>
          </a:p>
        </p:txBody>
      </p:sp>
      <p:sp>
        <p:nvSpPr>
          <p:cNvPr id="13" name="Holder 3">
            <a:extLst>
              <a:ext uri="{D5533BEC-DBE4-40F9-9547-F693B7AA1E7D}">
                <a16:creationId xmlns:a16="http://schemas.microsoft.com/office/drawing/2010/main" id="{EFAD3997-5C73-4A64-95CD-DE44A7827E64}"/>
              </a:ext>
            </a:extLst>
          </p:cNvPr>
          <p:cNvSpPr>
            <a:spLocks noGrp="true"/>
          </p:cNvSpPr>
          <p:nvPr>
            <p:ph idx="1" type="body"/>
          </p:nvPr>
        </p:nvSpPr>
        <p:spPr>
          <a:xfrm rot="0">
            <a:off x="609600" y="1577340"/>
            <a:ext cx="10972800" cy="4526279"/>
          </a:xfrm>
          <a:prstGeom prst="rect">
            <a:avLst/>
          </a:prstGeom>
        </p:spPr>
        <p:txBody>
          <a:bodyPr bIns="0" lIns="0" rIns="0" rtlCol="0" tIns="0" wrap="square">
            <a:spAutoFit/>
          </a:bodyPr>
          <a:lstStyle/>
          <a:p>
            <a:pPr/>
            <a:r>
              <a:rPr dirty="0" lang="en-US"/>
              <a:t/>
            </a:r>
            <a:endParaRPr dirty="0" lang="en-US"/>
          </a:p>
        </p:txBody>
      </p:sp>
      <p:sp>
        <p:nvSpPr>
          <p:cNvPr id="14" name="Holder 4">
            <a:extLst>
              <a:ext uri="{D30EAF45-14B6-41B6-A7B0-4D6B8D9D5A7B}">
                <a16:creationId xmlns:a16="http://schemas.microsoft.com/office/drawing/2010/main" id="{947C7142-BB5E-4E8B-ADDE-2BCF3147803A}"/>
              </a:ext>
            </a:extLst>
          </p:cNvPr>
          <p:cNvSpPr>
            <a:spLocks noGrp="true"/>
          </p:cNvSpPr>
          <p:nvPr>
            <p:ph idx="3" sz="quarter" type="ftr"/>
          </p:nvPr>
        </p:nvSpPr>
        <p:spPr>
          <a:xfrm rot="0">
            <a:off x="4145280" y="6377940"/>
            <a:ext cx="3901440" cy="342900"/>
          </a:xfrm>
          <a:prstGeom prst="rect">
            <a:avLst/>
          </a:prstGeom>
        </p:spPr>
        <p:txBody>
          <a:bodyPr bIns="0" lIns="0" rIns="0" rtlCol="0" tIns="0" wrap="square">
            <a:spAutoFit/>
          </a:bodyPr>
          <a:lstStyle>
            <a:lvl1pPr algn="ctr" lvl="0">
              <a:defRPr dirty="0" lang="en-US">
                <a:solidFill>
                  <a:schemeClr val="tx1">
                    <a:tint val="75000"/>
                  </a:schemeClr>
                </a:solidFill>
              </a:defRPr>
            </a:lvl1pPr>
          </a:lstStyle>
          <a:p>
            <a:pPr/>
            <a:r>
              <a:rPr dirty="0" lang="en-US"/>
              <a:t/>
            </a:r>
            <a:endParaRPr dirty="0" lang="en-US"/>
          </a:p>
        </p:txBody>
      </p:sp>
      <p:sp>
        <p:nvSpPr>
          <p:cNvPr id="15" name="Holder 5">
            <a:extLst>
              <a:ext uri="{AF696AE0-788A-4AFE-AEC6-B4B129A176F6}">
                <a16:creationId xmlns:a16="http://schemas.microsoft.com/office/drawing/2010/main" id="{4B4AF9DF-5FDA-40A2-98A6-39D8544414BB}"/>
              </a:ext>
            </a:extLst>
          </p:cNvPr>
          <p:cNvSpPr>
            <a:spLocks noGrp="true"/>
          </p:cNvSpPr>
          <p:nvPr>
            <p:ph idx="2" sz="half" type="dt"/>
          </p:nvPr>
        </p:nvSpPr>
        <p:spPr>
          <a:xfrm rot="0">
            <a:off x="609600" y="6377940"/>
            <a:ext cx="2804160" cy="342900"/>
          </a:xfrm>
          <a:prstGeom prst="rect">
            <a:avLst/>
          </a:prstGeom>
        </p:spPr>
        <p:txBody>
          <a:bodyPr bIns="0" lIns="0" rIns="0" rtlCol="0" tIns="0" wrap="square">
            <a:spAutoFit/>
          </a:bodyPr>
          <a:lstStyle>
            <a:lvl1pPr algn="l" lvl="0">
              <a:defRPr dirty="0" lang="en-US">
                <a:solidFill>
                  <a:schemeClr val="tx1">
                    <a:tint val="75000"/>
                  </a:schemeClr>
                </a:solidFill>
              </a:defRPr>
            </a:lvl1pPr>
          </a:lstStyle>
          <a:p>
            <a:pPr/>
            <a:fld id="{690784D3-2855-496A-B05F-83051B7543DC}" type="datetime1">
              <a:t>9/10/2024</a:t>
            </a:fld>
            <a:endParaRPr dirty="0" lang="en-US"/>
          </a:p>
        </p:txBody>
      </p:sp>
      <p:sp>
        <p:nvSpPr>
          <p:cNvPr id="16" name="Holder 6">
            <a:extLst>
              <a:ext uri="{5D3DB48E-1B38-4F63-9618-1D4AC1747F51}">
                <a16:creationId xmlns:a16="http://schemas.microsoft.com/office/drawing/2010/main" id="{50A47F88-E0B5-48EE-AC09-C57D77EA35B3}"/>
              </a:ext>
            </a:extLst>
          </p:cNvPr>
          <p:cNvSpPr>
            <a:spLocks noGrp="true"/>
          </p:cNvSpPr>
          <p:nvPr>
            <p:ph idx="4" sz="quarter" type="sldNum"/>
          </p:nvPr>
        </p:nvSpPr>
        <p:spPr>
          <a:xfrm rot="0">
            <a:off x="11353419" y="6473337"/>
            <a:ext cx="151129" cy="191770"/>
          </a:xfrm>
          <a:prstGeom prst="rect">
            <a:avLst/>
          </a:prstGeom>
        </p:spPr>
        <p:txBody>
          <a:bodyPr bIns="0" lIns="0" rIns="0" rtlCol="0" tIns="0" wrap="square">
            <a:spAutoFit/>
          </a:bodyPr>
          <a:lstStyle>
            <a:lvl1pPr lvl="0">
              <a:defRPr b="0" dirty="0" i="0" lang="en-US" sz="1100">
                <a:solidFill>
                  <a:srgbClr val="2d936b"/>
                </a:solidFill>
                <a:latin typeface="Trebuchet MS"/>
              </a:defRPr>
            </a:lvl1pPr>
          </a:lstStyle>
          <a:p>
            <a:pPr marL="38100">
              <a:lnSpc>
                <a:spcPct val="100000"/>
              </a:lnSpc>
              <a:spcBef>
                <a:spcPts val="55"/>
              </a:spcBef>
            </a:pPr>
            <a:fld id="{E7A6F42C-31D3-47C1-8CFC-479334E4A6D8}" type="slidenum"/>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Lst>
  <p:txStyles>
    <p:titleStyle>
      <a:lvl1pPr lvl="0">
        <a:defRPr dirty="0" lang="en-US">
          <a:latin typeface="+mj-lt"/>
        </a:defRPr>
      </a:lvl1pPr>
    </p:titleStyle>
    <p:bodyStyle>
      <a:lvl1pPr lvl="0" marL="0">
        <a:defRPr dirty="0" lang="en-US">
          <a:latin typeface="+mn-lt"/>
        </a:defRPr>
      </a:lvl1pPr>
      <a:lvl2pPr lvl="1" marL="457200">
        <a:defRPr dirty="0" lang="en-US">
          <a:latin typeface="+mn-lt"/>
        </a:defRPr>
      </a:lvl2pPr>
      <a:lvl3pPr lvl="2" marL="914400">
        <a:defRPr dirty="0" lang="en-US">
          <a:latin typeface="+mn-lt"/>
        </a:defRPr>
      </a:lvl3pPr>
      <a:lvl4pPr lvl="3" marL="1371600">
        <a:defRPr dirty="0" lang="en-US">
          <a:latin typeface="+mn-lt"/>
        </a:defRPr>
      </a:lvl4pPr>
      <a:lvl5pPr lvl="4" marL="1828800">
        <a:defRPr dirty="0" lang="en-US">
          <a:latin typeface="+mn-lt"/>
        </a:defRPr>
      </a:lvl5pPr>
      <a:lvl6pPr lvl="5" marL="2286000">
        <a:defRPr dirty="0" lang="en-US">
          <a:latin typeface="+mn-lt"/>
        </a:defRPr>
      </a:lvl6pPr>
      <a:lvl7pPr lvl="6" marL="2743200">
        <a:defRPr dirty="0" lang="en-US">
          <a:latin typeface="+mn-lt"/>
        </a:defRPr>
      </a:lvl7pPr>
      <a:lvl8pPr lvl="7" marL="3200400">
        <a:defRPr dirty="0" lang="en-US">
          <a:latin typeface="+mn-lt"/>
        </a:defRPr>
      </a:lvl8pPr>
      <a:lvl9pPr lvl="8" marL="3657600">
        <a:defRPr dirty="0" lang="en-US">
          <a:latin typeface="+mn-lt"/>
        </a:defRPr>
      </a:lvl9pPr>
    </p:bodyStyle>
    <p:otherStyle>
      <a:lvl1pPr lvl="0" marL="0">
        <a:defRPr dirty="0" lang="en-US" sz="1800">
          <a:latin typeface="+mn-lt"/>
        </a:defRPr>
      </a:lvl1pPr>
      <a:lvl2pPr lvl="1" marL="457200">
        <a:defRPr dirty="0" lang="en-US" sz="1800">
          <a:latin typeface="+mn-lt"/>
        </a:defRPr>
      </a:lvl2pPr>
      <a:lvl3pPr lvl="2" marL="914400">
        <a:defRPr dirty="0" lang="en-US" sz="1800">
          <a:latin typeface="+mn-lt"/>
        </a:defRPr>
      </a:lvl3pPr>
      <a:lvl4pPr lvl="3" marL="1371600">
        <a:defRPr dirty="0" lang="en-US" sz="1800">
          <a:latin typeface="+mn-lt"/>
        </a:defRPr>
      </a:lvl4pPr>
      <a:lvl5pPr lvl="4" marL="1828800">
        <a:defRPr dirty="0" lang="en-US" sz="1800">
          <a:latin typeface="+mn-lt"/>
        </a:defRPr>
      </a:lvl5pPr>
      <a:lvl6pPr lvl="5" marL="2286000">
        <a:defRPr dirty="0" lang="en-US" sz="1800">
          <a:latin typeface="+mn-lt"/>
        </a:defRPr>
      </a:lvl6pPr>
      <a:lvl7pPr lvl="6" marL="2743200">
        <a:defRPr dirty="0" lang="en-US" sz="1800">
          <a:latin typeface="+mn-lt"/>
        </a:defRPr>
      </a:lvl7pPr>
      <a:lvl8pPr lvl="7" marL="3200400">
        <a:defRPr dirty="0" lang="en-US" sz="1800">
          <a:latin typeface="+mn-lt"/>
        </a:defRPr>
      </a:lvl8pPr>
      <a:lvl9pPr lvl="8" marL="3657600">
        <a:defRPr dirty="0" lang="en-US" sz="1800">
          <a:latin typeface="+mn-lt"/>
        </a:defRPr>
      </a:lvl9pPr>
    </p:otherStyle>
  </p:txStyles>
</p:sldMaster>
</file>

<file path=ppt/slides/_rels/slide1.xml.rels><?xml version="1.0" encoding="UTF-8" standalone="no"?><Relationships xmlns="http://schemas.openxmlformats.org/package/2006/relationships"><Relationship Id="rId2" Target="../media/image1.png" Type="http://schemas.openxmlformats.org/officeDocument/2006/relationships/image"/><Relationship Id="rId1" Target="../slideLayouts/slideLayout1.xml" Type="http://schemas.openxmlformats.org/officeDocument/2006/relationships/slideLayout"/><Relationship Id="rId3" Target="../notesSlides/notesSlide1.xml" Type="http://schemas.openxmlformats.org/officeDocument/2006/relationships/notesSlide"/></Relationships>
</file>

<file path=ppt/slides/_rels/slide10.xml.rels><?xml version="1.0" encoding="UTF-8" standalone="no"?><Relationships xmlns="http://schemas.openxmlformats.org/package/2006/relationships"><Relationship Id="rId2" Target="../media/image10.png" Type="http://schemas.openxmlformats.org/officeDocument/2006/relationships/image"/><Relationship Id="rId1" Target="../slideLayouts/slideLayout1.xml" Type="http://schemas.openxmlformats.org/officeDocument/2006/relationships/slideLayout"/></Relationships>
</file>

<file path=ppt/slides/_rels/slide11.xml.rels><?xml version="1.0" encoding="UTF-8" standalone="no"?><Relationships xmlns="http://schemas.openxmlformats.org/package/2006/relationships"><Relationship Id="rId2" Target="../media/image10.png" Type="http://schemas.openxmlformats.org/officeDocument/2006/relationships/image"/><Relationship Id="rId3" Target="../charts/chart1.xml" Type="http://schemas.openxmlformats.org/officeDocument/2006/relationships/chart"/><Relationship Id="rId1" Target="../slideLayouts/slideLayout4.xml" Type="http://schemas.openxmlformats.org/officeDocument/2006/relationships/slideLayout"/></Relationships>
</file>

<file path=ppt/slides/_rels/slide12.xml.rels><?xml version="1.0" encoding="UTF-8" standalone="no"?><Relationships xmlns="http://schemas.openxmlformats.org/package/2006/relationships"><Relationship Id="rId2" Target="../charts/chart2.xml" Type="http://schemas.openxmlformats.org/officeDocument/2006/relationships/chart"/><Relationship Id="rId1" Target="../slideLayouts/slideLayout2.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2.xml.rels><?xml version="1.0" encoding="UTF-8" standalone="no"?><Relationships xmlns="http://schemas.openxmlformats.org/package/2006/relationships"><Relationship Id="rId2" Target="../media/image1.png" Type="http://schemas.openxmlformats.org/officeDocument/2006/relationships/image"/><Relationship Id="rId3" Target="../media/image2.png" Type="http://schemas.openxmlformats.org/officeDocument/2006/relationships/image"/><Relationship Id="rId1" Target="../slideLayouts/slideLayout4.xml" Type="http://schemas.openxmlformats.org/officeDocument/2006/relationships/slideLayout"/></Relationships>
</file>

<file path=ppt/slides/_rels/slide3.xml.rels><?xml version="1.0" encoding="UTF-8" standalone="no"?><Relationships xmlns="http://schemas.openxmlformats.org/package/2006/relationships"><Relationship Id="rId2" Target="../media/image3.png" Type="http://schemas.openxmlformats.org/officeDocument/2006/relationships/image"/><Relationship Id="rId3" Target="../media/image2.png" Type="http://schemas.openxmlformats.org/officeDocument/2006/relationships/image"/><Relationship Id="rId4" Target="../media/image4.jpeg" Type="http://schemas.openxmlformats.org/officeDocument/2006/relationships/image"/><Relationship Id="rId1" Target="../slideLayouts/slideLayout4.xml" Type="http://schemas.openxmlformats.org/officeDocument/2006/relationships/slideLayout"/></Relationships>
</file>

<file path=ppt/slides/_rels/slide4.xml.rels><?xml version="1.0" encoding="UTF-8" standalone="no"?><Relationships xmlns="http://schemas.openxmlformats.org/package/2006/relationships"><Relationship Id="rId2" Target="../media/image5.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5.xml.rels><?xml version="1.0" encoding="UTF-8" standalone="no"?><Relationships xmlns="http://schemas.openxmlformats.org/package/2006/relationships"><Relationship Id="rId2" Target="../media/image6.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6.xml.rels><?xml version="1.0" encoding="UTF-8" standalone="no"?><Relationships xmlns="http://schemas.openxmlformats.org/package/2006/relationships"><Relationship Id="rId2" Target="../media/image7.png" Type="http://schemas.openxmlformats.org/officeDocument/2006/relationships/image"/><Relationship Id="rId1" Target="../slideLayouts/slideLayout4.xml" Type="http://schemas.openxmlformats.org/officeDocument/2006/relationships/slideLayout"/></Relationships>
</file>

<file path=ppt/slides/_rels/slide7.xml.rels><?xml version="1.0" encoding="UTF-8" standalone="no"?><Relationships xmlns="http://schemas.openxmlformats.org/package/2006/relationships"><Relationship Id="rId2" Target="../media/image8.jpe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9.xml.rels><?xml version="1.0" encoding="UTF-8" standalone="no"?><Relationships xmlns="http://schemas.openxmlformats.org/package/2006/relationships"><Relationship Id="rId2" Target="../media/image9.jpeg" Type="http://schemas.openxmlformats.org/officeDocument/2006/relationships/image"/><Relationship Id="rId1" Target="../slideLayouts/slideLayout4.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grpSp>
        <p:nvGrpSpPr>
          <p:cNvPr id="2" name="object 2">
            <a:extLst>
              <a:ext uri="{CBA61EA1-4D69-419F-8D09-9939B05F2F7E}">
                <a16:creationId xmlns:a16="http://schemas.microsoft.com/office/drawing/2010/main" id="{343723A6-F639-4FED-A0C2-3B2E33DB6B78}"/>
              </a:ext>
            </a:extLst>
          </p:cNvPr>
          <p:cNvGrpSpPr/>
          <p:nvPr/>
        </p:nvGrpSpPr>
        <p:grpSpPr>
          <a:xfrm rot="0">
            <a:off x="876299" y="990600"/>
            <a:ext cx="1743075" cy="1333500"/>
            <a:chOff x="742950" y="1104900"/>
            <a:chExt cx="1743075" cy="1333500"/>
          </a:xfrm>
        </p:grpSpPr>
        <p:sp>
          <p:nvSpPr>
            <p:cNvPr id="3" name="object 3">
              <a:extLst>
                <a:ext uri="{AF00F140-4B50-400E-B566-F9E6EBC81399}">
                  <a16:creationId xmlns:a16="http://schemas.microsoft.com/office/drawing/2010/main" id="{BA4DD464-FD48-4BD7-81AB-730DB35E5E15}"/>
                </a:ext>
              </a:extLst>
            </p:cNvPr>
            <p:cNvSpPr/>
            <p:nvPr/>
          </p:nvSpPr>
          <p:spPr>
            <a:xfrm rot="0">
              <a:off x="742950" y="1381125"/>
              <a:ext cx="1228725" cy="1057275"/>
            </a:xfrm>
            <a:custGeom>
              <a:avLst/>
              <a:gdLst/>
              <a:ahLst/>
              <a:cxnLst/>
              <a:rect b="b" l="0" r="r" t="0"/>
              <a:pathLst>
                <a:path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lstStyle/>
            <a:p>
              <a:pPr/>
              <a:r>
                <a:rPr dirty="0" lang="en-US"/>
                <a:t/>
              </a:r>
              <a:endParaRPr dirty="0" lang="en-US"/>
            </a:p>
          </p:txBody>
        </p:sp>
        <p:sp>
          <p:nvSpPr>
            <p:cNvPr id="4" name="object 4">
              <a:extLst>
                <a:ext uri="{006CB82C-B94D-4833-AC14-A47AD966FA9A}">
                  <a16:creationId xmlns:a16="http://schemas.microsoft.com/office/drawing/2010/main" id="{7AB7DB7D-E91B-404D-B394-14031B6EE087}"/>
                </a:ext>
              </a:extLst>
            </p:cNvPr>
            <p:cNvSpPr/>
            <p:nvPr/>
          </p:nvSpPr>
          <p:spPr>
            <a:xfrm rot="0">
              <a:off x="1838325" y="1104900"/>
              <a:ext cx="647700" cy="561975"/>
            </a:xfrm>
            <a:custGeom>
              <a:avLst/>
              <a:gdLst/>
              <a:ahLst/>
              <a:cxnLst/>
              <a:rect b="b" l="0" r="r" t="0"/>
              <a:pathLst>
                <a:path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lstStyle/>
            <a:p>
              <a:pPr/>
              <a:r>
                <a:rPr dirty="0" lang="en-US"/>
                <a:t/>
              </a:r>
              <a:endParaRPr dirty="0" lang="en-US"/>
            </a:p>
          </p:txBody>
        </p:sp>
      </p:grpSp>
      <p:sp>
        <p:nvSpPr>
          <p:cNvPr id="5" name="object 5">
            <a:extLst>
              <a:ext uri="{0B6F997F-B62B-4C9C-9688-B1E376B6B517}">
                <a16:creationId xmlns:a16="http://schemas.microsoft.com/office/drawing/2010/main" id="{C46AC424-4EAB-44AF-9890-E5948F6A0C81}"/>
              </a:ext>
            </a:extLst>
          </p:cNvPr>
          <p:cNvSpPr/>
          <p:nvPr/>
        </p:nvSpPr>
        <p:spPr>
          <a:xfrm rot="0">
            <a:off x="3752850" y="1190625"/>
            <a:ext cx="1666875" cy="1438275"/>
          </a:xfrm>
          <a:custGeom>
            <a:avLst/>
            <a:gdLst/>
            <a:ahLst/>
            <a:cxnLst/>
            <a:rect b="b" l="0" r="r" t="0"/>
            <a:pathLst>
              <a:path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lstStyle/>
          <a:p>
            <a:pPr/>
            <a:r>
              <a:rPr dirty="0" lang="en-US"/>
              <a:t/>
            </a:r>
            <a:endParaRPr dirty="0" lang="en-US"/>
          </a:p>
        </p:txBody>
      </p:sp>
      <p:sp>
        <p:nvSpPr>
          <p:cNvPr id="6" name="object 6">
            <a:extLst>
              <a:ext uri="{06FC3622-DE62-4635-917A-FBCAFAA2BAC8}">
                <a16:creationId xmlns:a16="http://schemas.microsoft.com/office/drawing/2010/main" id="{1FAE5CAD-946F-43AE-9C1A-2882693331EC}"/>
              </a:ext>
            </a:extLst>
          </p:cNvPr>
          <p:cNvSpPr/>
          <p:nvPr/>
        </p:nvSpPr>
        <p:spPr>
          <a:xfrm rot="0">
            <a:off x="3800475" y="5229225"/>
            <a:ext cx="723900" cy="619125"/>
          </a:xfrm>
          <a:custGeom>
            <a:avLst/>
            <a:gdLst/>
            <a:ahLst/>
            <a:cxnLst/>
            <a:rect b="b" l="0" r="r" t="0"/>
            <a:pathLst>
              <a:path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lstStyle/>
          <a:p>
            <a:pPr/>
            <a:r>
              <a:rPr dirty="0" lang="en-US"/>
              <a:t/>
            </a:r>
            <a:endParaRPr dirty="0" lang="en-US"/>
          </a:p>
        </p:txBody>
      </p:sp>
      <p:sp>
        <p:nvSpPr>
          <p:cNvPr id="7" name="object 7">
            <a:extLst>
              <a:ext uri="{E28E0D4B-9065-4F54-B2FA-936F4734475E}">
                <a16:creationId xmlns:a16="http://schemas.microsoft.com/office/drawing/2010/main" id="{A3814614-8DBF-4AA5-A634-106649229EAA}"/>
              </a:ext>
            </a:extLst>
          </p:cNvPr>
          <p:cNvSpPr>
            <a:spLocks noGrp="true"/>
          </p:cNvSpPr>
          <p:nvPr>
            <p:ph type="title"/>
          </p:nvPr>
        </p:nvSpPr>
        <p:spPr>
          <a:xfrm rot="0">
            <a:off x="-828675" y="19664"/>
            <a:ext cx="9982200" cy="1001556"/>
          </a:xfrm>
          <a:prstGeom prst="rect">
            <a:avLst/>
          </a:prstGeom>
        </p:spPr>
        <p:txBody>
          <a:bodyPr bIns="0" lIns="0" rIns="0" rtlCol="0" tIns="16510" vert="horz" wrap="square">
            <a:spAutoFit/>
          </a:bodyPr>
          <a:lstStyle/>
          <a:p>
            <a:pPr marL="3213735">
              <a:spcBef>
                <a:spcPts val="130"/>
              </a:spcBef>
            </a:pPr>
            <a:r>
              <a:rPr b="1" dirty="0" lang="en-US">
                <a:solidFill>
                  <a:srgbClr val="0f0f0f"/>
                </a:solidFill>
                <a:latin typeface="Times New Roman"/>
              </a:rPr>
              <a:t>Employee Data Analysis using Excel</a:t>
            </a:r>
            <a:r>
              <a:rPr b="1" dirty="0" i="0" lang="en-US">
                <a:solidFill>
                  <a:srgbClr val="0f0f0f"/>
                </a:solidFill>
                <a:latin typeface="Times New Roman"/>
              </a:rPr>
              <a:t> </a:t>
            </a:r>
            <a:br>
              <a:rPr b="1" dirty="0" i="0" lang="en-US">
                <a:solidFill>
                  <a:srgbClr val="0f0f0f"/>
                </a:solidFill>
                <a:latin typeface="Roboto"/>
              </a:rPr>
            </a:br>
            <a:endParaRPr b="1" dirty="0" i="0" lang="en-US">
              <a:solidFill>
                <a:srgbClr val="0f0f0f"/>
              </a:solidFill>
              <a:latin typeface="Roboto"/>
            </a:endParaRPr>
          </a:p>
        </p:txBody>
      </p:sp>
      <p:pic>
        <p:nvPicPr>
          <p:cNvPr id="8" name="object 9">
            <a:extLst>
              <a:ext uri="{33BA26F8-542A-4BC1-A69D-3D1F8389643B}">
                <a16:creationId xmlns:a16="http://schemas.microsoft.com/office/drawing/2010/main" id="{AA67BFE6-F1B3-4E58-9B48-93CA6246736C}"/>
              </a:ext>
            </a:extLst>
          </p:cNvPr>
          <p:cNvPicPr/>
          <p:nvPr/>
        </p:nvPicPr>
        <p:blipFill>
          <a:blip r:embed="rId2"/>
          <a:stretch>
            <a:fillRect/>
          </a:stretch>
        </p:blipFill>
        <p:spPr>
          <a:xfrm rot="0">
            <a:off x="676275" y="6467474"/>
            <a:ext cx="2143125" cy="200025"/>
          </a:xfrm>
          <a:prstGeom prst="rect">
            <a:avLst/>
          </a:prstGeom>
          <a:noFill/>
        </p:spPr>
      </p:pic>
      <p:sp>
        <p:nvSpPr>
          <p:cNvPr id="9" name="object 11">
            <a:extLst>
              <a:ext uri="{7CB40A26-8A12-4CCD-9A36-4DE8C86D1AAD}">
                <a16:creationId xmlns:a16="http://schemas.microsoft.com/office/drawing/2010/main" id="{526769A0-EC43-472C-8596-F905AF795793}"/>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A8545C58-360E-442E-96A9-0C2A1F89CDEB}" type="slidenum"/>
            <a:endParaRPr dirty="0" lang="en-US"/>
          </a:p>
        </p:txBody>
      </p:sp>
      <p:sp>
        <p:nvSpPr>
          <p:cNvPr id="10" name="TextBox 13">
            <a:extLst>
              <a:ext uri="{2713DD7A-C5F9-4EDF-8D8A-CCCD4CBF07C8}">
                <a16:creationId xmlns:a16="http://schemas.microsoft.com/office/drawing/2010/main" id="{F4BB6781-B7CD-4F2F-911A-678890B0AF0D}"/>
              </a:ext>
            </a:extLst>
          </p:cNvPr>
          <p:cNvSpPr txBox="1"/>
          <p:nvPr/>
        </p:nvSpPr>
        <p:spPr>
          <a:xfrm rot="0">
            <a:off x="2460800" y="2628900"/>
            <a:ext cx="8610600" cy="1457325"/>
          </a:xfrm>
          <a:prstGeom prst="rect">
            <a:avLst/>
          </a:prstGeom>
          <a:noFill/>
        </p:spPr>
        <p:txBody>
          <a:bodyPr rtlCol="0" wrap="square">
            <a:spAutoFit/>
          </a:bodyPr>
          <a:lstStyle/>
          <a:p>
            <a:pPr/>
            <a:r>
              <a:rPr dirty="0" lang="en-US" sz="2400"/>
              <a:t>STUDENT NAME</a:t>
            </a:r>
            <a:r>
              <a:rPr dirty="0" lang="en-IN" sz="2400"/>
              <a:t>:V.Vaideeswari</a:t>
            </a:r>
          </a:p>
          <a:p>
            <a:pPr/>
            <a:r>
              <a:rPr dirty="0" lang="en-US" sz="2400"/>
              <a:t>REGISTER NO: 312204442</a:t>
            </a:r>
          </a:p>
          <a:p>
            <a:pPr/>
            <a:r>
              <a:rPr dirty="0" lang="en-US" sz="2400"/>
              <a:t>DEPARTMENT: </a:t>
            </a:r>
            <a:r>
              <a:rPr dirty="0" lang="en-US" sz="2400"/>
              <a:t>I</a:t>
            </a:r>
            <a:r>
              <a:rPr dirty="0" lang="en-US" sz="2400"/>
              <a:t>I</a:t>
            </a:r>
            <a:r>
              <a:rPr dirty="0" lang="en-US" sz="2400"/>
              <a:t>I</a:t>
            </a:r>
            <a:r>
              <a:rPr dirty="0" lang="en-US" sz="2400"/>
              <a:t> </a:t>
            </a:r>
            <a:r>
              <a:rPr dirty="0" lang="en-US" sz="2400"/>
              <a:t>B.COM </a:t>
            </a:r>
            <a:r>
              <a:rPr dirty="0" lang="en-IN" sz="2400"/>
              <a:t>(General) </a:t>
            </a:r>
          </a:p>
          <a:p>
            <a:pPr/>
            <a:r>
              <a:rPr dirty="0" lang="en-US" sz="2400"/>
              <a:t>COLLEGE: ANNAI VIOLET ARTS AND SCIENCE COLLEGE </a:t>
            </a:r>
            <a:endParaRPr dirty="0" lang="en-US" sz="2400"/>
          </a:p>
        </p:txBody>
      </p:sp>
    </p:spTree>
    <p:extLst>
      <p:ext uri="{B092784E-9A0F-4FD2-9113-A6A265F189F6}">
        <p14:creationId xmlns:p14="http://schemas.microsoft.com/office/powerpoint/2010/main" val="1725952586009"/>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object 5">
            <a:extLst>
              <a:ext uri="{A3C513DE-9D5A-4863-99E9-76F1682690EB}">
                <a16:creationId xmlns:a16="http://schemas.microsoft.com/office/drawing/2010/main" id="{2D6ABB45-A603-4C33-99DD-812EB3482071}"/>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3" name="object 6">
            <a:extLst>
              <a:ext uri="{764A05CD-51A5-49FE-B7F2-00A06438735B}">
                <a16:creationId xmlns:a16="http://schemas.microsoft.com/office/drawing/2010/main" id="{4514DAA1-CEB2-4488-AF18-787E0D747A77}"/>
              </a:ext>
            </a:extLst>
          </p:cNvPr>
          <p:cNvPicPr/>
          <p:nvPr/>
        </p:nvPicPr>
        <p:blipFill>
          <a:blip r:embed="rId2"/>
          <a:stretch>
            <a:fillRect/>
          </a:stretch>
        </p:blipFill>
        <p:spPr>
          <a:xfrm rot="0">
            <a:off x="1666875" y="6467474"/>
            <a:ext cx="76200" cy="177800"/>
          </a:xfrm>
          <a:prstGeom prst="rect">
            <a:avLst/>
          </a:prstGeom>
          <a:noFill/>
        </p:spPr>
      </p:pic>
      <p:sp>
        <p:nvSpPr>
          <p:cNvPr id="4" name="object 9">
            <a:extLst>
              <a:ext uri="{0B0438AD-D0DF-4D1B-9747-21D0F35031A6}">
                <a16:creationId xmlns:a16="http://schemas.microsoft.com/office/drawing/2010/main" id="{E9BB85A7-67F0-4314-8838-5D3D65C03EB5}"/>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A8A4543D-01A9-45B0-8B07-12D2B8CDE437}" type="slidenum"/>
            <a:endParaRPr dirty="0" lang="en-US"/>
          </a:p>
        </p:txBody>
      </p:sp>
      <p:sp>
        <p:nvSpPr>
          <p:cNvPr id="5" name="object 8">
            <a:extLst>
              <a:ext uri="{BDB592AE-06C4-4E5D-B99A-7A8596F6974A}">
                <a16:creationId xmlns:a16="http://schemas.microsoft.com/office/drawing/2010/main" id="{5E3ED61E-4694-4CD6-A334-E4DD0ABFE7BB}"/>
              </a:ext>
            </a:extLst>
          </p:cNvPr>
          <p:cNvSpPr txBox="1"/>
          <p:nvPr/>
        </p:nvSpPr>
        <p:spPr>
          <a:xfrm rot="0">
            <a:off x="739775" y="291147"/>
            <a:ext cx="3303904" cy="1508760"/>
          </a:xfrm>
          <a:prstGeom prst="rect">
            <a:avLst/>
          </a:prstGeom>
        </p:spPr>
        <p:txBody>
          <a:bodyPr bIns="0" lIns="0" rIns="0" rtlCol="0" tIns="13335" vert="horz" wrap="square">
            <a:spAutoFit/>
          </a:bodyPr>
          <a:lstStyle/>
          <a:p>
            <a:pPr marL="12700">
              <a:lnSpc>
                <a:spcPct val="100000"/>
              </a:lnSpc>
              <a:spcBef>
                <a:spcPts val="105"/>
              </a:spcBef>
            </a:pPr>
            <a:r>
              <a:rPr b="1" dirty="0" lang="en-US" spc="15" sz="4800">
                <a:latin typeface="Trebuchet MS"/>
              </a:rPr>
              <a:t>M</a:t>
            </a:r>
            <a:r>
              <a:rPr b="1" dirty="0" lang="en-US" sz="4800">
                <a:latin typeface="Trebuchet MS"/>
              </a:rPr>
              <a:t>O</a:t>
            </a:r>
            <a:r>
              <a:rPr b="1" dirty="0" lang="en-US" spc="-15" sz="4800">
                <a:latin typeface="Trebuchet MS"/>
              </a:rPr>
              <a:t>D</a:t>
            </a:r>
            <a:r>
              <a:rPr b="1" dirty="0" lang="en-US" spc="-35" sz="4800">
                <a:latin typeface="Trebuchet MS"/>
              </a:rPr>
              <a:t>E</a:t>
            </a:r>
            <a:r>
              <a:rPr b="1" dirty="0" lang="en-US" spc="-30" sz="4800">
                <a:latin typeface="Trebuchet MS"/>
              </a:rPr>
              <a:t>LL</a:t>
            </a:r>
            <a:r>
              <a:rPr b="1" dirty="0" lang="en-US" spc="-5" sz="4800">
                <a:latin typeface="Trebuchet MS"/>
              </a:rPr>
              <a:t>I</a:t>
            </a:r>
            <a:r>
              <a:rPr b="1" dirty="0" lang="en-US" spc="30" sz="4800">
                <a:latin typeface="Trebuchet MS"/>
              </a:rPr>
              <a:t>NG</a:t>
            </a:r>
            <a:endParaRPr b="1" dirty="0" lang="en-US" spc="30" sz="4800">
              <a:latin typeface="Trebuchet MS"/>
            </a:endParaRPr>
          </a:p>
        </p:txBody>
      </p:sp>
      <p:sp>
        <p:nvSpPr>
          <p:cNvPr id="6" name="object 3">
            <a:extLst>
              <a:ext uri="{5CED14E0-6E38-4AFC-A608-04C362EE8F75}">
                <a16:creationId xmlns:a16="http://schemas.microsoft.com/office/drawing/2010/main" id="{DBF26DE0-043D-437F-81B7-1532BAEE60DC}"/>
              </a:ext>
            </a:extLst>
          </p:cNvPr>
          <p:cNvSpPr/>
          <p:nvPr/>
        </p:nvSpPr>
        <p:spPr>
          <a:xfrm flipV="true" rot="21600000">
            <a:off x="739775" y="1935186"/>
            <a:ext cx="9172816" cy="2987625"/>
          </a:xfrm>
          <a:custGeom>
            <a:avLst/>
            <a:gdLst/>
            <a:ahLst/>
            <a:cxnLst/>
            <a:rect b="b" l="0" r="r" t="0"/>
            <a:pathLst>
              <a:path h="457200" w="457200">
                <a:moveTo>
                  <a:pt x="457200" y="0"/>
                </a:moveTo>
                <a:lnTo>
                  <a:pt x="0" y="0"/>
                </a:lnTo>
                <a:lnTo>
                  <a:pt x="0" y="457200"/>
                </a:lnTo>
                <a:lnTo>
                  <a:pt x="457200" y="457200"/>
                </a:lnTo>
                <a:lnTo>
                  <a:pt x="457200" y="0"/>
                </a:lnTo>
                <a:close/>
              </a:path>
            </a:pathLst>
          </a:custGeom>
          <a:solidFill>
            <a:schemeClr val="bg1"/>
          </a:solidFill>
        </p:spPr>
        <p:txBody>
          <a:bodyPr bIns="0" lIns="0" rIns="0" rot="10800000" rtlCol="0" tIns="0" wrap="square"/>
          <a:lstStyle/>
          <a:p>
            <a:pPr/>
            <a:r>
              <a:rPr dirty="0" lang="en-US"/>
              <a:t>DATA COLLECTION:</a:t>
            </a:r>
          </a:p>
          <a:p>
            <a:pPr indent="-285750" marL="285750">
              <a:buFont typeface="Wingdings"/>
              <a:buChar char=""/>
            </a:pPr>
            <a:r>
              <a:rPr dirty="0" lang="en-US"/>
              <a:t>Drafted the data from the </a:t>
            </a:r>
            <a:r>
              <a:rPr dirty="0" lang="en-US"/>
              <a:t>edunet</a:t>
            </a:r>
            <a:r>
              <a:rPr dirty="0" lang="en-US"/>
              <a:t> dataset.</a:t>
            </a:r>
          </a:p>
          <a:p>
            <a:pPr/>
            <a:r>
              <a:rPr dirty="0" lang="en-US"/>
              <a:t>FEATURE COLLECTION:</a:t>
            </a:r>
          </a:p>
          <a:p>
            <a:pPr indent="-285750" marL="285750">
              <a:buFont typeface="Wingdings"/>
              <a:buChar char=""/>
            </a:pPr>
            <a:r>
              <a:rPr dirty="0" lang="en-US"/>
              <a:t> </a:t>
            </a:r>
            <a:r>
              <a:rPr dirty="0" lang="en-US"/>
              <a:t>Business unit, Gender unit, First name, Performance score.</a:t>
            </a:r>
          </a:p>
          <a:p>
            <a:pPr/>
            <a:r>
              <a:rPr dirty="0" lang="en-US"/>
              <a:t>PERFORMANCE LEVEL:</a:t>
            </a:r>
          </a:p>
          <a:p>
            <a:pPr indent="-285750" marL="285750">
              <a:buFont typeface="Wingdings"/>
              <a:buChar char=""/>
            </a:pPr>
            <a:r>
              <a:rPr dirty="0" lang="en-US"/>
              <a:t>Exceeds</a:t>
            </a:r>
          </a:p>
          <a:p>
            <a:pPr indent="-285750" marL="285750">
              <a:buFont typeface="Wingdings"/>
              <a:buChar char=""/>
            </a:pPr>
            <a:r>
              <a:rPr dirty="0" lang="en-US"/>
              <a:t>Fully meets</a:t>
            </a:r>
          </a:p>
          <a:p>
            <a:pPr indent="-285750" marL="285750">
              <a:buFont typeface="Wingdings"/>
              <a:buChar char=""/>
            </a:pPr>
            <a:r>
              <a:rPr dirty="0" lang="en-US"/>
              <a:t>Needs improvements</a:t>
            </a:r>
          </a:p>
          <a:p>
            <a:pPr indent="-285750" marL="285750">
              <a:buFont typeface="Wingdings"/>
              <a:buChar char=""/>
            </a:pPr>
            <a:r>
              <a:rPr dirty="0" lang="en-US"/>
              <a:t>PIP</a:t>
            </a:r>
            <a:endParaRPr dirty="0" lang="en-US"/>
          </a:p>
        </p:txBody>
      </p:sp>
    </p:spTree>
    <p:extLst>
      <p:ext uri="{775874A1-3976-4E20-8C1E-2E39C3208BDD}">
        <p14:creationId xmlns:p14="http://schemas.microsoft.com/office/powerpoint/2010/main" val="1725952586031"/>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object 3">
            <a:extLst>
              <a:ext uri="{F4363B2E-6CD3-411F-A1CE-A294721E09DC}">
                <a16:creationId xmlns:a16="http://schemas.microsoft.com/office/drawing/2010/main" id="{AD9F3A46-F1C3-42CE-9676-FE93AFE78931}"/>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EDB271C8-1178-49B3-ABEF-5B92E6EB307D}">
                <a16:creationId xmlns:a16="http://schemas.microsoft.com/office/drawing/2010/main" id="{E7E4FDF5-7BB9-4CA7-8F5C-EAD37DEC6F16}"/>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4" name="object 5">
            <a:extLst>
              <a:ext uri="{88D06C8F-2C5D-4D98-9326-361B7642DC60}">
                <a16:creationId xmlns:a16="http://schemas.microsoft.com/office/drawing/2010/main" id="{F589F741-6E32-4301-B785-282966A029C4}"/>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6">
            <a:extLst>
              <a:ext uri="{C67B23E2-5432-443B-BD5B-1D11339E0B11}">
                <a16:creationId xmlns:a16="http://schemas.microsoft.com/office/drawing/2010/main" id="{846447C8-9F36-4CA0-B759-56662FCF5DD4}"/>
              </a:ext>
            </a:extLst>
          </p:cNvPr>
          <p:cNvPicPr/>
          <p:nvPr/>
        </p:nvPicPr>
        <p:blipFill>
          <a:blip r:embed="rId2"/>
          <a:stretch>
            <a:fillRect/>
          </a:stretch>
        </p:blipFill>
        <p:spPr>
          <a:xfrm rot="0">
            <a:off x="1666875" y="6467474"/>
            <a:ext cx="76200" cy="177800"/>
          </a:xfrm>
          <a:prstGeom prst="rect">
            <a:avLst/>
          </a:prstGeom>
          <a:noFill/>
        </p:spPr>
      </p:pic>
      <p:sp>
        <p:nvSpPr>
          <p:cNvPr id="6" name="object 7">
            <a:extLst>
              <a:ext uri="{1A5CEF62-F837-476D-95DC-348B065519DD}">
                <a16:creationId xmlns:a16="http://schemas.microsoft.com/office/drawing/2010/main" id="{691F2691-5925-46A9-AA70-2BD51D168E03}"/>
              </a:ext>
            </a:extLst>
          </p:cNvPr>
          <p:cNvSpPr>
            <a:spLocks noGrp="true"/>
          </p:cNvSpPr>
          <p:nvPr>
            <p:ph type="title"/>
          </p:nvPr>
        </p:nvSpPr>
        <p:spPr>
          <a:xfrm rot="0">
            <a:off x="755331" y="385444"/>
            <a:ext cx="2437130" cy="1461135"/>
          </a:xfrm>
          <a:prstGeom prst="rect">
            <a:avLst/>
          </a:prstGeom>
        </p:spPr>
        <p:txBody>
          <a:bodyPr bIns="0" lIns="0" rIns="0" rtlCol="0" tIns="13335" vert="horz" wrap="square">
            <a:spAutoFit/>
          </a:bodyPr>
          <a:lstStyle/>
          <a:p>
            <a:pPr marL="12700">
              <a:lnSpc>
                <a:spcPct val="100000"/>
              </a:lnSpc>
              <a:spcBef>
                <a:spcPts val="105"/>
              </a:spcBef>
            </a:pPr>
            <a:r>
              <a:rPr dirty="0" lang="en-US"/>
              <a:t>R</a:t>
            </a:r>
            <a:r>
              <a:rPr dirty="0" lang="en-US" spc="-40"/>
              <a:t>E</a:t>
            </a:r>
            <a:r>
              <a:rPr dirty="0" lang="en-US" spc="15"/>
              <a:t>S</a:t>
            </a:r>
            <a:r>
              <a:rPr dirty="0" lang="en-US" spc="-30"/>
              <a:t>U</a:t>
            </a:r>
            <a:r>
              <a:rPr dirty="0" lang="en-US" spc="-405"/>
              <a:t>L</a:t>
            </a:r>
            <a:r>
              <a:rPr dirty="0" lang="en-US"/>
              <a:t>TS</a:t>
            </a:r>
            <a:endParaRPr dirty="0" lang="en-US"/>
          </a:p>
        </p:txBody>
      </p:sp>
      <p:sp>
        <p:nvSpPr>
          <p:cNvPr id="7" name="object 9">
            <a:extLst>
              <a:ext uri="{C961BCAA-5C21-420B-A6A7-D580A347387A}">
                <a16:creationId xmlns:a16="http://schemas.microsoft.com/office/drawing/2010/main" id="{F85CC30A-6DB3-4F80-9E5B-AA8F0990DBB6}"/>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53A3DF04-B0F2-4B25-B242-D69B26E5C3FC}" type="slidenum"/>
            <a:endParaRPr dirty="0" lang="en-US"/>
          </a:p>
        </p:txBody>
      </p:sp>
      <p:graphicFrame>
        <p:nvGraphicFramePr>
          <p:cNvPr id="8" name="图表 1">
            <a:extLst>
              <a:ext uri="{EB028093-831B-4772-8896-9D353F053FEF}">
                <a16:creationId xmlns:a16="http://schemas.microsoft.com/office/drawing/2010/main" id="{CB85C575-531C-4661-B3B2-165EBDB42874}"/>
              </a:ext>
            </a:extLst>
          </p:cNvPr>
          <p:cNvGraphicFramePr/>
          <p:nvPr/>
        </p:nvGraphicFramePr>
        <p:xfrm rot="0">
          <a:off x="1339763" y="1847330"/>
          <a:ext cx="8276388" cy="4353678"/>
        </p:xfrm>
        <a:graphic>
          <a:graphicData uri="http://schemas.openxmlformats.org/drawingml/2006/chart">
            <c:chart r:id="rId3"/>
          </a:graphicData>
        </a:graphic>
      </p:graphicFrame>
    </p:spTree>
    <p:extLst>
      <p:ext uri="{2FB60DD2-352F-444B-AF9B-C72D98747F87}">
        <p14:creationId xmlns:p14="http://schemas.microsoft.com/office/powerpoint/2010/main" val="1725952586038"/>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2">
    <p:spTree>
      <p:nvGrpSpPr>
        <p:cNvPr id="1" name=""/>
        <p:cNvGrpSpPr/>
        <p:nvPr/>
      </p:nvGrpSpPr>
      <p:grpSpPr>
        <a:xfrm>
          <a:off x="0" y="0"/>
          <a:ext cx="0" cy="0"/>
          <a:chOff x="0" y="0"/>
          <a:chExt cx="0" cy="0"/>
        </a:xfrm>
      </p:grpSpPr>
      <p:sp>
        <p:nvSpPr>
          <p:cNvPr id="2" name="">
            <a:extLst>
              <a:ext uri="{D6844C31-6231-493E-BB57-8CC42B681BBE}">
                <a16:creationId xmlns:a16="http://schemas.microsoft.com/office/drawing/2010/main" id="{279A9637-CEA2-43A4-9F48-58C4CA6F2A80}"/>
              </a:ext>
            </a:extLst>
          </p:cNvPr>
          <p:cNvSpPr>
            <a:spLocks noGrp="true"/>
          </p:cNvSpPr>
          <p:nvPr>
            <p:ph type="title"/>
          </p:nvPr>
        </p:nvSpPr>
        <p:spPr/>
        <p:txBody>
          <a:bodyPr rtlCol="0"/>
          <a:lstStyle/>
          <a:p>
            <a:pPr/>
            <a:r>
              <a:rPr dirty="0" lang="en-US"/>
              <a:t>R</a:t>
            </a:r>
            <a:r>
              <a:rPr dirty="0" lang="en-US"/>
              <a:t>E</a:t>
            </a:r>
            <a:r>
              <a:rPr dirty="0" lang="en-US"/>
              <a:t>S</a:t>
            </a:r>
            <a:r>
              <a:rPr dirty="0" lang="en-US"/>
              <a:t>U</a:t>
            </a:r>
            <a:r>
              <a:rPr dirty="0" lang="en-US"/>
              <a:t>L</a:t>
            </a:r>
            <a:r>
              <a:rPr dirty="0" lang="en-US"/>
              <a:t>T</a:t>
            </a:r>
            <a:r>
              <a:rPr dirty="0" lang="en-US"/>
              <a:t>S</a:t>
            </a:r>
            <a:endParaRPr dirty="0" lang="en-US"/>
          </a:p>
        </p:txBody>
      </p:sp>
      <p:graphicFrame>
        <p:nvGraphicFramePr>
          <p:cNvPr id="3" name="图表 1">
            <a:extLst>
              <a:ext uri="{69C3E441-06C4-4CFF-8A99-568D6A0DD785}">
                <a16:creationId xmlns:a16="http://schemas.microsoft.com/office/drawing/2010/main" id="{3F40748B-C3AD-4264-A430-364E26C47753}"/>
              </a:ext>
            </a:extLst>
          </p:cNvPr>
          <p:cNvGraphicFramePr/>
          <p:nvPr/>
        </p:nvGraphicFramePr>
        <p:xfrm rot="0">
          <a:off x="609600" y="1577340"/>
          <a:ext cx="4335780" cy="3095235"/>
        </p:xfrm>
        <a:graphic>
          <a:graphicData uri="http://schemas.openxmlformats.org/drawingml/2006/chart">
            <c:chart r:id="rId2"/>
          </a:graphicData>
        </a:graphic>
      </p:graphicFrame>
    </p:spTree>
    <p:extLst>
      <p:ext uri="{E894206D-ED93-4FB1-81D5-A372438310AF}">
        <p14:creationId xmlns:p14="http://schemas.microsoft.com/office/powerpoint/2010/main" val="1725952586045"/>
      </p:ext>
    </p:extLst>
  </p:cSld>
  <p:clrMapOvr>
    <a:masterClrMapping/>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itle 1">
            <a:extLst>
              <a:ext uri="{4CF532AD-5D3C-44E3-954F-11AE84F2731D}">
                <a16:creationId xmlns:a16="http://schemas.microsoft.com/office/drawing/2010/main" id="{B85FAB80-E275-4CB4-88E5-3EDEFB1706AD}"/>
              </a:ext>
            </a:extLst>
          </p:cNvPr>
          <p:cNvSpPr>
            <a:spLocks noGrp="true"/>
          </p:cNvSpPr>
          <p:nvPr>
            <p:ph type="title"/>
          </p:nvPr>
        </p:nvSpPr>
        <p:spPr>
          <a:xfrm rot="0">
            <a:off x="755331" y="385444"/>
            <a:ext cx="10681334" cy="723901"/>
          </a:xfrm>
        </p:spPr>
        <p:txBody>
          <a:bodyPr rtlCol="0"/>
          <a:lstStyle/>
          <a:p>
            <a:pPr/>
            <a:r>
              <a:rPr dirty="0" lang="en-US">
                <a:latin typeface="Times New Roman"/>
              </a:rPr>
              <a:t>conclusion</a:t>
            </a:r>
            <a:endParaRPr dirty="0" lang="en-US">
              <a:latin typeface="Times New Roman"/>
            </a:endParaRPr>
          </a:p>
        </p:txBody>
      </p:sp>
      <p:sp>
        <p:nvSpPr>
          <p:cNvPr id="3" name="TextBox 3">
            <a:extLst>
              <a:ext uri="{B883420B-C370-4E24-9A70-676B4E5CC966}">
                <a16:creationId xmlns:a16="http://schemas.microsoft.com/office/drawing/2010/main" id="{21A0B510-87D9-4EDF-B142-3D8499339818}"/>
              </a:ext>
            </a:extLst>
          </p:cNvPr>
          <p:cNvSpPr txBox="1"/>
          <p:nvPr/>
        </p:nvSpPr>
        <p:spPr>
          <a:xfrm rot="0">
            <a:off x="781708" y="1509028"/>
            <a:ext cx="9505291" cy="2225041"/>
          </a:xfrm>
          <a:prstGeom prst="rect">
            <a:avLst/>
          </a:prstGeom>
          <a:noFill/>
        </p:spPr>
        <p:txBody>
          <a:bodyPr rtlCol="0" wrap="square">
            <a:spAutoFit/>
          </a:bodyPr>
          <a:lstStyle/>
          <a:p>
            <a:pPr/>
            <a:r>
              <a:rPr dirty="0" lang="en-IN" sz="2400">
                <a:latin typeface="Times New Roman"/>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dirty="0" lang="en-IN" sz="2400">
              <a:latin typeface="Times New Roman"/>
            </a:endParaRPr>
          </a:p>
        </p:txBody>
      </p:sp>
    </p:spTree>
    <p:extLst>
      <p:ext uri="{C93EECEF-CE2C-49A9-8D5E-E02BB3F3DA68}">
        <p14:creationId xmlns:p14="http://schemas.microsoft.com/office/powerpoint/2010/main" val="1725952586046"/>
      </p:ext>
    </p:extLst>
  </p:cSld>
  <p:clrMapOvr>
    <a:masterClrMapping/>
  </p:clrMapOvr>
</p:sld>
</file>

<file path=ppt/slides/slide1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slide14">
    <p:spTree>
      <p:nvGrpSpPr>
        <p:cNvPr id="1" name=""/>
        <p:cNvGrpSpPr/>
        <p:nvPr/>
      </p:nvGrpSpPr>
      <p:grpSpPr>
        <a:xfrm>
          <a:off x="0" y="0"/>
          <a:ext cx="0" cy="0"/>
          <a:chOff x="0" y="0"/>
          <a:chExt cx="0" cy="0"/>
        </a:xfrm>
      </p:grpSpPr>
      <p:sp>
        <p:nvSpPr>
          <p:cNvPr id="2" name="">
            <a:extLst>
              <a:ext uri="{E415BE0E-8DB6-43C6-827D-FE9E78E8A669}">
                <a16:creationId xmlns:a16="http://schemas.microsoft.com/office/drawing/2010/main" id="{0FCF779B-19ED-466C-B99E-760E0FD0232A}"/>
              </a:ext>
            </a:extLst>
          </p:cNvPr>
          <p:cNvSpPr/>
          <p:nvPr/>
        </p:nvSpPr>
        <p:spPr>
          <a:xfrm flipH="false" flipV="false" rot="0">
            <a:off x="3270837" y="2724150"/>
            <a:ext cx="4114800" cy="1409700"/>
          </a:xfrm>
          <a:prstGeom prst="rect">
            <a:avLst/>
          </a:prstGeom>
        </p:spPr>
        <p:txBody>
          <a:bodyPr rtlCol="0"/>
          <a:lstStyle/>
          <a:p>
            <a:pPr algn="ctr"/>
            <a:r>
              <a:rPr b="1" dirty="0" lang="en-US" sz="3100">
                <a:latin typeface="+mn-lt"/>
              </a:rPr>
              <a:t>Thank you</a:t>
            </a:r>
            <a:endParaRPr b="1" dirty="0" lang="en-US" sz="3100">
              <a:latin typeface="+mn-lt"/>
            </a:endParaRPr>
          </a:p>
        </p:txBody>
      </p:sp>
    </p:spTree>
    <p:extLst>
      <p:ext uri="{94BC459D-A9A0-4636-99B0-706A1D3BD9A8}">
        <p14:creationId xmlns:p14="http://schemas.microsoft.com/office/powerpoint/2010/main" val="1725952586048"/>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2">
    <p:spTree>
      <p:nvGrpSpPr>
        <p:cNvPr id="1" name=""/>
        <p:cNvGrpSpPr/>
        <p:nvPr/>
      </p:nvGrpSpPr>
      <p:grpSpPr>
        <a:xfrm>
          <a:off x="0" y="0"/>
          <a:ext cx="0" cy="0"/>
          <a:chOff x="0" y="0"/>
          <a:chExt cx="0" cy="0"/>
        </a:xfrm>
      </p:grpSpPr>
      <p:sp>
        <p:nvSpPr>
          <p:cNvPr id="2" name="object 2">
            <a:extLst>
              <a:ext uri="{AC0FE1B8-AFD6-4D5E-BA08-B74DB573EDFF}">
                <a16:creationId xmlns:a16="http://schemas.microsoft.com/office/drawing/2010/main" id="{B7DC4CB5-0287-4F0B-8F13-3298F5F6640D}"/>
              </a:ext>
            </a:extLst>
          </p:cNvPr>
          <p:cNvSpPr/>
          <p:nvPr/>
        </p:nvSpPr>
        <p:spPr>
          <a:xfrm rot="0">
            <a:off x="0" y="4825"/>
            <a:ext cx="12192000"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latin typeface="Times New Roman"/>
              </a:rPr>
              <a:t/>
            </a:r>
            <a:endParaRPr dirty="0" lang="en-US">
              <a:latin typeface="Times New Roman"/>
            </a:endParaRPr>
          </a:p>
        </p:txBody>
      </p:sp>
      <p:grpSp>
        <p:nvGrpSpPr>
          <p:cNvPr id="3" name="object 3">
            <a:extLst>
              <a:ext uri="{1E8A7FC4-4314-4820-80BD-D03FB76AB40B}">
                <a16:creationId xmlns:a16="http://schemas.microsoft.com/office/drawing/2010/main" id="{72B932F7-D89B-4FE1-8089-3DD0B8645026}"/>
              </a:ext>
            </a:extLst>
          </p:cNvPr>
          <p:cNvGrpSpPr/>
          <p:nvPr/>
        </p:nvGrpSpPr>
        <p:grpSpPr>
          <a:xfrm rot="0">
            <a:off x="7443849" y="0"/>
            <a:ext cx="4752975" cy="6863080"/>
            <a:chOff x="7443849" y="0"/>
            <a:chExt cx="4752975" cy="6863080"/>
          </a:xfrm>
        </p:grpSpPr>
        <p:sp>
          <p:nvSpPr>
            <p:cNvPr id="4" name="object 4">
              <a:extLst>
                <a:ext uri="{E0F0383B-433E-4D30-AD69-A7665F5B8ABD}">
                  <a16:creationId xmlns:a16="http://schemas.microsoft.com/office/drawing/2010/main" id="{285E0F27-51F4-4C3C-922E-00B7CEE1DF11}"/>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63159914-008D-4EE6-B590-A2D72AF65288}">
                  <a16:creationId xmlns:a16="http://schemas.microsoft.com/office/drawing/2010/main" id="{CDC35F19-705B-4E95-B924-9ABEA570ADA5}"/>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FC9A42B9-050C-46C7-A39C-BDD55CB399D9}">
                  <a16:creationId xmlns:a16="http://schemas.microsoft.com/office/drawing/2010/main" id="{39EEF028-8CCB-486A-85F8-501AA14C8221}"/>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2091F926-71AB-4563-A419-FE2F5C646C27}">
                  <a16:creationId xmlns:a16="http://schemas.microsoft.com/office/drawing/2010/main" id="{9971DAF5-D818-4E35-A46A-684909FE4AA6}"/>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59D300C2-8439-4AA0-B013-9EE827E9AD0A}">
                  <a16:creationId xmlns:a16="http://schemas.microsoft.com/office/drawing/2010/main" id="{E4AD84B5-BC94-4888-8995-D5AB24E135A1}"/>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227BE60D-C841-473A-94BC-9B6CCF7F56FA}">
                  <a16:creationId xmlns:a16="http://schemas.microsoft.com/office/drawing/2010/main" id="{9F01087C-16FA-448A-A94F-028B8317304D}"/>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B05CEF43-D498-46AA-9C32-07D61B5DBA2D}">
                  <a16:creationId xmlns:a16="http://schemas.microsoft.com/office/drawing/2010/main" id="{9A3FC288-4D4B-45F4-BE88-9A076591A91C}"/>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4A888EEA-3F4B-41DD-9364-3C14B377DB2C}">
                  <a16:creationId xmlns:a16="http://schemas.microsoft.com/office/drawing/2010/main" id="{2B2053EC-EA75-47DD-A164-FD8A37A851C8}"/>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BA91FC08-2332-4214-B3AA-4B7D33519BFD}">
                  <a16:creationId xmlns:a16="http://schemas.microsoft.com/office/drawing/2010/main" id="{A8091423-5072-4573-AFB3-25B14353AEFD}"/>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88FB61D3-1CA4-44DC-B265-763BD4DD7AC2}">
                <a16:creationId xmlns:a16="http://schemas.microsoft.com/office/drawing/2010/main" id="{F0E0DEC5-C3E0-4D13-9B04-7E7AF6CB8247}"/>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3E26DCB5-791D-45C6-8337-77E3D48F350E}">
                <a16:creationId xmlns:a16="http://schemas.microsoft.com/office/drawing/2010/main" id="{0AAAE2C3-EA50-47B6-B627-FFE53F6B17C1}"/>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15" name="object 15">
            <a:extLst>
              <a:ext uri="{7785733B-3DAC-4CE7-838B-98DAB6064585}">
                <a16:creationId xmlns:a16="http://schemas.microsoft.com/office/drawing/2010/main" id="{BD49D948-3298-47DC-939D-967DD0180D1A}"/>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16" name="object 16">
            <a:extLst>
              <a:ext uri="{8E4E4A04-4946-49FC-B4F4-5DA2281C869F}">
                <a16:creationId xmlns:a16="http://schemas.microsoft.com/office/drawing/2010/main" id="{88F1E853-2C14-41A7-9E52-E7CA405AAE0D}"/>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17" name="object 17">
            <a:extLst>
              <a:ext uri="{6AA35868-172E-4DA3-9866-49C4273BB9AC}">
                <a16:creationId xmlns:a16="http://schemas.microsoft.com/office/drawing/2010/main" id="{E0FB4D66-3328-4DAA-99BE-FD9FE95DC3BA}"/>
              </a:ext>
            </a:extLst>
          </p:cNvPr>
          <p:cNvSpPr>
            <a:spLocks noGrp="true"/>
          </p:cNvSpPr>
          <p:nvPr>
            <p:ph type="title"/>
          </p:nvPr>
        </p:nvSpPr>
        <p:spPr>
          <a:xfrm rot="0">
            <a:off x="739775" y="829627"/>
            <a:ext cx="3909695"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85" sz="4250"/>
              <a:t> </a:t>
            </a:r>
            <a:r>
              <a:rPr dirty="0" lang="en-US" spc="25" sz="4250"/>
              <a:t>TITLE</a:t>
            </a:r>
            <a:endParaRPr dirty="0" lang="en-US" spc="25" sz="4250"/>
          </a:p>
        </p:txBody>
      </p:sp>
      <p:grpSp>
        <p:nvGrpSpPr>
          <p:cNvPr id="18" name="object 18">
            <a:extLst>
              <a:ext uri="{30BAC8B3-4099-4263-B170-EFB79B1B9732}">
                <a16:creationId xmlns:a16="http://schemas.microsoft.com/office/drawing/2010/main" id="{C2954112-1F49-42E2-A4DA-A70954AD6281}"/>
              </a:ext>
            </a:extLst>
          </p:cNvPr>
          <p:cNvGrpSpPr/>
          <p:nvPr/>
        </p:nvGrpSpPr>
        <p:grpSpPr>
          <a:xfrm rot="0">
            <a:off x="466725" y="6410325"/>
            <a:ext cx="3705225" cy="295275"/>
            <a:chOff x="466725" y="6410325"/>
            <a:chExt cx="3705225" cy="295275"/>
          </a:xfrm>
        </p:grpSpPr>
        <p:pic>
          <p:nvPicPr>
            <p:cNvPr id="19" name="object 19">
              <a:extLst>
                <a:ext uri="{0AA0187C-8271-4F19-833C-B617739BA2FA}">
                  <a16:creationId xmlns:a16="http://schemas.microsoft.com/office/drawing/2010/main" id="{C37C442C-DD12-4792-8BB7-2B4426F793DD}"/>
                </a:ext>
              </a:extLst>
            </p:cNvPr>
            <p:cNvPicPr/>
            <p:nvPr/>
          </p:nvPicPr>
          <p:blipFill>
            <a:blip r:embed="rId2"/>
            <a:stretch>
              <a:fillRect/>
            </a:stretch>
          </p:blipFill>
          <p:spPr>
            <a:xfrm rot="0">
              <a:off x="676275" y="6467474"/>
              <a:ext cx="2143125" cy="200025"/>
            </a:xfrm>
            <a:prstGeom prst="rect">
              <a:avLst/>
            </a:prstGeom>
            <a:noFill/>
          </p:spPr>
        </p:pic>
        <p:pic>
          <p:nvPicPr>
            <p:cNvPr id="20" name="object 20">
              <a:extLst>
                <a:ext uri="{985036AA-F349-443C-B6CD-B65FC745E6C0}">
                  <a16:creationId xmlns:a16="http://schemas.microsoft.com/office/drawing/2010/main" id="{E253EABF-75CB-4975-83CD-68C8DBABF7C7}"/>
                </a:ext>
              </a:extLst>
            </p:cNvPr>
            <p:cNvPicPr/>
            <p:nvPr/>
          </p:nvPicPr>
          <p:blipFill>
            <a:blip r:embed="rId3"/>
            <a:stretch>
              <a:fillRect/>
            </a:stretch>
          </p:blipFill>
          <p:spPr>
            <a:xfrm rot="0">
              <a:off x="466725" y="6410325"/>
              <a:ext cx="3705225" cy="295275"/>
            </a:xfrm>
            <a:prstGeom prst="rect">
              <a:avLst/>
            </a:prstGeom>
            <a:noFill/>
          </p:spPr>
        </p:pic>
      </p:grpSp>
      <p:sp>
        <p:nvSpPr>
          <p:cNvPr id="21" name="object 22">
            <a:extLst>
              <a:ext uri="{0409B19E-0894-48C4-957D-E7FCD5C23476}">
                <a16:creationId xmlns:a16="http://schemas.microsoft.com/office/drawing/2010/main" id="{F5944449-86A6-491A-8E53-08CEB7462F27}"/>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1080921E-7908-451C-BB1F-112C385C94D7}" type="slidenum"/>
            <a:endParaRPr dirty="0" lang="en-US"/>
          </a:p>
        </p:txBody>
      </p:sp>
      <p:sp>
        <p:nvSpPr>
          <p:cNvPr id="22" name="TextBox 22">
            <a:extLst>
              <a:ext uri="{8F184A3B-027D-4E3C-A59F-2B686255E7E6}">
                <a16:creationId xmlns:a16="http://schemas.microsoft.com/office/drawing/2010/main" id="{71D1DB32-A0B8-4CAB-8B3D-C2C8CE4CE0EE}"/>
              </a:ext>
            </a:extLst>
          </p:cNvPr>
          <p:cNvSpPr txBox="1"/>
          <p:nvPr/>
        </p:nvSpPr>
        <p:spPr>
          <a:xfrm rot="0">
            <a:off x="1217522" y="2123271"/>
            <a:ext cx="8593229" cy="2072640"/>
          </a:xfrm>
          <a:prstGeom prst="rect">
            <a:avLst/>
          </a:prstGeom>
          <a:noFill/>
        </p:spPr>
        <p:txBody>
          <a:bodyPr rtlCol="0" wrap="square">
            <a:spAutoFit/>
          </a:bodyPr>
          <a:lstStyle/>
          <a:p>
            <a:pPr/>
            <a:r>
              <a:rPr b="1" dirty="0" lang="en-US" sz="4400">
                <a:solidFill>
                  <a:srgbClr val="0f0f0f"/>
                </a:solidFill>
                <a:latin typeface="Times New Roman"/>
              </a:rPr>
              <a:t>Employee Performance Analysis using Excel:</a:t>
            </a:r>
          </a:p>
          <a:p>
            <a:pPr/>
            <a:r>
              <a:rPr b="1" dirty="0" lang="en-US" sz="4400">
                <a:solidFill>
                  <a:srgbClr val="0f0f0f"/>
                </a:solidFill>
                <a:latin typeface="Times New Roman"/>
              </a:rPr>
              <a:t>SCORE BASED APPROACH</a:t>
            </a:r>
            <a:endParaRPr b="1" dirty="0" lang="en-US" sz="4400">
              <a:solidFill>
                <a:srgbClr val="0f0f0f"/>
              </a:solidFill>
              <a:latin typeface="Times New Roman"/>
            </a:endParaRPr>
          </a:p>
        </p:txBody>
      </p:sp>
    </p:spTree>
    <p:extLst>
      <p:ext uri="{9CF34F22-B583-4847-80A9-51A61D24BA94}">
        <p14:creationId xmlns:p14="http://schemas.microsoft.com/office/powerpoint/2010/main" val="1725952586013"/>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3">
    <p:spTree>
      <p:nvGrpSpPr>
        <p:cNvPr id="1" name=""/>
        <p:cNvGrpSpPr/>
        <p:nvPr/>
      </p:nvGrpSpPr>
      <p:grpSpPr>
        <a:xfrm>
          <a:off x="0" y="0"/>
          <a:ext cx="0" cy="0"/>
          <a:chOff x="0" y="0"/>
          <a:chExt cx="0" cy="0"/>
        </a:xfrm>
      </p:grpSpPr>
      <p:sp>
        <p:nvSpPr>
          <p:cNvPr id="2" name="object 2">
            <a:extLst>
              <a:ext uri="{B70ADD6A-4453-41AD-B959-BBBA91242FDD}">
                <a16:creationId xmlns:a16="http://schemas.microsoft.com/office/drawing/2010/main" id="{7114831A-04BC-4979-B6AE-A40B10BDB01E}"/>
              </a:ext>
            </a:extLst>
          </p:cNvPr>
          <p:cNvSpPr/>
          <p:nvPr/>
        </p:nvSpPr>
        <p:spPr>
          <a:xfrm rot="0">
            <a:off x="-76200" y="28579"/>
            <a:ext cx="12481712"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t/>
            </a:r>
            <a:endParaRPr dirty="0" lang="en-US"/>
          </a:p>
        </p:txBody>
      </p:sp>
      <p:grpSp>
        <p:nvGrpSpPr>
          <p:cNvPr id="3" name="object 3">
            <a:extLst>
              <a:ext uri="{7D5F6FE1-DE48-49D4-9B07-C21E727DAF05}">
                <a16:creationId xmlns:a16="http://schemas.microsoft.com/office/drawing/2010/main" id="{9E4FB4DD-72E9-45E8-BF60-F2C856A44BBF}"/>
              </a:ext>
            </a:extLst>
          </p:cNvPr>
          <p:cNvGrpSpPr/>
          <p:nvPr/>
        </p:nvGrpSpPr>
        <p:grpSpPr>
          <a:xfrm rot="0">
            <a:off x="7443849" y="0"/>
            <a:ext cx="4752975" cy="6863080"/>
            <a:chOff x="7443849" y="0"/>
            <a:chExt cx="4752975" cy="6863080"/>
          </a:xfrm>
        </p:grpSpPr>
        <p:sp>
          <p:nvSpPr>
            <p:cNvPr id="4" name="object 4">
              <a:extLst>
                <a:ext uri="{EC31FF26-9364-4AC4-8BF5-0D019509D957}">
                  <a16:creationId xmlns:a16="http://schemas.microsoft.com/office/drawing/2010/main" id="{EBD8B712-9B6C-4245-BE97-6E0749EE6550}"/>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23CB62F3-86D1-4D3B-895F-4B10AE744A5A}">
                  <a16:creationId xmlns:a16="http://schemas.microsoft.com/office/drawing/2010/main" id="{3D61D96E-D1C8-4DA7-94E5-A375D7851E0C}"/>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A822D4C9-ADE5-49B3-9724-3DA5FA04A0E5}">
                  <a16:creationId xmlns:a16="http://schemas.microsoft.com/office/drawing/2010/main" id="{603A6458-464C-4742-B3E7-BC97D82C5083}"/>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16BCD294-8984-4E7B-9EC5-6DEB5970C857}">
                  <a16:creationId xmlns:a16="http://schemas.microsoft.com/office/drawing/2010/main" id="{AD0DE9A4-42DF-4DCE-BF83-EF30DCFB3B32}"/>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04AD62A1-99FE-495B-A04E-7D1C970AEEAC}">
                  <a16:creationId xmlns:a16="http://schemas.microsoft.com/office/drawing/2010/main" id="{5B4337F3-EE8E-4517-900B-81E82E9DFE8A}"/>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2CE4A0A6-A43F-4F91-BE7E-89AA18DE2EC7}">
                  <a16:creationId xmlns:a16="http://schemas.microsoft.com/office/drawing/2010/main" id="{E4B820E9-EE80-4B61-9B1E-F2F7DEF14744}"/>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DE763688-E797-491C-A9A0-489783E06C85}">
                  <a16:creationId xmlns:a16="http://schemas.microsoft.com/office/drawing/2010/main" id="{F06C9D27-C866-4B34-B03B-0A0F3DB8973D}"/>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2145C548-020D-4484-9203-B64B56F96FE8}">
                  <a16:creationId xmlns:a16="http://schemas.microsoft.com/office/drawing/2010/main" id="{CB7B8A4E-8AF0-45C8-B83F-1EEF24E90F6F}"/>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71B338CC-F88A-4727-90C9-4E9EF416FE8E}">
                  <a16:creationId xmlns:a16="http://schemas.microsoft.com/office/drawing/2010/main" id="{A905D6E7-C7FB-4D97-8ADD-5DFB40379EE8}"/>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51DDAA40-EACF-4D01-8AB4-527D81B445D3}">
                <a16:creationId xmlns:a16="http://schemas.microsoft.com/office/drawing/2010/main" id="{07E35A71-1595-43D1-9B5F-45F7700BF609}"/>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7818653F-6684-47B5-AD3D-2F27F6CBF327}">
                <a16:creationId xmlns:a16="http://schemas.microsoft.com/office/drawing/2010/main" id="{148A4B0B-D45D-4135-BE7B-B6ED0DB7918F}"/>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15" name="object 15">
            <a:extLst>
              <a:ext uri="{1C172FFB-0F15-451D-9529-13A1853B0346}">
                <a16:creationId xmlns:a16="http://schemas.microsoft.com/office/drawing/2010/main" id="{F01793E6-BB5C-495E-AB14-67EEEDDF2136}"/>
              </a:ext>
            </a:extLst>
          </p:cNvPr>
          <p:cNvSpPr/>
          <p:nvPr/>
        </p:nvSpPr>
        <p:spPr>
          <a:xfrm rot="0">
            <a:off x="7362825" y="447675"/>
            <a:ext cx="361950" cy="361950"/>
          </a:xfrm>
          <a:custGeom>
            <a:avLst/>
            <a:gdLst/>
            <a:ahLst/>
            <a:cxnLst/>
            <a:rect b="b" l="0" r="r" t="0"/>
            <a:pathLst>
              <a:path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lstStyle/>
          <a:p>
            <a:pPr/>
            <a:r>
              <a:rPr dirty="0" lang="en-US"/>
              <a:t/>
            </a:r>
            <a:endParaRPr dirty="0" lang="en-US"/>
          </a:p>
        </p:txBody>
      </p:sp>
      <p:sp>
        <p:nvSpPr>
          <p:cNvPr id="16" name="object 16">
            <a:extLst>
              <a:ext uri="{62B2EC46-9015-496A-8A90-DAC4E95EFCBF}">
                <a16:creationId xmlns:a16="http://schemas.microsoft.com/office/drawing/2010/main" id="{3E899D31-2FDF-4982-BC0B-73DDEE21B25C}"/>
              </a:ext>
            </a:extLst>
          </p:cNvPr>
          <p:cNvSpPr/>
          <p:nvPr/>
        </p:nvSpPr>
        <p:spPr>
          <a:xfrm rot="0">
            <a:off x="11010900" y="5610225"/>
            <a:ext cx="647700" cy="647700"/>
          </a:xfrm>
          <a:custGeom>
            <a:avLst/>
            <a:gdLst/>
            <a:ahLst/>
            <a:cxnLst/>
            <a:rect b="b" l="0" r="r" t="0"/>
            <a:pathLst>
              <a:path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lstStyle/>
          <a:p>
            <a:pPr/>
            <a:r>
              <a:rPr dirty="0" lang="en-US"/>
              <a:t/>
            </a:r>
            <a:endParaRPr dirty="0" lang="en-US"/>
          </a:p>
        </p:txBody>
      </p:sp>
      <p:pic>
        <p:nvPicPr>
          <p:cNvPr id="17" name="object 17">
            <a:extLst>
              <a:ext uri="{10366F14-3B78-4C75-8876-8AC759434BC5}">
                <a16:creationId xmlns:a16="http://schemas.microsoft.com/office/drawing/2010/main" id="{753670D7-6B69-45B5-8CD7-0369B1DF6111}"/>
              </a:ext>
            </a:extLst>
          </p:cNvPr>
          <p:cNvPicPr/>
          <p:nvPr/>
        </p:nvPicPr>
        <p:blipFill>
          <a:blip r:embed="rId2"/>
          <a:stretch>
            <a:fillRect/>
          </a:stretch>
        </p:blipFill>
        <p:spPr>
          <a:xfrm rot="0">
            <a:off x="10687050" y="6134100"/>
            <a:ext cx="247650" cy="247650"/>
          </a:xfrm>
          <a:prstGeom prst="rect">
            <a:avLst/>
          </a:prstGeom>
          <a:noFill/>
        </p:spPr>
      </p:pic>
      <p:grpSp>
        <p:nvGrpSpPr>
          <p:cNvPr id="18" name="object 18">
            <a:extLst>
              <a:ext uri="{B6297A5C-8AA7-4C88-A77D-5931D3BE4D97}">
                <a16:creationId xmlns:a16="http://schemas.microsoft.com/office/drawing/2010/main" id="{04EDA3A3-FBBA-461C-83B5-2CB3783CB62C}"/>
              </a:ext>
            </a:extLst>
          </p:cNvPr>
          <p:cNvGrpSpPr/>
          <p:nvPr/>
        </p:nvGrpSpPr>
        <p:grpSpPr>
          <a:xfrm rot="0">
            <a:off x="47625" y="3819523"/>
            <a:ext cx="4124325" cy="3009900"/>
            <a:chOff x="47625" y="3819523"/>
            <a:chExt cx="4124325" cy="3009900"/>
          </a:xfrm>
        </p:grpSpPr>
        <p:pic>
          <p:nvPicPr>
            <p:cNvPr id="19" name="object 19">
              <a:extLst>
                <a:ext uri="{654C7E80-E7DA-47AD-BE2F-2E9CC842F3CB}">
                  <a16:creationId xmlns:a16="http://schemas.microsoft.com/office/drawing/2010/main" id="{DA7B6651-448A-49E5-921E-CDE26CC69B91}"/>
                </a:ext>
              </a:extLst>
            </p:cNvPr>
            <p:cNvPicPr/>
            <p:nvPr/>
          </p:nvPicPr>
          <p:blipFill>
            <a:blip r:embed="rId3"/>
            <a:stretch>
              <a:fillRect/>
            </a:stretch>
          </p:blipFill>
          <p:spPr>
            <a:xfrm rot="0">
              <a:off x="466725" y="6410325"/>
              <a:ext cx="3705225" cy="295275"/>
            </a:xfrm>
            <a:prstGeom prst="rect">
              <a:avLst/>
            </a:prstGeom>
            <a:noFill/>
          </p:spPr>
        </p:pic>
        <p:pic>
          <p:nvPicPr>
            <p:cNvPr id="20" name="object 20">
              <a:extLst>
                <a:ext uri="{9EEE9728-730E-4372-B36B-D6EAC89F1832}">
                  <a16:creationId xmlns:a16="http://schemas.microsoft.com/office/drawing/2010/main" id="{7A22110B-671B-4229-B10B-FDC46D316310}"/>
                </a:ext>
              </a:extLst>
            </p:cNvPr>
            <p:cNvPicPr/>
            <p:nvPr/>
          </p:nvPicPr>
          <p:blipFill>
            <a:blip r:embed="rId4"/>
            <a:stretch>
              <a:fillRect/>
            </a:stretch>
          </p:blipFill>
          <p:spPr>
            <a:xfrm rot="0">
              <a:off x="47625" y="3819523"/>
              <a:ext cx="1733550" cy="3009898"/>
            </a:xfrm>
            <a:prstGeom prst="rect">
              <a:avLst/>
            </a:prstGeom>
            <a:noFill/>
          </p:spPr>
        </p:pic>
      </p:grpSp>
      <p:sp>
        <p:nvSpPr>
          <p:cNvPr id="21" name="object 21">
            <a:extLst>
              <a:ext uri="{9BDAE6D3-AF3B-491E-A0FE-D5DA6F557124}">
                <a16:creationId xmlns:a16="http://schemas.microsoft.com/office/drawing/2010/main" id="{11A1AD31-7F7C-4875-BF35-CAAAF4892C87}"/>
              </a:ext>
            </a:extLst>
          </p:cNvPr>
          <p:cNvSpPr>
            <a:spLocks noGrp="true"/>
          </p:cNvSpPr>
          <p:nvPr>
            <p:ph type="title"/>
          </p:nvPr>
        </p:nvSpPr>
        <p:spPr>
          <a:xfrm rot="0">
            <a:off x="739775" y="445388"/>
            <a:ext cx="2357120" cy="1461135"/>
          </a:xfrm>
          <a:prstGeom prst="rect">
            <a:avLst/>
          </a:prstGeom>
        </p:spPr>
        <p:txBody>
          <a:bodyPr bIns="0" lIns="0" rIns="0" rtlCol="0" tIns="13335" vert="horz" wrap="square">
            <a:spAutoFit/>
          </a:bodyPr>
          <a:lstStyle/>
          <a:p>
            <a:pPr marL="12700">
              <a:lnSpc>
                <a:spcPct val="100000"/>
              </a:lnSpc>
              <a:spcBef>
                <a:spcPts val="105"/>
              </a:spcBef>
            </a:pPr>
            <a:r>
              <a:rPr dirty="0" lang="en-US" spc="25"/>
              <a:t>A</a:t>
            </a:r>
            <a:r>
              <a:rPr dirty="0" lang="en-US" spc="-5"/>
              <a:t>G</a:t>
            </a:r>
            <a:r>
              <a:rPr dirty="0" lang="en-US" spc="-35"/>
              <a:t>E</a:t>
            </a:r>
            <a:r>
              <a:rPr dirty="0" lang="en-US" spc="15"/>
              <a:t>N</a:t>
            </a:r>
            <a:r>
              <a:rPr dirty="0" lang="en-US"/>
              <a:t>DA</a:t>
            </a:r>
            <a:endParaRPr dirty="0" lang="en-US"/>
          </a:p>
        </p:txBody>
      </p:sp>
      <p:sp>
        <p:nvSpPr>
          <p:cNvPr id="22" name="object 22">
            <a:extLst>
              <a:ext uri="{032C7DB4-F6AB-45E7-AFAE-D8C0D48055BF}">
                <a16:creationId xmlns:a16="http://schemas.microsoft.com/office/drawing/2010/main" id="{76B7457A-3B85-41CC-968E-06A84EBFCE5F}"/>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B2CBE2DD-099B-4031-9C77-BAE6B83982BC}" type="slidenum"/>
            <a:endParaRPr dirty="0" lang="en-US"/>
          </a:p>
        </p:txBody>
      </p:sp>
      <p:sp>
        <p:nvSpPr>
          <p:cNvPr id="23" name="TextBox 22">
            <a:extLst>
              <a:ext uri="{7AE628E1-3B5B-46A8-B193-207CF3BEDE9D}">
                <a16:creationId xmlns:a16="http://schemas.microsoft.com/office/drawing/2010/main" id="{981FB820-49F5-4CD8-8E67-B3D241282AEF}"/>
              </a:ext>
            </a:extLst>
          </p:cNvPr>
          <p:cNvSpPr txBox="1"/>
          <p:nvPr/>
        </p:nvSpPr>
        <p:spPr>
          <a:xfrm rot="0">
            <a:off x="2509807" y="1041533"/>
            <a:ext cx="5029200" cy="4282439"/>
          </a:xfrm>
          <a:prstGeom prst="rect">
            <a:avLst/>
          </a:prstGeom>
          <a:noFill/>
        </p:spPr>
        <p:txBody>
          <a:bodyPr rtlCol="0" wrap="square">
            <a:spAutoFit/>
          </a:bodyPr>
          <a:lstStyle/>
          <a:p>
            <a:pPr algn="l"/>
            <a:r>
              <a:rPr dirty="0" lang="en-US"/>
              <a:t/>
            </a:r>
          </a:p>
          <a:p>
            <a:pPr algn="l">
              <a:buFont typeface="+mj-lt"/>
              <a:buAutoNum type="arabicPeriod"/>
            </a:pPr>
            <a:r>
              <a:rPr b="0" dirty="0" i="0" lang="en-US" sz="2800">
                <a:solidFill>
                  <a:srgbClr val="0d0d0d"/>
                </a:solidFill>
                <a:latin typeface="Times New Roman"/>
              </a:rPr>
              <a:t>Problem Statement</a:t>
            </a:r>
          </a:p>
          <a:p>
            <a:pPr algn="l">
              <a:buFont typeface="+mj-lt"/>
              <a:buAutoNum type="arabicPeriod"/>
            </a:pPr>
            <a:r>
              <a:rPr b="0" dirty="0" i="0" lang="en-US" sz="2800">
                <a:solidFill>
                  <a:srgbClr val="0d0d0d"/>
                </a:solidFill>
                <a:latin typeface="Times New Roman"/>
              </a:rPr>
              <a:t>Project Overview</a:t>
            </a:r>
          </a:p>
          <a:p>
            <a:pPr algn="l">
              <a:buFont typeface="+mj-lt"/>
              <a:buAutoNum type="arabicPeriod"/>
            </a:pPr>
            <a:r>
              <a:rPr b="0" dirty="0" i="0" lang="en-US" sz="2800">
                <a:solidFill>
                  <a:srgbClr val="0d0d0d"/>
                </a:solidFill>
                <a:latin typeface="Times New Roman"/>
              </a:rPr>
              <a:t>End Users</a:t>
            </a:r>
          </a:p>
          <a:p>
            <a:pPr algn="l">
              <a:buFont typeface="+mj-lt"/>
              <a:buAutoNum type="arabicPeriod"/>
            </a:pPr>
            <a:r>
              <a:rPr b="0" dirty="0" i="0" lang="en-US" sz="2800">
                <a:solidFill>
                  <a:srgbClr val="0d0d0d"/>
                </a:solidFill>
                <a:latin typeface="Times New Roman"/>
              </a:rPr>
              <a:t>Our Solution and Proposition</a:t>
            </a:r>
          </a:p>
          <a:p>
            <a:pPr algn="l">
              <a:buFont typeface="+mj-lt"/>
              <a:buAutoNum type="arabicPeriod"/>
            </a:pPr>
            <a:r>
              <a:rPr dirty="0" lang="en-US" sz="2800">
                <a:solidFill>
                  <a:srgbClr val="0d0d0d"/>
                </a:solidFill>
                <a:latin typeface="Times New Roman"/>
              </a:rPr>
              <a:t>Dataset Description</a:t>
            </a:r>
          </a:p>
          <a:p>
            <a:pPr algn="l">
              <a:buFont typeface="+mj-lt"/>
              <a:buAutoNum type="arabicPeriod"/>
            </a:pPr>
            <a:r>
              <a:rPr b="0" dirty="0" i="0" lang="en-US" sz="2800">
                <a:solidFill>
                  <a:srgbClr val="0d0d0d"/>
                </a:solidFill>
                <a:latin typeface="Times New Roman"/>
              </a:rPr>
              <a:t>Modelling Approach</a:t>
            </a:r>
          </a:p>
          <a:p>
            <a:pPr algn="l">
              <a:buFont typeface="+mj-lt"/>
              <a:buAutoNum type="arabicPeriod"/>
            </a:pPr>
            <a:r>
              <a:rPr b="0" dirty="0" i="0" lang="en-US" sz="2800">
                <a:solidFill>
                  <a:srgbClr val="0d0d0d"/>
                </a:solidFill>
                <a:latin typeface="Times New Roman"/>
              </a:rPr>
              <a:t>Results and </a:t>
            </a:r>
            <a:r>
              <a:rPr dirty="0" lang="en-US" sz="2800">
                <a:solidFill>
                  <a:srgbClr val="0d0d0d"/>
                </a:solidFill>
                <a:latin typeface="Times New Roman"/>
              </a:rPr>
              <a:t>Discussion</a:t>
            </a:r>
          </a:p>
          <a:p>
            <a:pPr algn="l">
              <a:buFont typeface="+mj-lt"/>
              <a:buAutoNum type="arabicPeriod"/>
            </a:pPr>
            <a:r>
              <a:rPr b="0" dirty="0" i="0" lang="en-US" sz="2800">
                <a:solidFill>
                  <a:srgbClr val="0d0d0d"/>
                </a:solidFill>
                <a:latin typeface="Times New Roman"/>
              </a:rPr>
              <a:t>Conclusion</a:t>
            </a:r>
          </a:p>
          <a:p>
            <a:pPr/>
            <a:r>
              <a:rPr dirty="0" lang="en-IN" sz="2800">
                <a:latin typeface="Times New Roman"/>
              </a:rPr>
              <a:t/>
            </a:r>
            <a:endParaRPr dirty="0" lang="en-IN" sz="2800">
              <a:latin typeface="Times New Roman"/>
            </a:endParaRPr>
          </a:p>
        </p:txBody>
      </p:sp>
    </p:spTree>
    <p:extLst>
      <p:ext uri="{D91FBCE7-B43A-4EB7-8B5A-9190CC4CE051}">
        <p14:creationId xmlns:p14="http://schemas.microsoft.com/office/powerpoint/2010/main" val="1725952586016"/>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grpSp>
        <p:nvGrpSpPr>
          <p:cNvPr id="2" name="object 2">
            <a:extLst>
              <a:ext uri="{513A4F68-F870-429D-A9A0-4FB199EC8235}">
                <a16:creationId xmlns:a16="http://schemas.microsoft.com/office/drawing/2010/main" id="{464DC8D5-223A-4962-A840-37536B99608E}"/>
              </a:ext>
            </a:extLst>
          </p:cNvPr>
          <p:cNvGrpSpPr/>
          <p:nvPr/>
        </p:nvGrpSpPr>
        <p:grpSpPr>
          <a:xfrm rot="0">
            <a:off x="7991474" y="2933700"/>
            <a:ext cx="2762250" cy="3257550"/>
            <a:chOff x="7991474" y="2933700"/>
            <a:chExt cx="2762250" cy="3257550"/>
          </a:xfrm>
        </p:grpSpPr>
        <p:sp>
          <p:nvSpPr>
            <p:cNvPr id="3" name="object 3">
              <a:extLst>
                <a:ext uri="{057668D7-7B3E-4C5F-9F4B-D07FA7BC51A0}">
                  <a16:creationId xmlns:a16="http://schemas.microsoft.com/office/drawing/2010/main" id="{254A39F0-070A-4669-B48C-AC622F22DAB9}"/>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6576FA54-705D-479B-B003-A6FE7A216080}">
                  <a16:creationId xmlns:a16="http://schemas.microsoft.com/office/drawing/2010/main" id="{5E97A7E6-2959-438F-A260-0257DB828782}"/>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0580E85E-F52F-42FF-BB37-0AB2628C1B48}">
                  <a16:creationId xmlns:a16="http://schemas.microsoft.com/office/drawing/2010/main" id="{B6851685-1D6C-4834-9611-04A9E870EBAE}"/>
                </a:ext>
              </a:extLst>
            </p:cNvPr>
            <p:cNvPicPr/>
            <p:nvPr/>
          </p:nvPicPr>
          <p:blipFill>
            <a:blip r:embed="rId2"/>
            <a:stretch>
              <a:fillRect/>
            </a:stretch>
          </p:blipFill>
          <p:spPr>
            <a:xfrm rot="0">
              <a:off x="7991474" y="2933700"/>
              <a:ext cx="2762250" cy="3257550"/>
            </a:xfrm>
            <a:prstGeom prst="rect">
              <a:avLst/>
            </a:prstGeom>
            <a:noFill/>
          </p:spPr>
        </p:pic>
      </p:grpSp>
      <p:sp>
        <p:nvSpPr>
          <p:cNvPr id="6" name="object 7">
            <a:extLst>
              <a:ext uri="{47F05020-A9B6-4463-83E1-E41AA1409FDE}">
                <a16:creationId xmlns:a16="http://schemas.microsoft.com/office/drawing/2010/main" id="{11DC2AA1-0CA1-482E-8EA7-55AD85616155}"/>
              </a:ext>
            </a:extLst>
          </p:cNvPr>
          <p:cNvSpPr>
            <a:spLocks noGrp="true"/>
          </p:cNvSpPr>
          <p:nvPr>
            <p:ph type="title"/>
          </p:nvPr>
        </p:nvSpPr>
        <p:spPr>
          <a:xfrm rot="0">
            <a:off x="834072" y="575055"/>
            <a:ext cx="5636894" cy="1261110"/>
          </a:xfrm>
          <a:prstGeom prst="rect">
            <a:avLst/>
          </a:prstGeom>
        </p:spPr>
        <p:txBody>
          <a:bodyPr bIns="0" lIns="0" rIns="0" rtlCol="0" tIns="16510" vert="horz" wrap="square">
            <a:spAutoFit/>
          </a:bodyPr>
          <a:lstStyle/>
          <a:p>
            <a:pPr marL="12700">
              <a:lnSpc>
                <a:spcPct val="100000"/>
              </a:lnSpc>
              <a:spcBef>
                <a:spcPts val="130"/>
              </a:spcBef>
            </a:pPr>
            <a:r>
              <a:rPr dirty="0" lang="en-US" spc="-20" sz="4250"/>
              <a:t>P</a:t>
            </a:r>
            <a:r>
              <a:rPr dirty="0" lang="en-US" spc="15" sz="4250"/>
              <a:t>ROB</a:t>
            </a:r>
            <a:r>
              <a:rPr dirty="0" lang="en-US" spc="55" sz="4250"/>
              <a:t>L</a:t>
            </a:r>
            <a:r>
              <a:rPr dirty="0" lang="en-US" spc="-20" sz="4250"/>
              <a:t>E</a:t>
            </a:r>
            <a:r>
              <a:rPr dirty="0" lang="en-US" spc="20" sz="4250"/>
              <a:t>M</a:t>
            </a:r>
            <a:r>
              <a:rPr dirty="0" lang="en-US" spc="10" sz="4250"/>
              <a:t>S</a:t>
            </a:r>
            <a:r>
              <a:rPr dirty="0" lang="en-US" spc="-370" sz="4250"/>
              <a:t>T</a:t>
            </a:r>
            <a:r>
              <a:rPr dirty="0" lang="en-US" spc="-375" sz="4250"/>
              <a:t>A</a:t>
            </a:r>
            <a:r>
              <a:rPr dirty="0" lang="en-US" spc="15" sz="4250"/>
              <a:t>T</a:t>
            </a:r>
            <a:r>
              <a:rPr dirty="0" lang="en-US" spc="-10" sz="4250"/>
              <a:t>E</a:t>
            </a:r>
            <a:r>
              <a:rPr dirty="0" lang="en-US" spc="-20" sz="4250"/>
              <a:t>ME</a:t>
            </a:r>
            <a:r>
              <a:rPr dirty="0" lang="en-US" spc="10" sz="4250"/>
              <a:t>NT</a:t>
            </a:r>
            <a:endParaRPr dirty="0" lang="en-US" spc="10" sz="4250"/>
          </a:p>
        </p:txBody>
      </p:sp>
      <p:pic>
        <p:nvPicPr>
          <p:cNvPr id="7" name="object 8">
            <a:extLst>
              <a:ext uri="{19E8D139-9208-4DB6-8C76-093B4235D405}">
                <a16:creationId xmlns:a16="http://schemas.microsoft.com/office/drawing/2010/main" id="{6B3B3750-6C3F-4993-8B04-85B675EAD2A2}"/>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E01277DE-D240-4423-AB4C-C1AD987B3CC0}">
                <a16:creationId xmlns:a16="http://schemas.microsoft.com/office/drawing/2010/main" id="{4D12B1CC-076E-49D8-92D0-8E699D469DB0}"/>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0FD1C34B-F2DC-45A3-ADFD-AE74E86FD16F}" type="slidenum"/>
            <a:endParaRPr dirty="0" lang="en-US"/>
          </a:p>
        </p:txBody>
      </p:sp>
      <p:sp>
        <p:nvSpPr>
          <p:cNvPr id="9" name="TextBox 10">
            <a:extLst>
              <a:ext uri="{7CD418C7-695A-4831-B7CC-3718520FC2DF}">
                <a16:creationId xmlns:a16="http://schemas.microsoft.com/office/drawing/2010/main" id="{4B495F8C-4460-41DE-97A0-EB82F5CD9B5C}"/>
              </a:ext>
            </a:extLst>
          </p:cNvPr>
          <p:cNvSpPr txBox="1"/>
          <p:nvPr/>
        </p:nvSpPr>
        <p:spPr>
          <a:xfrm flipV="true" rot="0">
            <a:off x="762000" y="2200037"/>
            <a:ext cx="6934200" cy="1958340"/>
          </a:xfrm>
          <a:prstGeom prst="rect">
            <a:avLst/>
          </a:prstGeom>
          <a:noFill/>
        </p:spPr>
        <p:txBody>
          <a:bodyPr rot="10800000" rtlCol="0" wrap="square">
            <a:spAutoFit/>
          </a:bodyPr>
          <a:lstStyle/>
          <a:p>
            <a:pPr/>
            <a:r>
              <a:rPr dirty="0" lang="en-US"/>
              <a:t/>
            </a:r>
          </a:p>
          <a:p>
            <a:pPr/>
            <a:r>
              <a:rPr dirty="0" lang="en-US"/>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dirty="0" lang="en-US"/>
          </a:p>
        </p:txBody>
      </p:sp>
    </p:spTree>
    <p:extLst>
      <p:ext uri="{E5033662-DD4E-4CB2-AE4D-021439A4688F}">
        <p14:creationId xmlns:p14="http://schemas.microsoft.com/office/powerpoint/2010/main" val="1725952586019"/>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grpSp>
        <p:nvGrpSpPr>
          <p:cNvPr id="2" name="object 2">
            <a:extLst>
              <a:ext uri="{7B951D45-4438-4558-AC88-93DB43ECA56B}">
                <a16:creationId xmlns:a16="http://schemas.microsoft.com/office/drawing/2010/main" id="{27999473-4724-46BC-A585-321F38C3E429}"/>
              </a:ext>
            </a:extLst>
          </p:cNvPr>
          <p:cNvGrpSpPr/>
          <p:nvPr/>
        </p:nvGrpSpPr>
        <p:grpSpPr>
          <a:xfrm rot="0">
            <a:off x="8658225" y="2647950"/>
            <a:ext cx="3533775" cy="3810000"/>
            <a:chOff x="8658225" y="2647950"/>
            <a:chExt cx="3533775" cy="3810000"/>
          </a:xfrm>
        </p:grpSpPr>
        <p:sp>
          <p:nvSpPr>
            <p:cNvPr id="3" name="object 3">
              <a:extLst>
                <a:ext uri="{FFDBB155-7C4F-4BAC-ADB2-F766DA6046EC}">
                  <a16:creationId xmlns:a16="http://schemas.microsoft.com/office/drawing/2010/main" id="{EDE8DEFD-62AE-4900-A373-26771510C924}"/>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024884AB-AE8D-40E4-BD94-DE4F45DB4CBC}">
                  <a16:creationId xmlns:a16="http://schemas.microsoft.com/office/drawing/2010/main" id="{3FB2BFDC-37E2-482B-9592-581C14F34113}"/>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E25631C1-833B-445F-BF2C-3DF3731674E4}">
                  <a16:creationId xmlns:a16="http://schemas.microsoft.com/office/drawing/2010/main" id="{4EE59862-5519-4E7C-96A1-657F4E63EFC3}"/>
                </a:ext>
              </a:extLst>
            </p:cNvPr>
            <p:cNvPicPr/>
            <p:nvPr/>
          </p:nvPicPr>
          <p:blipFill>
            <a:blip r:embed="rId2"/>
            <a:stretch>
              <a:fillRect/>
            </a:stretch>
          </p:blipFill>
          <p:spPr>
            <a:xfrm rot="0">
              <a:off x="8658225" y="2647950"/>
              <a:ext cx="3533775" cy="3810000"/>
            </a:xfrm>
            <a:prstGeom prst="rect">
              <a:avLst/>
            </a:prstGeom>
            <a:noFill/>
          </p:spPr>
        </p:pic>
      </p:grpSp>
      <p:sp>
        <p:nvSpPr>
          <p:cNvPr id="6" name="object 7">
            <a:extLst>
              <a:ext uri="{2D560EC5-7C6F-4D59-ADC4-DB72D2A549ED}">
                <a16:creationId xmlns:a16="http://schemas.microsoft.com/office/drawing/2010/main" id="{558FD0CC-81D8-4415-894F-4BFCE11DFD97}"/>
              </a:ext>
            </a:extLst>
          </p:cNvPr>
          <p:cNvSpPr>
            <a:spLocks noGrp="true"/>
          </p:cNvSpPr>
          <p:nvPr>
            <p:ph type="title"/>
          </p:nvPr>
        </p:nvSpPr>
        <p:spPr>
          <a:xfrm rot="0">
            <a:off x="739775" y="829627"/>
            <a:ext cx="5263514"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20" sz="4250"/>
              <a:t>OVERVIEW</a:t>
            </a:r>
            <a:endParaRPr dirty="0" lang="en-US" spc="-20" sz="4250"/>
          </a:p>
        </p:txBody>
      </p:sp>
      <p:pic>
        <p:nvPicPr>
          <p:cNvPr id="7" name="object 8">
            <a:extLst>
              <a:ext uri="{C7683E5B-5C72-4A3A-9B27-D8A39B67C963}">
                <a16:creationId xmlns:a16="http://schemas.microsoft.com/office/drawing/2010/main" id="{6622DD22-BBBF-4F43-8FFA-8B010105454E}"/>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979BF64B-C5D5-4286-985D-B1C66865424C}">
                <a16:creationId xmlns:a16="http://schemas.microsoft.com/office/drawing/2010/main" id="{C6DAB00C-5870-48C0-8A4A-10E861C4ED17}"/>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E61BB0E6-1543-460E-B515-1C4E9DEA0C7B}" type="slidenum"/>
            <a:endParaRPr dirty="0" lang="en-US"/>
          </a:p>
        </p:txBody>
      </p:sp>
      <p:sp>
        <p:nvSpPr>
          <p:cNvPr id="9" name="TextBox 13">
            <a:extLst>
              <a:ext uri="{1B5F3F6A-9344-44F5-8243-A81C335937BC}">
                <a16:creationId xmlns:a16="http://schemas.microsoft.com/office/drawing/2010/main" id="{BDF3B7C2-5700-44E2-AF85-29A950E7BEC6}"/>
              </a:ext>
            </a:extLst>
          </p:cNvPr>
          <p:cNvSpPr txBox="1"/>
          <p:nvPr/>
        </p:nvSpPr>
        <p:spPr>
          <a:xfrm rot="0">
            <a:off x="739775" y="1676400"/>
            <a:ext cx="8023224" cy="3291839"/>
          </a:xfrm>
          <a:prstGeom prst="rect">
            <a:avLst/>
          </a:prstGeom>
          <a:noFill/>
        </p:spPr>
        <p:txBody>
          <a:bodyPr rtlCol="0" wrap="square">
            <a:spAutoFit/>
          </a:bodyPr>
          <a:lstStyle/>
          <a:p>
            <a:pPr/>
            <a:r>
              <a:rPr dirty="0" lang="en-US"/>
              <a:t>:</a:t>
            </a:r>
          </a:p>
          <a:p>
            <a:pPr/>
            <a:r>
              <a:rPr dirty="0" lang="en-US"/>
              <a:t/>
            </a:r>
          </a:p>
          <a:p>
            <a:pPr/>
            <a:r>
              <a:rPr dirty="0" lang="en-US"/>
              <a:t>This project focuses on developing a comprehensive tool to </a:t>
            </a:r>
            <a:r>
              <a:rPr dirty="0" lang="en-US"/>
              <a:t>analyze</a:t>
            </a:r>
            <a:r>
              <a:rPr dirty="0" lang="en-US"/>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a:rPr>
              <a:t>goals</a:t>
            </a:r>
            <a:r>
              <a:rPr dirty="0" lang="en-US"/>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dirty="0" lang="en-US"/>
          </a:p>
        </p:txBody>
      </p:sp>
    </p:spTree>
    <p:extLst>
      <p:ext uri="{EBB2046F-BB99-4B3D-B28F-085D3AAA032C}">
        <p14:creationId xmlns:p14="http://schemas.microsoft.com/office/powerpoint/2010/main" val="1725952586021"/>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object 2">
            <a:extLst>
              <a:ext uri="{6B42778F-077F-4867-9999-E4F698B4FE16}">
                <a16:creationId xmlns:a16="http://schemas.microsoft.com/office/drawing/2010/main" id="{B4C5C6CF-6DE2-45FC-B1E0-951004AAB9E5}"/>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5B2DE333-9A8E-44CB-944A-D75C2F104984}">
                <a16:creationId xmlns:a16="http://schemas.microsoft.com/office/drawing/2010/main" id="{80A0EB12-FDB1-4DEE-AADC-DC7B6A22C356}"/>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4" name="object 5">
            <a:extLst>
              <a:ext uri="{7AFF9703-9679-4FBD-8692-08D09467A5F0}">
                <a16:creationId xmlns:a16="http://schemas.microsoft.com/office/drawing/2010/main" id="{1BC1703C-8760-472E-9115-41ACFED9E47F}"/>
              </a:ext>
            </a:extLst>
          </p:cNvPr>
          <p:cNvSpPr>
            <a:spLocks noGrp="true"/>
          </p:cNvSpPr>
          <p:nvPr>
            <p:ph type="title"/>
          </p:nvPr>
        </p:nvSpPr>
        <p:spPr>
          <a:xfrm rot="0">
            <a:off x="699452" y="891793"/>
            <a:ext cx="5014595" cy="499110"/>
          </a:xfrm>
          <a:prstGeom prst="rect">
            <a:avLst/>
          </a:prstGeom>
        </p:spPr>
        <p:txBody>
          <a:bodyPr bIns="0" lIns="0" rIns="0" rtlCol="0" tIns="16510" vert="horz" wrap="square">
            <a:spAutoFit/>
          </a:bodyPr>
          <a:lstStyle/>
          <a:p>
            <a:pPr marL="12700">
              <a:lnSpc>
                <a:spcPct val="100000"/>
              </a:lnSpc>
              <a:spcBef>
                <a:spcPts val="130"/>
              </a:spcBef>
            </a:pPr>
            <a:r>
              <a:rPr dirty="0" lang="en-US" spc="25" sz="3200"/>
              <a:t>W</a:t>
            </a:r>
            <a:r>
              <a:rPr dirty="0" lang="en-US" spc="-20" sz="3200"/>
              <a:t>H</a:t>
            </a:r>
            <a:r>
              <a:rPr dirty="0" lang="en-US" spc="20" sz="3200"/>
              <a:t>O</a:t>
            </a:r>
            <a:r>
              <a:rPr dirty="0" lang="en-US" spc="-235" sz="3200"/>
              <a:t> </a:t>
            </a:r>
            <a:r>
              <a:rPr dirty="0" lang="en-US" spc="-10" sz="3200"/>
              <a:t>AR</a:t>
            </a:r>
            <a:r>
              <a:rPr dirty="0" lang="en-US" spc="15" sz="3200"/>
              <a:t>E</a:t>
            </a:r>
            <a:r>
              <a:rPr dirty="0" lang="en-US" spc="-35" sz="3200"/>
              <a:t> </a:t>
            </a:r>
            <a:r>
              <a:rPr dirty="0" lang="en-US" spc="-10" sz="3200"/>
              <a:t>T</a:t>
            </a:r>
            <a:r>
              <a:rPr dirty="0" lang="en-US" spc="-15" sz="3200"/>
              <a:t>H</a:t>
            </a:r>
            <a:r>
              <a:rPr dirty="0" lang="en-US" spc="15" sz="3200"/>
              <a:t>E</a:t>
            </a:r>
            <a:r>
              <a:rPr dirty="0" lang="en-US" spc="-35" sz="3200"/>
              <a:t> </a:t>
            </a:r>
            <a:r>
              <a:rPr dirty="0" lang="en-US" spc="-20" sz="3200"/>
              <a:t>E</a:t>
            </a:r>
            <a:r>
              <a:rPr dirty="0" lang="en-US" spc="30" sz="3200"/>
              <a:t>N</a:t>
            </a:r>
            <a:r>
              <a:rPr dirty="0" lang="en-US" spc="15" sz="3200"/>
              <a:t>D</a:t>
            </a:r>
            <a:r>
              <a:rPr dirty="0" lang="en-US" spc="-45" sz="3200"/>
              <a:t> </a:t>
            </a:r>
            <a:r>
              <a:rPr dirty="0" lang="en-US" sz="3200"/>
              <a:t>U</a:t>
            </a:r>
            <a:r>
              <a:rPr dirty="0" lang="en-US" spc="10" sz="3200"/>
              <a:t>S</a:t>
            </a:r>
            <a:r>
              <a:rPr dirty="0" lang="en-US" spc="-25" sz="3200"/>
              <a:t>E</a:t>
            </a:r>
            <a:r>
              <a:rPr dirty="0" lang="en-US" spc="-10" sz="3200"/>
              <a:t>R</a:t>
            </a:r>
            <a:r>
              <a:rPr dirty="0" lang="en-US" spc="5" sz="3200"/>
              <a:t>S?</a:t>
            </a:r>
            <a:endParaRPr dirty="0" lang="en-US" spc="5" sz="3200"/>
          </a:p>
        </p:txBody>
      </p:sp>
      <p:pic>
        <p:nvPicPr>
          <p:cNvPr id="5" name="object 6">
            <a:extLst>
              <a:ext uri="{6E1B3977-BD11-44F6-B603-86FD4605183F}">
                <a16:creationId xmlns:a16="http://schemas.microsoft.com/office/drawing/2010/main" id="{58009E8B-C630-45A5-ABBD-F81463DCB555}"/>
              </a:ext>
            </a:extLst>
          </p:cNvPr>
          <p:cNvPicPr/>
          <p:nvPr/>
        </p:nvPicPr>
        <p:blipFill>
          <a:blip r:embed="rId2"/>
          <a:stretch>
            <a:fillRect/>
          </a:stretch>
        </p:blipFill>
        <p:spPr>
          <a:xfrm rot="0">
            <a:off x="723900" y="6172200"/>
            <a:ext cx="2181225" cy="485775"/>
          </a:xfrm>
          <a:prstGeom prst="rect">
            <a:avLst/>
          </a:prstGeom>
          <a:noFill/>
        </p:spPr>
      </p:pic>
      <p:sp>
        <p:nvSpPr>
          <p:cNvPr id="6" name="object 8">
            <a:extLst>
              <a:ext uri="{BB173B5E-ADDC-41FB-BB08-F85B1FDAADCF}">
                <a16:creationId xmlns:a16="http://schemas.microsoft.com/office/drawing/2010/main" id="{D0632E1B-73B7-49F3-AF17-E61248E256F8}"/>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CD3EB2E2-CC83-4B83-BB11-72D86E1EBA10}" type="slidenum"/>
            <a:endParaRPr dirty="0" lang="en-US"/>
          </a:p>
        </p:txBody>
      </p:sp>
      <p:sp>
        <p:nvSpPr>
          <p:cNvPr id="7" name="TextBox 8">
            <a:extLst>
              <a:ext uri="{56DA3526-A3F6-422F-B27C-0CB49A5E1CF3}">
                <a16:creationId xmlns:a16="http://schemas.microsoft.com/office/drawing/2010/main" id="{1E93B0D4-05A1-429B-A4E2-FA462F400427}"/>
              </a:ext>
            </a:extLst>
          </p:cNvPr>
          <p:cNvSpPr txBox="1"/>
          <p:nvPr/>
        </p:nvSpPr>
        <p:spPr>
          <a:xfrm rot="0">
            <a:off x="699452" y="2436135"/>
            <a:ext cx="8278496" cy="1333500"/>
          </a:xfrm>
          <a:prstGeom prst="rect">
            <a:avLst/>
          </a:prstGeom>
          <a:noFill/>
        </p:spPr>
        <p:txBody>
          <a:bodyPr rtlCol="0" wrap="square">
            <a:spAutoFit/>
          </a:bodyPr>
          <a:lstStyle/>
          <a:p>
            <a:pPr indent="-285750" marL="285750">
              <a:buFont typeface="Wingdings"/>
              <a:buChar char=""/>
            </a:pPr>
            <a:r>
              <a:rPr dirty="0" lang="en-US"/>
              <a:t/>
            </a:r>
          </a:p>
          <a:p>
            <a:pPr indent="-285750" marL="285750">
              <a:buFont typeface="Wingdings"/>
              <a:buChar char=""/>
            </a:pPr>
            <a:r>
              <a:rPr dirty="0" lang="en-US"/>
              <a:t>Managers and Team Leaders</a:t>
            </a:r>
          </a:p>
          <a:p>
            <a:pPr indent="-285750" marL="285750">
              <a:buFont typeface="Wingdings"/>
              <a:buChar char=""/>
            </a:pPr>
            <a:r>
              <a:rPr dirty="0" lang="en-US"/>
              <a:t> HR Professionals</a:t>
            </a:r>
          </a:p>
          <a:p>
            <a:pPr indent="-285750" marL="285750">
              <a:buFont typeface="Wingdings"/>
              <a:buChar char=""/>
            </a:pPr>
            <a:r>
              <a:rPr dirty="0" lang="en-US"/>
              <a:t> Executives</a:t>
            </a:r>
          </a:p>
          <a:p>
            <a:pPr indent="-285750" marL="285750">
              <a:buFont typeface="Wingdings"/>
              <a:buChar char=""/>
            </a:pPr>
            <a:r>
              <a:rPr dirty="0" lang="en-US"/>
              <a:t> Employees</a:t>
            </a:r>
            <a:endParaRPr dirty="0" lang="en-US"/>
          </a:p>
        </p:txBody>
      </p:sp>
    </p:spTree>
    <p:extLst>
      <p:ext uri="{809F6E6A-BD43-43D8-8E39-09FE1ADC6D93}">
        <p14:creationId xmlns:p14="http://schemas.microsoft.com/office/powerpoint/2010/main" val="1725952586023"/>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pic>
        <p:nvPicPr>
          <p:cNvPr id="2" name="object 2">
            <a:extLst>
              <a:ext uri="{A4E87061-88BA-4724-AC04-7B462AD5B8C5}">
                <a16:creationId xmlns:a16="http://schemas.microsoft.com/office/drawing/2010/main" id="{FAFC538F-D689-4F1B-B7EB-E7FA9C10978E}"/>
              </a:ext>
            </a:extLst>
          </p:cNvPr>
          <p:cNvPicPr/>
          <p:nvPr/>
        </p:nvPicPr>
        <p:blipFill>
          <a:blip r:embed="rId2"/>
          <a:stretch>
            <a:fillRect/>
          </a:stretch>
        </p:blipFill>
        <p:spPr>
          <a:xfrm rot="0">
            <a:off x="0" y="1476375"/>
            <a:ext cx="2695573" cy="3248025"/>
          </a:xfrm>
          <a:prstGeom prst="rect">
            <a:avLst/>
          </a:prstGeom>
          <a:noFill/>
        </p:spPr>
      </p:pic>
      <p:sp>
        <p:nvSpPr>
          <p:cNvPr id="3" name="object 6">
            <a:extLst>
              <a:ext uri="{AAD55D54-79A5-4A05-A50F-6AA8A0678491}">
                <a16:creationId xmlns:a16="http://schemas.microsoft.com/office/drawing/2010/main" id="{BE9B9451-3044-4EC3-8362-B2410C7C46F4}"/>
              </a:ext>
            </a:extLst>
          </p:cNvPr>
          <p:cNvSpPr>
            <a:spLocks noGrp="true"/>
          </p:cNvSpPr>
          <p:nvPr>
            <p:ph type="title"/>
          </p:nvPr>
        </p:nvSpPr>
        <p:spPr>
          <a:xfrm rot="0">
            <a:off x="533400" y="901065"/>
            <a:ext cx="9763125" cy="546735"/>
          </a:xfrm>
          <a:prstGeom prst="rect">
            <a:avLst/>
          </a:prstGeom>
        </p:spPr>
        <p:txBody>
          <a:bodyPr bIns="0" lIns="0" rIns="0" rtlCol="0" tIns="13335" vert="horz" wrap="square">
            <a:spAutoFit/>
          </a:bodyPr>
          <a:lstStyle/>
          <a:p>
            <a:pPr marL="12700">
              <a:lnSpc>
                <a:spcPct val="100000"/>
              </a:lnSpc>
              <a:spcBef>
                <a:spcPts val="105"/>
              </a:spcBef>
            </a:pPr>
            <a:r>
              <a:rPr dirty="0" lang="en-US" spc="10" sz="3600"/>
              <a:t>O</a:t>
            </a:r>
            <a:r>
              <a:rPr dirty="0" lang="en-US" spc="25" sz="3600"/>
              <a:t>U</a:t>
            </a:r>
            <a:r>
              <a:rPr dirty="0" lang="en-US" sz="3600"/>
              <a:t>R</a:t>
            </a:r>
            <a:r>
              <a:rPr dirty="0" lang="en-US" spc="5" sz="3600"/>
              <a:t> </a:t>
            </a:r>
            <a:r>
              <a:rPr dirty="0" lang="en-US" spc="25" sz="3600"/>
              <a:t>S</a:t>
            </a:r>
            <a:r>
              <a:rPr dirty="0" lang="en-US" spc="10" sz="3600"/>
              <a:t>O</a:t>
            </a:r>
            <a:r>
              <a:rPr dirty="0" lang="en-US" spc="25" sz="3600"/>
              <a:t>LU</a:t>
            </a:r>
            <a:r>
              <a:rPr dirty="0" lang="en-US" spc="-35" sz="3600"/>
              <a:t>T</a:t>
            </a:r>
            <a:r>
              <a:rPr dirty="0" lang="en-US" spc="-30" sz="3600"/>
              <a:t>I</a:t>
            </a:r>
            <a:r>
              <a:rPr dirty="0" lang="en-US" spc="10" sz="3600"/>
              <a:t>O</a:t>
            </a:r>
            <a:r>
              <a:rPr dirty="0" lang="en-US" sz="3600"/>
              <a:t>N</a:t>
            </a:r>
            <a:r>
              <a:rPr dirty="0" lang="en-US" spc="-345" sz="3600"/>
              <a:t> </a:t>
            </a:r>
            <a:r>
              <a:rPr dirty="0" lang="en-US" spc="-35" sz="3600"/>
              <a:t>A</a:t>
            </a:r>
            <a:r>
              <a:rPr dirty="0" lang="en-US" spc="-5" sz="3600"/>
              <a:t>N</a:t>
            </a:r>
            <a:r>
              <a:rPr dirty="0" lang="en-US" sz="3600"/>
              <a:t>D</a:t>
            </a:r>
            <a:r>
              <a:rPr dirty="0" lang="en-US" spc="35" sz="3600"/>
              <a:t> </a:t>
            </a:r>
            <a:r>
              <a:rPr dirty="0" lang="en-US" spc="-30" sz="3600"/>
              <a:t>I</a:t>
            </a:r>
            <a:r>
              <a:rPr dirty="0" lang="en-US" spc="-35" sz="3600"/>
              <a:t>T</a:t>
            </a:r>
            <a:r>
              <a:rPr dirty="0" lang="en-US" sz="3600"/>
              <a:t>S</a:t>
            </a:r>
            <a:r>
              <a:rPr dirty="0" lang="en-US" spc="60" sz="3600"/>
              <a:t> </a:t>
            </a:r>
            <a:r>
              <a:rPr dirty="0" lang="en-US" spc="-295" sz="3600"/>
              <a:t>V</a:t>
            </a:r>
            <a:r>
              <a:rPr dirty="0" lang="en-US" spc="-35" sz="3600"/>
              <a:t>A</a:t>
            </a:r>
            <a:r>
              <a:rPr dirty="0" lang="en-US" spc="25" sz="3600"/>
              <a:t>LU</a:t>
            </a:r>
            <a:r>
              <a:rPr dirty="0" lang="en-US" sz="3600"/>
              <a:t>E</a:t>
            </a:r>
            <a:r>
              <a:rPr dirty="0" lang="en-US" spc="-65" sz="3600"/>
              <a:t> </a:t>
            </a:r>
            <a:r>
              <a:rPr dirty="0" lang="en-US" spc="-15" sz="3600"/>
              <a:t>P</a:t>
            </a:r>
            <a:r>
              <a:rPr dirty="0" lang="en-US" spc="-30" sz="3600"/>
              <a:t>R</a:t>
            </a:r>
            <a:r>
              <a:rPr dirty="0" lang="en-US" spc="10" sz="3600"/>
              <a:t>O</a:t>
            </a:r>
            <a:r>
              <a:rPr dirty="0" lang="en-US" spc="-15" sz="3600"/>
              <a:t>P</a:t>
            </a:r>
            <a:r>
              <a:rPr dirty="0" lang="en-US" spc="10" sz="3600"/>
              <a:t>O</a:t>
            </a:r>
            <a:r>
              <a:rPr dirty="0" lang="en-US" spc="25" sz="3600"/>
              <a:t>S</a:t>
            </a:r>
            <a:r>
              <a:rPr dirty="0" lang="en-US" spc="-30" sz="3600"/>
              <a:t>I</a:t>
            </a:r>
            <a:r>
              <a:rPr dirty="0" lang="en-US" spc="-35" sz="3600"/>
              <a:t>T</a:t>
            </a:r>
            <a:r>
              <a:rPr dirty="0" lang="en-US" spc="-30" sz="3600"/>
              <a:t>I</a:t>
            </a:r>
            <a:r>
              <a:rPr dirty="0" lang="en-US" spc="10" sz="3600"/>
              <a:t>O</a:t>
            </a:r>
            <a:r>
              <a:rPr dirty="0" lang="en-US" sz="3600"/>
              <a:t>N</a:t>
            </a:r>
            <a:endParaRPr dirty="0" lang="en-US" sz="3600"/>
          </a:p>
        </p:txBody>
      </p:sp>
      <p:pic>
        <p:nvPicPr>
          <p:cNvPr id="4" name="object 7">
            <a:extLst>
              <a:ext uri="{9F24AE5D-1E3C-4C38-971C-CE4DDE6F47FA}">
                <a16:creationId xmlns:a16="http://schemas.microsoft.com/office/drawing/2010/main" id="{2DA8A12E-200E-4731-9EC6-DA1814FCAFEA}"/>
              </a:ext>
            </a:extLst>
          </p:cNvPr>
          <p:cNvPicPr/>
          <p:nvPr/>
        </p:nvPicPr>
        <p:blipFill>
          <a:blip r:embed="rId3"/>
          <a:stretch>
            <a:fillRect/>
          </a:stretch>
        </p:blipFill>
        <p:spPr>
          <a:xfrm rot="0">
            <a:off x="676275" y="6467474"/>
            <a:ext cx="2143125" cy="200025"/>
          </a:xfrm>
          <a:prstGeom prst="rect">
            <a:avLst/>
          </a:prstGeom>
          <a:noFill/>
        </p:spPr>
      </p:pic>
      <p:sp>
        <p:nvSpPr>
          <p:cNvPr id="5" name="object 9">
            <a:extLst>
              <a:ext uri="{3CAF230F-E2AF-4567-9F4C-CC8ED8235427}">
                <a16:creationId xmlns:a16="http://schemas.microsoft.com/office/drawing/2010/main" id="{477D255F-F91D-4E9F-8EB6-E60C48F68DC5}"/>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2D280D36-CCA1-4E60-8362-4A375E7A76A4}" type="slidenum"/>
            <a:endParaRPr dirty="0" lang="en-US"/>
          </a:p>
        </p:txBody>
      </p:sp>
      <p:sp>
        <p:nvSpPr>
          <p:cNvPr id="6" name="TextBox 9">
            <a:extLst>
              <a:ext uri="{640A857E-7CBD-4A23-9D98-7271EE89BB81}">
                <a16:creationId xmlns:a16="http://schemas.microsoft.com/office/drawing/2010/main" id="{790EA961-C10E-4C8E-9038-4ED0D6692759}"/>
              </a:ext>
            </a:extLst>
          </p:cNvPr>
          <p:cNvSpPr txBox="1"/>
          <p:nvPr/>
        </p:nvSpPr>
        <p:spPr>
          <a:xfrm rot="0">
            <a:off x="3124200" y="1600200"/>
            <a:ext cx="6934198" cy="2225041"/>
          </a:xfrm>
          <a:prstGeom prst="rect">
            <a:avLst/>
          </a:prstGeom>
          <a:noFill/>
        </p:spPr>
        <p:txBody>
          <a:bodyPr rtlCol="0" wrap="square">
            <a:spAutoFit/>
          </a:bodyPr>
          <a:lstStyle/>
          <a:p>
            <a:pPr/>
            <a:r>
              <a:rPr dirty="0" lang="en-US"/>
              <a:t/>
            </a:r>
          </a:p>
          <a:p>
            <a:pPr/>
            <a:r>
              <a:rPr dirty="0" lang="en-US"/>
              <a:t/>
            </a:r>
          </a:p>
          <a:p>
            <a:pPr/>
            <a:r>
              <a:rPr dirty="0" lang="en-US"/>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dirty="0" lang="en-US"/>
          </a:p>
        </p:txBody>
      </p:sp>
    </p:spTree>
    <p:extLst>
      <p:ext uri="{354BCDE7-E5A2-4E47-981B-6BBCA1C5335C}">
        <p14:creationId xmlns:p14="http://schemas.microsoft.com/office/powerpoint/2010/main" val="1725952586025"/>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Title 1">
            <a:extLst>
              <a:ext uri="{B056D9A0-CD45-4C0B-ADA8-69A0307BF4A4}">
                <a16:creationId xmlns:a16="http://schemas.microsoft.com/office/drawing/2010/main" id="{EDD38225-5852-4FFF-AC2C-F95206D7EAED}"/>
              </a:ext>
            </a:extLst>
          </p:cNvPr>
          <p:cNvSpPr>
            <a:spLocks noGrp="true"/>
          </p:cNvSpPr>
          <p:nvPr>
            <p:ph type="title"/>
          </p:nvPr>
        </p:nvSpPr>
        <p:spPr>
          <a:xfrm rot="0">
            <a:off x="755331" y="385444"/>
            <a:ext cx="10681334" cy="2971800"/>
          </a:xfrm>
        </p:spPr>
        <p:txBody>
          <a:bodyPr rtlCol="0"/>
          <a:lstStyle/>
          <a:p>
            <a:pPr/>
            <a:r>
              <a:rPr dirty="0" lang="en-US"/>
              <a:t>Dataset Description</a:t>
            </a:r>
            <a:br>
              <a:rPr dirty="0" lang="en-US"/>
            </a:br>
            <a:br>
              <a:rPr dirty="0" lang="en-US"/>
            </a:br>
            <a:r>
              <a:rPr dirty="0" lang="en-IN" sz="2000"/>
              <a:t>EMPLOYEE DATASET: KAGGLE</a:t>
            </a:r>
            <a:br>
              <a:rPr dirty="0" lang="en-IN" sz="2000"/>
            </a:br>
            <a:r>
              <a:rPr dirty="0" lang="en-IN" sz="2000"/>
              <a:t>FEATURES: 26</a:t>
            </a:r>
            <a:br>
              <a:rPr dirty="0" lang="en-IN" sz="2000"/>
            </a:br>
            <a:r>
              <a:rPr dirty="0" lang="en-IN" sz="2000"/>
              <a:t>FEATURES TAKEN: 8</a:t>
            </a:r>
            <a:br>
              <a:rPr dirty="0" lang="en-IN" sz="2000"/>
            </a:br>
            <a:r>
              <a:rPr dirty="0" lang="en-IN" sz="2000"/>
              <a:t>FIELD NAMES: BUSINESS UNIT, FIRST NAME, GENDER CODE AND PERFORMANCE SCORE</a:t>
            </a:r>
            <a:br>
              <a:rPr b="0" dirty="0" lang="en-IN" sz="2000">
                <a:latin typeface="Trebuchet MS"/>
              </a:rPr>
            </a:br>
            <a:endParaRPr b="0" dirty="0" lang="en-IN" sz="2000">
              <a:latin typeface="Trebuchet MS"/>
            </a:endParaRPr>
          </a:p>
        </p:txBody>
      </p:sp>
    </p:spTree>
    <p:extLst>
      <p:ext uri="{7C2CA920-918B-4694-A677-FDDAD9AF933E}">
        <p14:creationId xmlns:p14="http://schemas.microsoft.com/office/powerpoint/2010/main" val="1725952586027"/>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object 2">
            <a:extLst>
              <a:ext uri="{7AB8DB61-8044-4CB9-9DAF-CCFEB5C120C9}">
                <a16:creationId xmlns:a16="http://schemas.microsoft.com/office/drawing/2010/main" id="{E1F3C0D2-11AD-49F1-ACFE-656B10FF0E2F}"/>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3" name="object 5">
            <a:extLst>
              <a:ext uri="{ACF135A0-2050-42BE-AAF7-CCFAEF69DB3B}">
                <a16:creationId xmlns:a16="http://schemas.microsoft.com/office/drawing/2010/main" id="{285F3047-35E4-4BE8-A052-F7CBF281F278}"/>
              </a:ext>
            </a:extLst>
          </p:cNvPr>
          <p:cNvSpPr/>
          <p:nvPr/>
        </p:nvSpPr>
        <p:spPr>
          <a:xfrm flipH="true" rot="0">
            <a:off x="2533650" y="1891261"/>
            <a:ext cx="7162800" cy="3833814"/>
          </a:xfrm>
          <a:custGeom>
            <a:avLst/>
            <a:gdLst/>
            <a:ahLst/>
            <a:cxnLst/>
            <a:rect b="b" l="0" r="r" t="0"/>
            <a:pathLst>
              <a:path h="180975" w="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lstStyle/>
          <a:p>
            <a:pPr/>
            <a:r>
              <a:rPr b="1" dirty="0" lang="en-US" sz="1800">
                <a:latin typeface="+mn-lt"/>
              </a:rPr>
              <a:t>Aggregation</a:t>
            </a:r>
            <a:r>
              <a:rPr dirty="0" lang="en-US" sz="1800"/>
              <a:t>: Our Excel sheet compiles comprehensive employee performance data, segmented by key metrics such as productivity, efficiency, and goal achievement.</a:t>
            </a:r>
          </a:p>
          <a:p>
            <a:pPr/>
            <a:r>
              <a:rPr dirty="0" lang="en-US" sz="1800"/>
              <a:t>  </a:t>
            </a:r>
          </a:p>
          <a:p>
            <a:pPr/>
            <a:r>
              <a:rPr dirty="0" lang="en-US" sz="1800"/>
              <a:t> </a:t>
            </a:r>
            <a:r>
              <a:rPr b="1" dirty="0" lang="en-US" sz="1800">
                <a:latin typeface="+mn-lt"/>
              </a:rPr>
              <a:t>Dynamic Dashboards</a:t>
            </a:r>
            <a:r>
              <a:rPr dirty="0" lang="en-US" sz="1800"/>
              <a:t>: The sheet includes interactive dashboards with real-time filtering options, allowing quick comparisons and insights into individual and team performance trends.</a:t>
            </a:r>
            <a:endParaRPr dirty="0" lang="en-US" sz="1800"/>
          </a:p>
        </p:txBody>
      </p:sp>
      <p:pic>
        <p:nvPicPr>
          <p:cNvPr id="4" name="object 6">
            <a:extLst>
              <a:ext uri="{DA74887C-6789-416A-8F40-3464452AF457}">
                <a16:creationId xmlns:a16="http://schemas.microsoft.com/office/drawing/2010/main" id="{2B69C19F-C033-4B95-AD0A-2B630C8A72DE}"/>
              </a:ext>
            </a:extLst>
          </p:cNvPr>
          <p:cNvPicPr/>
          <p:nvPr/>
        </p:nvPicPr>
        <p:blipFill>
          <a:blip r:embed="rId2"/>
          <a:stretch>
            <a:fillRect/>
          </a:stretch>
        </p:blipFill>
        <p:spPr>
          <a:xfrm rot="0">
            <a:off x="66675" y="3597351"/>
            <a:ext cx="2466975" cy="3203497"/>
          </a:xfrm>
          <a:prstGeom prst="rect">
            <a:avLst/>
          </a:prstGeom>
          <a:noFill/>
        </p:spPr>
      </p:pic>
      <p:sp>
        <p:nvSpPr>
          <p:cNvPr id="5" name="object 7">
            <a:extLst>
              <a:ext uri="{CCC748C1-E7B1-47CC-97EF-80343F0F1A65}">
                <a16:creationId xmlns:a16="http://schemas.microsoft.com/office/drawing/2010/main" id="{DA3845AA-7B18-41B8-9BA6-1FF69FFED407}"/>
              </a:ext>
            </a:extLst>
          </p:cNvPr>
          <p:cNvSpPr>
            <a:spLocks noGrp="true"/>
          </p:cNvSpPr>
          <p:nvPr>
            <p:ph type="title"/>
          </p:nvPr>
        </p:nvSpPr>
        <p:spPr>
          <a:xfrm rot="0">
            <a:off x="755331" y="385444"/>
            <a:ext cx="10681334" cy="758190"/>
          </a:xfrm>
        </p:spPr>
        <p:txBody>
          <a:bodyPr bIns="0" lIns="0" rIns="0" rtlCol="0" tIns="16510" vert="horz" wrap="square">
            <a:spAutoFit/>
          </a:bodyPr>
          <a:lstStyle/>
          <a:p>
            <a:pPr/>
            <a:r>
              <a:rPr dirty="0" lang="en-US"/>
              <a:t>THE "WOW" IN OUR SOLUTION</a:t>
            </a:r>
            <a:endParaRPr dirty="0" lang="en-US"/>
          </a:p>
        </p:txBody>
      </p:sp>
      <p:sp>
        <p:nvSpPr>
          <p:cNvPr id="6" name="object 8">
            <a:extLst>
              <a:ext uri="{FBC1AC55-9BED-486C-8BC1-E0D02E6EEC13}">
                <a16:creationId xmlns:a16="http://schemas.microsoft.com/office/drawing/2010/main" id="{F38AB5B9-0A2F-40FB-BF48-E4C63112AB4A}"/>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7D28C388-FE41-453C-9F8B-1DF689AE2B67}" type="slidenum"/>
            <a:endParaRPr dirty="0" lang="en-US"/>
          </a:p>
        </p:txBody>
      </p:sp>
      <p:sp>
        <p:nvSpPr>
          <p:cNvPr id="7" name="TextBox 8">
            <a:extLst>
              <a:ext uri="{FD246CC4-0964-4E1E-9F2C-1D5C8F10740C}">
                <a16:creationId xmlns:a16="http://schemas.microsoft.com/office/drawing/2010/main" id="{E684F41D-616D-4742-BFE7-6E40748A0FA6}"/>
              </a:ext>
            </a:extLst>
          </p:cNvPr>
          <p:cNvSpPr txBox="1"/>
          <p:nvPr/>
        </p:nvSpPr>
        <p:spPr>
          <a:xfrm rot="0">
            <a:off x="2438400" y="2427266"/>
            <a:ext cx="8534017" cy="954107"/>
          </a:xfrm>
          <a:prstGeom prst="rect">
            <a:avLst/>
          </a:prstGeom>
          <a:noFill/>
        </p:spPr>
        <p:txBody>
          <a:bodyPr rtlCol="0" wrap="square">
            <a:spAutoFit/>
          </a:bodyPr>
          <a:lstStyle/>
          <a:p>
            <a:pPr algn="l">
              <a:buFont typeface="Arial"/>
              <a:buChar char="•"/>
            </a:pPr>
            <a:r>
              <a:rPr dirty="0" lang="en-US"/>
              <a:t/>
            </a:r>
          </a:p>
          <a:p>
            <a:pPr/>
            <a:r>
              <a:rPr dirty="0" lang="en-IN" sz="2800">
                <a:latin typeface="Times New Roman"/>
              </a:rPr>
              <a:t/>
            </a:r>
            <a:endParaRPr dirty="0" lang="en-IN" sz="2800">
              <a:latin typeface="Times New Roman"/>
            </a:endParaRPr>
          </a:p>
        </p:txBody>
      </p:sp>
    </p:spTree>
    <p:extLst>
      <p:ext uri="{2A4B6FAD-2A9D-4A6D-A90C-36E9DFFE3DAB}">
        <p14:creationId xmlns:p14="http://schemas.microsoft.com/office/powerpoint/2010/main" val="1725952586029"/>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Override1.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2024-09-06T10:39:17Z</dcterms:created>
  <dcterms:modified xsi:type="dcterms:W3CDTF">2024-09-10T12:46:09Z</dcterms:modified>
</cp:coreProperties>
</file>