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8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4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0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9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DFA8-BE0A-4BD9-97DE-AA0A6693BE8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099B-9DD9-4F52-9403-A1706541B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7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7544" y="1200946"/>
            <a:ext cx="7730753" cy="5040560"/>
            <a:chOff x="107503" y="980728"/>
            <a:chExt cx="7730753" cy="5040560"/>
          </a:xfrm>
        </p:grpSpPr>
        <p:pic>
          <p:nvPicPr>
            <p:cNvPr id="5" name="Picture 4" descr="C:\Users\Vaidehi M Purohit\Downloads\Uno_pinout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3" y="980728"/>
              <a:ext cx="4752529" cy="504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C:\Users\Vaidehi M Purohit\Downloads\OIP (1)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27" t="-6250" r="1435" b="23750"/>
            <a:stretch/>
          </p:blipFill>
          <p:spPr bwMode="auto">
            <a:xfrm rot="5400000">
              <a:off x="6375226" y="1809980"/>
              <a:ext cx="1040109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:\Users\Vaidehi M Purohit\Downloads\Schematics MQ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5" b="47484"/>
            <a:stretch/>
          </p:blipFill>
          <p:spPr bwMode="auto">
            <a:xfrm rot="5400000">
              <a:off x="6147539" y="581839"/>
              <a:ext cx="1134854" cy="216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" r="2587" b="2788"/>
            <a:stretch/>
          </p:blipFill>
          <p:spPr bwMode="auto">
            <a:xfrm rot="5400000">
              <a:off x="6278824" y="3080959"/>
              <a:ext cx="1084246" cy="1780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Elbow Connector 8"/>
            <p:cNvCxnSpPr/>
            <p:nvPr/>
          </p:nvCxnSpPr>
          <p:spPr>
            <a:xfrm rot="10800000" flipV="1">
              <a:off x="3275858" y="1620164"/>
              <a:ext cx="2520278" cy="1304778"/>
            </a:xfrm>
            <a:prstGeom prst="bentConnector3">
              <a:avLst>
                <a:gd name="adj1" fmla="val 2329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5220070" y="2724918"/>
              <a:ext cx="732234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0800000">
              <a:off x="3347864" y="2924946"/>
              <a:ext cx="2736304" cy="1008113"/>
            </a:xfrm>
            <a:prstGeom prst="bentConnector3">
              <a:avLst>
                <a:gd name="adj1" fmla="val 323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10800000" flipV="1">
              <a:off x="1115616" y="1484784"/>
              <a:ext cx="4896544" cy="2160240"/>
            </a:xfrm>
            <a:prstGeom prst="bentConnector3">
              <a:avLst>
                <a:gd name="adj1" fmla="val 19822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0800000">
              <a:off x="1403649" y="3645025"/>
              <a:ext cx="4548659" cy="152402"/>
            </a:xfrm>
            <a:prstGeom prst="bentConnector3">
              <a:avLst>
                <a:gd name="adj1" fmla="val 19926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220070" y="2581979"/>
              <a:ext cx="732234" cy="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0800000" flipV="1">
              <a:off x="1115617" y="1916832"/>
              <a:ext cx="4516811" cy="2448272"/>
            </a:xfrm>
            <a:prstGeom prst="bentConnector3">
              <a:avLst>
                <a:gd name="adj1" fmla="val 27974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 flipV="1">
              <a:off x="1115620" y="2996952"/>
              <a:ext cx="4815164" cy="1520552"/>
            </a:xfrm>
            <a:prstGeom prst="bentConnector3">
              <a:avLst>
                <a:gd name="adj1" fmla="val 26300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 flipV="1">
              <a:off x="1115617" y="4149080"/>
              <a:ext cx="4815167" cy="576064"/>
            </a:xfrm>
            <a:prstGeom prst="bentConnector3">
              <a:avLst>
                <a:gd name="adj1" fmla="val 22958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23528" y="548680"/>
            <a:ext cx="8424936" cy="5832648"/>
            <a:chOff x="323528" y="548680"/>
            <a:chExt cx="8424936" cy="5832648"/>
          </a:xfrm>
        </p:grpSpPr>
        <p:grpSp>
          <p:nvGrpSpPr>
            <p:cNvPr id="21" name="Group 20"/>
            <p:cNvGrpSpPr/>
            <p:nvPr/>
          </p:nvGrpSpPr>
          <p:grpSpPr>
            <a:xfrm>
              <a:off x="650745" y="1412388"/>
              <a:ext cx="7516185" cy="4320868"/>
              <a:chOff x="650745" y="1412388"/>
              <a:chExt cx="7516185" cy="43208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203848" y="1412776"/>
                <a:ext cx="2160240" cy="4320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83568" y="1620804"/>
                <a:ext cx="2160240" cy="872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006690" y="4005064"/>
                <a:ext cx="2160240" cy="91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962747" y="2742456"/>
                <a:ext cx="2160240" cy="83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62747" y="1412388"/>
                <a:ext cx="2160240" cy="8088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MQ</a:t>
                </a:r>
                <a:endParaRPr lang="en-IN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0745" y="3239564"/>
                <a:ext cx="2160240" cy="872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408031" y="4464732"/>
                <a:ext cx="5986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300192" y="1493650"/>
                <a:ext cx="158417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MQ2</a:t>
                </a:r>
              </a:p>
              <a:p>
                <a:pPr algn="ctr"/>
                <a:r>
                  <a:rPr lang="en-IN" dirty="0" smtClean="0"/>
                  <a:t>LPG Sensor</a:t>
                </a:r>
              </a:p>
              <a:p>
                <a:pPr algn="ctr"/>
                <a:endParaRPr lang="en-IN" dirty="0"/>
              </a:p>
              <a:p>
                <a:pPr algn="ctr"/>
                <a:endParaRPr lang="en-IN" dirty="0" smtClean="0"/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 smtClean="0"/>
                  <a:t>MQ7</a:t>
                </a:r>
              </a:p>
              <a:p>
                <a:pPr algn="ctr"/>
                <a:r>
                  <a:rPr lang="en-IN" dirty="0" smtClean="0"/>
                  <a:t>CO Sensor</a:t>
                </a:r>
              </a:p>
              <a:p>
                <a:pPr algn="ctr"/>
                <a:endParaRPr lang="en-IN" dirty="0"/>
              </a:p>
              <a:p>
                <a:pPr algn="ctr"/>
                <a:endParaRPr lang="en-IN" dirty="0" smtClean="0"/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 smtClean="0"/>
                  <a:t>MQ135</a:t>
                </a:r>
              </a:p>
              <a:p>
                <a:pPr algn="ctr"/>
                <a:r>
                  <a:rPr lang="en-IN" dirty="0" smtClean="0"/>
                  <a:t>Smoke Sensor</a:t>
                </a:r>
                <a:endParaRPr lang="en-IN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91785" y="1815894"/>
                <a:ext cx="1147967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LCD </a:t>
                </a:r>
              </a:p>
              <a:p>
                <a:r>
                  <a:rPr lang="en-IN" dirty="0" smtClean="0"/>
                  <a:t>Display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Buzzer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LED(Red </a:t>
                </a:r>
              </a:p>
              <a:p>
                <a:r>
                  <a:rPr lang="en-IN" dirty="0" smtClean="0"/>
                  <a:t>Green)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21360" y="2649686"/>
                <a:ext cx="17252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Micro Controller</a:t>
                </a:r>
              </a:p>
              <a:p>
                <a:endParaRPr lang="en-IN" dirty="0"/>
              </a:p>
              <a:p>
                <a:r>
                  <a:rPr lang="en-IN" dirty="0" err="1" smtClean="0"/>
                  <a:t>Arduino</a:t>
                </a:r>
                <a:r>
                  <a:rPr lang="en-IN" dirty="0" smtClean="0"/>
                  <a:t> Uno</a:t>
                </a:r>
                <a:endParaRPr lang="en-IN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23528" y="908720"/>
              <a:ext cx="8424936" cy="547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Arrow Connector 23"/>
            <p:cNvCxnSpPr>
              <a:endCxn id="5" idx="1"/>
            </p:cNvCxnSpPr>
            <p:nvPr/>
          </p:nvCxnSpPr>
          <p:spPr>
            <a:xfrm>
              <a:off x="323528" y="2056850"/>
              <a:ext cx="3600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23528" y="3675610"/>
              <a:ext cx="3600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06876" y="4581128"/>
              <a:ext cx="2160240" cy="8720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46836" y="5035184"/>
              <a:ext cx="3600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83968" y="944724"/>
              <a:ext cx="0" cy="4676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8" idx="3"/>
            </p:cNvCxnSpPr>
            <p:nvPr/>
          </p:nvCxnSpPr>
          <p:spPr>
            <a:xfrm flipH="1">
              <a:off x="8122987" y="1815894"/>
              <a:ext cx="625477" cy="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8121294" y="3111351"/>
              <a:ext cx="625477" cy="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8121293" y="4463810"/>
              <a:ext cx="625477" cy="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27584" y="548680"/>
              <a:ext cx="1512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Power Supply </a:t>
              </a:r>
              <a:endParaRPr lang="en-IN" dirty="0"/>
            </a:p>
          </p:txBody>
        </p:sp>
        <p:cxnSp>
          <p:nvCxnSpPr>
            <p:cNvPr id="40" name="Straight Arrow Connector 39"/>
            <p:cNvCxnSpPr>
              <a:stCxn id="8" idx="1"/>
            </p:cNvCxnSpPr>
            <p:nvPr/>
          </p:nvCxnSpPr>
          <p:spPr>
            <a:xfrm flipH="1" flipV="1">
              <a:off x="5408031" y="1815894"/>
              <a:ext cx="554716" cy="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364088" y="3156814"/>
              <a:ext cx="554716" cy="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364088" y="4462888"/>
              <a:ext cx="554716" cy="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43808" y="2056850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805871" y="3675610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850972" y="4924400"/>
              <a:ext cx="360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50745" y="5761028"/>
              <a:ext cx="7696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Output Devices 	Microcontroller	Input Devices</a:t>
              </a:r>
              <a:endParaRPr lang="en-I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66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467544" y="1200946"/>
            <a:ext cx="7690001" cy="5040560"/>
            <a:chOff x="467544" y="1200946"/>
            <a:chExt cx="7690001" cy="5040560"/>
          </a:xfrm>
        </p:grpSpPr>
        <p:pic>
          <p:nvPicPr>
            <p:cNvPr id="53" name="Picture 4" descr="C:\Users\Vaidehi M Purohit\Downloads\Uno_pinout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00946"/>
              <a:ext cx="4752529" cy="504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C:\Users\Vaidehi M Purohit\Downloads\Schematics MQ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5" b="47484"/>
            <a:stretch/>
          </p:blipFill>
          <p:spPr bwMode="auto">
            <a:xfrm rot="5400000">
              <a:off x="6507580" y="802057"/>
              <a:ext cx="1134854" cy="216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Elbow Connector 56"/>
            <p:cNvCxnSpPr/>
            <p:nvPr/>
          </p:nvCxnSpPr>
          <p:spPr>
            <a:xfrm rot="10800000" flipV="1">
              <a:off x="3635899" y="1840382"/>
              <a:ext cx="2520278" cy="1304778"/>
            </a:xfrm>
            <a:prstGeom prst="bentConnector3">
              <a:avLst>
                <a:gd name="adj1" fmla="val 2329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/>
            <p:nvPr/>
          </p:nvCxnSpPr>
          <p:spPr>
            <a:xfrm rot="10800000" flipV="1">
              <a:off x="1475657" y="1705002"/>
              <a:ext cx="4896544" cy="2160240"/>
            </a:xfrm>
            <a:prstGeom prst="bentConnector3">
              <a:avLst>
                <a:gd name="adj1" fmla="val 19822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10800000" flipV="1">
              <a:off x="1475658" y="2137050"/>
              <a:ext cx="4516811" cy="2448272"/>
            </a:xfrm>
            <a:prstGeom prst="bentConnector3">
              <a:avLst>
                <a:gd name="adj1" fmla="val 27974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85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67544" y="1200946"/>
            <a:ext cx="7730753" cy="5040560"/>
            <a:chOff x="467544" y="1200946"/>
            <a:chExt cx="7730753" cy="5040560"/>
          </a:xfrm>
        </p:grpSpPr>
        <p:pic>
          <p:nvPicPr>
            <p:cNvPr id="4" name="Picture 4" descr="C:\Users\Vaidehi M Purohit\Downloads\Uno_pinout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00946"/>
              <a:ext cx="4752529" cy="504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 descr="C:\Users\Vaidehi M Purohit\Downloads\OIP (1)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27" t="-6250" r="1435" b="23750"/>
            <a:stretch/>
          </p:blipFill>
          <p:spPr bwMode="auto">
            <a:xfrm rot="5400000">
              <a:off x="6735267" y="2030198"/>
              <a:ext cx="1040109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Elbow Connector 7"/>
            <p:cNvCxnSpPr/>
            <p:nvPr/>
          </p:nvCxnSpPr>
          <p:spPr>
            <a:xfrm rot="10800000" flipV="1">
              <a:off x="3635900" y="2945136"/>
              <a:ext cx="2310329" cy="20002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580111" y="2945136"/>
              <a:ext cx="732234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0800000" flipV="1">
              <a:off x="1475657" y="2802198"/>
              <a:ext cx="4815168" cy="1063043"/>
            </a:xfrm>
            <a:prstGeom prst="bentConnector3">
              <a:avLst>
                <a:gd name="adj1" fmla="val 3302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580111" y="2802197"/>
              <a:ext cx="732234" cy="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10800000" flipV="1">
              <a:off x="1475661" y="3217170"/>
              <a:ext cx="4815164" cy="1520552"/>
            </a:xfrm>
            <a:prstGeom prst="bentConnector3">
              <a:avLst>
                <a:gd name="adj1" fmla="val 26300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39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67544" y="1200946"/>
            <a:ext cx="7603609" cy="5040560"/>
            <a:chOff x="467544" y="1200946"/>
            <a:chExt cx="7603609" cy="5040560"/>
          </a:xfrm>
        </p:grpSpPr>
        <p:pic>
          <p:nvPicPr>
            <p:cNvPr id="4" name="Picture 4" descr="C:\Users\Vaidehi M Purohit\Downloads\Uno_pinout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00946"/>
              <a:ext cx="4752529" cy="504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" r="2587" b="2788"/>
            <a:stretch/>
          </p:blipFill>
          <p:spPr bwMode="auto">
            <a:xfrm rot="5400000">
              <a:off x="6638865" y="3301177"/>
              <a:ext cx="1084246" cy="1780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Elbow Connector 9"/>
            <p:cNvCxnSpPr/>
            <p:nvPr/>
          </p:nvCxnSpPr>
          <p:spPr>
            <a:xfrm rot="10800000">
              <a:off x="3707905" y="3145164"/>
              <a:ext cx="2736304" cy="1008113"/>
            </a:xfrm>
            <a:prstGeom prst="bentConnector3">
              <a:avLst>
                <a:gd name="adj1" fmla="val 323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10800000">
              <a:off x="1475658" y="3865243"/>
              <a:ext cx="4836693" cy="15240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 flipV="1">
              <a:off x="1475658" y="4369298"/>
              <a:ext cx="4815167" cy="576064"/>
            </a:xfrm>
            <a:prstGeom prst="bentConnector3">
              <a:avLst>
                <a:gd name="adj1" fmla="val 22958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4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30534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Hardware Requirement:</a:t>
            </a:r>
          </a:p>
          <a:p>
            <a:r>
              <a:rPr lang="en-IN" dirty="0"/>
              <a:t>Micro Controller : </a:t>
            </a:r>
            <a:r>
              <a:rPr lang="en-IN" dirty="0" smtClean="0"/>
              <a:t> </a:t>
            </a:r>
            <a:r>
              <a:rPr lang="en-IN" dirty="0" err="1" smtClean="0"/>
              <a:t>Arduino</a:t>
            </a:r>
            <a:r>
              <a:rPr lang="en-IN" dirty="0" smtClean="0"/>
              <a:t> Uno</a:t>
            </a:r>
            <a:r>
              <a:rPr lang="en-IN" dirty="0"/>
              <a:t>	: </a:t>
            </a:r>
            <a:r>
              <a:rPr lang="en-IN" dirty="0" smtClean="0"/>
              <a:t>1</a:t>
            </a:r>
          </a:p>
          <a:p>
            <a:r>
              <a:rPr lang="en-IN" dirty="0" smtClean="0"/>
              <a:t>MQ2</a:t>
            </a:r>
            <a:r>
              <a:rPr lang="en-IN" dirty="0"/>
              <a:t> </a:t>
            </a:r>
            <a:r>
              <a:rPr lang="en-IN" dirty="0" smtClean="0"/>
              <a:t>LPG Sensor 			: 1</a:t>
            </a:r>
          </a:p>
          <a:p>
            <a:r>
              <a:rPr lang="en-IN" dirty="0" smtClean="0"/>
              <a:t>MQ7 CO Sensor			: 1</a:t>
            </a:r>
          </a:p>
          <a:p>
            <a:r>
              <a:rPr lang="en-IN" dirty="0" smtClean="0"/>
              <a:t>MQ135 Smoke Sensor		: 1</a:t>
            </a:r>
            <a:endParaRPr lang="en-IN" dirty="0"/>
          </a:p>
          <a:p>
            <a:r>
              <a:rPr lang="en-IN" dirty="0"/>
              <a:t>LED(Light emitting Diode)		: </a:t>
            </a:r>
            <a:r>
              <a:rPr lang="en-IN" dirty="0" smtClean="0"/>
              <a:t>2</a:t>
            </a:r>
            <a:endParaRPr lang="en-IN" dirty="0"/>
          </a:p>
          <a:p>
            <a:r>
              <a:rPr lang="en-IN" dirty="0" smtClean="0"/>
              <a:t>LCD(Liquid </a:t>
            </a:r>
            <a:r>
              <a:rPr lang="en-IN" dirty="0"/>
              <a:t>Crystal </a:t>
            </a:r>
            <a:r>
              <a:rPr lang="en-IN" dirty="0" smtClean="0"/>
              <a:t>Display)</a:t>
            </a:r>
            <a:r>
              <a:rPr lang="en-IN" dirty="0"/>
              <a:t>		: </a:t>
            </a:r>
            <a:r>
              <a:rPr lang="en-IN" dirty="0" smtClean="0"/>
              <a:t>1</a:t>
            </a:r>
          </a:p>
          <a:p>
            <a:r>
              <a:rPr lang="en-IN" dirty="0" smtClean="0"/>
              <a:t>I2C LCD Driver			: 1</a:t>
            </a:r>
            <a:endParaRPr lang="en-IN" dirty="0"/>
          </a:p>
          <a:p>
            <a:r>
              <a:rPr lang="en-IN" dirty="0" smtClean="0"/>
              <a:t>Buzzer	</a:t>
            </a:r>
            <a:r>
              <a:rPr lang="en-IN" dirty="0"/>
              <a:t>			: 1</a:t>
            </a:r>
          </a:p>
          <a:p>
            <a:r>
              <a:rPr lang="en-IN" dirty="0" smtClean="0"/>
              <a:t>Power Connector </a:t>
            </a:r>
            <a:r>
              <a:rPr lang="en-IN" dirty="0"/>
              <a:t>			: 1</a:t>
            </a:r>
          </a:p>
          <a:p>
            <a:r>
              <a:rPr lang="en-IN" dirty="0" smtClean="0"/>
              <a:t>PCB </a:t>
            </a:r>
            <a:r>
              <a:rPr lang="en-IN" dirty="0"/>
              <a:t>and connecting cables</a:t>
            </a:r>
          </a:p>
          <a:p>
            <a:endParaRPr lang="en-IN" dirty="0"/>
          </a:p>
          <a:p>
            <a:r>
              <a:rPr lang="en-IN" b="1" dirty="0"/>
              <a:t>Software Requirement:</a:t>
            </a:r>
          </a:p>
          <a:p>
            <a:r>
              <a:rPr lang="en-IN" dirty="0"/>
              <a:t>IDE : </a:t>
            </a:r>
            <a:r>
              <a:rPr lang="en-IN" dirty="0" err="1"/>
              <a:t>Arduino</a:t>
            </a:r>
            <a:r>
              <a:rPr lang="en-IN" dirty="0"/>
              <a:t> IDE</a:t>
            </a:r>
          </a:p>
          <a:p>
            <a:r>
              <a:rPr lang="en-IN" dirty="0"/>
              <a:t>MC Programming Language : </a:t>
            </a:r>
            <a:r>
              <a:rPr lang="en-IN" dirty="0" smtClean="0"/>
              <a:t>C</a:t>
            </a:r>
          </a:p>
          <a:p>
            <a:r>
              <a:rPr lang="en-IN" dirty="0"/>
              <a:t>Additional Library: </a:t>
            </a:r>
            <a:r>
              <a:rPr lang="en-IN" dirty="0" smtClean="0"/>
              <a:t>MQ2.h, </a:t>
            </a:r>
            <a:r>
              <a:rPr lang="en-IN" dirty="0" err="1"/>
              <a:t>Wire.h</a:t>
            </a:r>
            <a:r>
              <a:rPr lang="en-IN" dirty="0"/>
              <a:t>, LiquidCrystal_I2C.h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46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29562</TotalTime>
  <Words>32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M Purohit</dc:creator>
  <cp:lastModifiedBy>Vaidehi M Purohit</cp:lastModifiedBy>
  <cp:revision>10</cp:revision>
  <dcterms:created xsi:type="dcterms:W3CDTF">2022-04-22T06:11:28Z</dcterms:created>
  <dcterms:modified xsi:type="dcterms:W3CDTF">2022-05-16T19:32:58Z</dcterms:modified>
</cp:coreProperties>
</file>