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4949-0B6E-4120-961A-F0D0A3AF142E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462E-501A-49D0-9670-9932A06C9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42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4949-0B6E-4120-961A-F0D0A3AF142E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462E-501A-49D0-9670-9932A06C9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75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4949-0B6E-4120-961A-F0D0A3AF142E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462E-501A-49D0-9670-9932A06C9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91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4949-0B6E-4120-961A-F0D0A3AF142E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462E-501A-49D0-9670-9932A06C9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02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4949-0B6E-4120-961A-F0D0A3AF142E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462E-501A-49D0-9670-9932A06C9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99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4949-0B6E-4120-961A-F0D0A3AF142E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462E-501A-49D0-9670-9932A06C9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61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4949-0B6E-4120-961A-F0D0A3AF142E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462E-501A-49D0-9670-9932A06C9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027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4949-0B6E-4120-961A-F0D0A3AF142E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462E-501A-49D0-9670-9932A06C9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55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4949-0B6E-4120-961A-F0D0A3AF142E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462E-501A-49D0-9670-9932A06C9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80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4949-0B6E-4120-961A-F0D0A3AF142E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462E-501A-49D0-9670-9932A06C9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61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4949-0B6E-4120-961A-F0D0A3AF142E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C462E-501A-49D0-9670-9932A06C9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75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F4949-0B6E-4120-961A-F0D0A3AF142E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C462E-501A-49D0-9670-9932A06C9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3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057997" y="853029"/>
            <a:ext cx="6552728" cy="5216695"/>
            <a:chOff x="755576" y="12505"/>
            <a:chExt cx="6552728" cy="5216695"/>
          </a:xfrm>
        </p:grpSpPr>
        <p:sp>
          <p:nvSpPr>
            <p:cNvPr id="33" name="Rectangle 32"/>
            <p:cNvSpPr/>
            <p:nvPr/>
          </p:nvSpPr>
          <p:spPr>
            <a:xfrm>
              <a:off x="3273121" y="694121"/>
              <a:ext cx="1290673" cy="423664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ysClr val="windowText" lastClr="000000"/>
                  </a:solidFill>
                </a:rPr>
                <a:t>LDR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51992" y="917104"/>
              <a:ext cx="1728192" cy="3744416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ysClr val="windowText" lastClr="000000"/>
                  </a:solidFill>
                </a:rPr>
                <a:t>ESP8266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78770" y="1299288"/>
              <a:ext cx="1290673" cy="423664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ysClr val="windowText" lastClr="000000"/>
                  </a:solidFill>
                </a:rPr>
                <a:t>LED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78770" y="3717032"/>
              <a:ext cx="1290673" cy="423664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ysClr val="windowText" lastClr="000000"/>
                  </a:solidFill>
                </a:rPr>
                <a:t>IR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73120" y="4449688"/>
              <a:ext cx="1290673" cy="423664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ysClr val="windowText" lastClr="000000"/>
                  </a:solidFill>
                </a:rPr>
                <a:t>LED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Cloud 37"/>
            <p:cNvSpPr/>
            <p:nvPr/>
          </p:nvSpPr>
          <p:spPr>
            <a:xfrm>
              <a:off x="3273120" y="2132856"/>
              <a:ext cx="1874944" cy="1008112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ysClr val="windowText" lastClr="000000"/>
                  </a:solidFill>
                </a:rPr>
                <a:t>Cloud Interface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508104" y="2365648"/>
              <a:ext cx="1290673" cy="423664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ysClr val="windowText" lastClr="000000"/>
                  </a:solidFill>
                </a:rPr>
                <a:t>LED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" name="Straight Arrow Connector 39"/>
            <p:cNvCxnSpPr>
              <a:stCxn id="33" idx="1"/>
            </p:cNvCxnSpPr>
            <p:nvPr/>
          </p:nvCxnSpPr>
          <p:spPr>
            <a:xfrm flipH="1">
              <a:off x="2780184" y="905953"/>
              <a:ext cx="492937" cy="111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2813363" y="1499969"/>
              <a:ext cx="492937" cy="111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2785833" y="2625761"/>
              <a:ext cx="492937" cy="111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015167" y="2553449"/>
              <a:ext cx="492937" cy="111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2813363" y="4650369"/>
              <a:ext cx="492937" cy="111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2780184" y="3917713"/>
              <a:ext cx="492937" cy="111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755576" y="332656"/>
              <a:ext cx="6552728" cy="48965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7" name="Straight Arrow Connector 46"/>
            <p:cNvCxnSpPr>
              <a:stCxn id="46" idx="1"/>
              <a:endCxn id="34" idx="1"/>
            </p:cNvCxnSpPr>
            <p:nvPr/>
          </p:nvCxnSpPr>
          <p:spPr>
            <a:xfrm>
              <a:off x="755576" y="2780928"/>
              <a:ext cx="296416" cy="83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39" idx="3"/>
            </p:cNvCxnSpPr>
            <p:nvPr/>
          </p:nvCxnSpPr>
          <p:spPr>
            <a:xfrm flipH="1">
              <a:off x="6798777" y="2553449"/>
              <a:ext cx="509527" cy="2403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endCxn id="37" idx="3"/>
            </p:cNvCxnSpPr>
            <p:nvPr/>
          </p:nvCxnSpPr>
          <p:spPr>
            <a:xfrm rot="10800000">
              <a:off x="4563794" y="4661520"/>
              <a:ext cx="584271" cy="567680"/>
            </a:xfrm>
            <a:prstGeom prst="bentConnector3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/>
            <p:nvPr/>
          </p:nvCxnSpPr>
          <p:spPr>
            <a:xfrm rot="5400000">
              <a:off x="4302702" y="593750"/>
              <a:ext cx="1106456" cy="584269"/>
            </a:xfrm>
            <a:prstGeom prst="bentConnector3">
              <a:avLst>
                <a:gd name="adj1" fmla="val 98834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/>
            <p:nvPr/>
          </p:nvCxnSpPr>
          <p:spPr>
            <a:xfrm rot="16200000" flipV="1">
              <a:off x="4239119" y="4206684"/>
              <a:ext cx="1347192" cy="697840"/>
            </a:xfrm>
            <a:prstGeom prst="bentConnector3">
              <a:avLst>
                <a:gd name="adj1" fmla="val 92164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187624" y="12505"/>
              <a:ext cx="1459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Power Supply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29660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057997" y="853029"/>
            <a:ext cx="4392488" cy="4649015"/>
            <a:chOff x="755576" y="12505"/>
            <a:chExt cx="4392488" cy="4649015"/>
          </a:xfrm>
        </p:grpSpPr>
        <p:sp>
          <p:nvSpPr>
            <p:cNvPr id="33" name="Rectangle 32"/>
            <p:cNvSpPr/>
            <p:nvPr/>
          </p:nvSpPr>
          <p:spPr>
            <a:xfrm>
              <a:off x="3273121" y="694121"/>
              <a:ext cx="1290673" cy="423664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ysClr val="windowText" lastClr="000000"/>
                  </a:solidFill>
                </a:rPr>
                <a:t>LDR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051992" y="917104"/>
              <a:ext cx="1728192" cy="3744416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ysClr val="windowText" lastClr="000000"/>
                  </a:solidFill>
                </a:rPr>
                <a:t>ESP8266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78770" y="1299288"/>
              <a:ext cx="1290673" cy="423664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ysClr val="windowText" lastClr="000000"/>
                  </a:solidFill>
                </a:rPr>
                <a:t>LED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" name="Straight Arrow Connector 39"/>
            <p:cNvCxnSpPr>
              <a:stCxn id="33" idx="1"/>
            </p:cNvCxnSpPr>
            <p:nvPr/>
          </p:nvCxnSpPr>
          <p:spPr>
            <a:xfrm flipH="1">
              <a:off x="2780184" y="905953"/>
              <a:ext cx="492937" cy="111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2813363" y="1499969"/>
              <a:ext cx="492937" cy="111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34" idx="1"/>
            </p:cNvCxnSpPr>
            <p:nvPr/>
          </p:nvCxnSpPr>
          <p:spPr>
            <a:xfrm>
              <a:off x="755576" y="2780928"/>
              <a:ext cx="296416" cy="83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/>
            <p:nvPr/>
          </p:nvCxnSpPr>
          <p:spPr>
            <a:xfrm rot="5400000">
              <a:off x="4302702" y="593750"/>
              <a:ext cx="1106456" cy="584269"/>
            </a:xfrm>
            <a:prstGeom prst="bentConnector3">
              <a:avLst>
                <a:gd name="adj1" fmla="val 98834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187624" y="12505"/>
              <a:ext cx="1459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Power Supply</a:t>
              </a:r>
              <a:endParaRPr lang="en-IN" dirty="0"/>
            </a:p>
          </p:txBody>
        </p:sp>
      </p:grpSp>
      <p:cxnSp>
        <p:nvCxnSpPr>
          <p:cNvPr id="3" name="Elbow Connector 2"/>
          <p:cNvCxnSpPr/>
          <p:nvPr/>
        </p:nvCxnSpPr>
        <p:spPr>
          <a:xfrm flipV="1">
            <a:off x="1057997" y="1173180"/>
            <a:ext cx="4392489" cy="2448272"/>
          </a:xfrm>
          <a:prstGeom prst="bentConnector3">
            <a:avLst>
              <a:gd name="adj1" fmla="val -299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68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1057997" y="853029"/>
            <a:ext cx="6552728" cy="4649015"/>
            <a:chOff x="755576" y="12505"/>
            <a:chExt cx="6552728" cy="4649015"/>
          </a:xfrm>
        </p:grpSpPr>
        <p:sp>
          <p:nvSpPr>
            <p:cNvPr id="34" name="Rectangle 33"/>
            <p:cNvSpPr/>
            <p:nvPr/>
          </p:nvSpPr>
          <p:spPr>
            <a:xfrm>
              <a:off x="1051992" y="917104"/>
              <a:ext cx="1728192" cy="3744416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ysClr val="windowText" lastClr="000000"/>
                  </a:solidFill>
                </a:rPr>
                <a:t>ESP8266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Cloud 37"/>
            <p:cNvSpPr/>
            <p:nvPr/>
          </p:nvSpPr>
          <p:spPr>
            <a:xfrm>
              <a:off x="3273120" y="2132856"/>
              <a:ext cx="1874944" cy="1008112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ysClr val="windowText" lastClr="000000"/>
                  </a:solidFill>
                </a:rPr>
                <a:t>Cloud Interface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508104" y="2365648"/>
              <a:ext cx="1290673" cy="423664"/>
            </a:xfrm>
            <a:prstGeom prst="rect">
              <a:avLst/>
            </a:prstGeom>
            <a:noFill/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ysClr val="windowText" lastClr="000000"/>
                  </a:solidFill>
                </a:rPr>
                <a:t>LED</a:t>
              </a:r>
              <a:endParaRPr lang="en-IN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2785833" y="2625761"/>
              <a:ext cx="492937" cy="111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015167" y="2553449"/>
              <a:ext cx="492937" cy="111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34" idx="1"/>
            </p:cNvCxnSpPr>
            <p:nvPr/>
          </p:nvCxnSpPr>
          <p:spPr>
            <a:xfrm>
              <a:off x="755576" y="2780928"/>
              <a:ext cx="296416" cy="83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39" idx="3"/>
            </p:cNvCxnSpPr>
            <p:nvPr/>
          </p:nvCxnSpPr>
          <p:spPr>
            <a:xfrm flipH="1">
              <a:off x="6798777" y="2553449"/>
              <a:ext cx="509527" cy="2403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1187624" y="12505"/>
              <a:ext cx="1459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Power Supply</a:t>
              </a:r>
              <a:endParaRPr lang="en-IN" dirty="0"/>
            </a:p>
          </p:txBody>
        </p:sp>
      </p:grpSp>
      <p:cxnSp>
        <p:nvCxnSpPr>
          <p:cNvPr id="3" name="Elbow Connector 2"/>
          <p:cNvCxnSpPr/>
          <p:nvPr/>
        </p:nvCxnSpPr>
        <p:spPr>
          <a:xfrm flipV="1">
            <a:off x="1057997" y="1340768"/>
            <a:ext cx="3297979" cy="2280684"/>
          </a:xfrm>
          <a:prstGeom prst="bentConnector3">
            <a:avLst>
              <a:gd name="adj1" fmla="val -545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>
            <a:off x="4313815" y="1340769"/>
            <a:ext cx="3297978" cy="2053205"/>
          </a:xfrm>
          <a:prstGeom prst="bentConnector3">
            <a:avLst>
              <a:gd name="adj1" fmla="val -167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68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354413" y="1757628"/>
            <a:ext cx="1728192" cy="374441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ESP8266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81191" y="4557556"/>
            <a:ext cx="1290673" cy="42366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IR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575541" y="5290212"/>
            <a:ext cx="1290673" cy="42366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LED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115784" y="5490893"/>
            <a:ext cx="492937" cy="111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082605" y="4758237"/>
            <a:ext cx="492937" cy="111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4" idx="1"/>
          </p:cNvCxnSpPr>
          <p:nvPr/>
        </p:nvCxnSpPr>
        <p:spPr>
          <a:xfrm>
            <a:off x="1057997" y="3621452"/>
            <a:ext cx="296416" cy="838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37" idx="3"/>
          </p:cNvCxnSpPr>
          <p:nvPr/>
        </p:nvCxnSpPr>
        <p:spPr>
          <a:xfrm rot="10800000">
            <a:off x="4866215" y="5502044"/>
            <a:ext cx="584271" cy="567680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6200000" flipV="1">
            <a:off x="4541540" y="5047208"/>
            <a:ext cx="1347192" cy="697840"/>
          </a:xfrm>
          <a:prstGeom prst="bentConnector3">
            <a:avLst>
              <a:gd name="adj1" fmla="val 92164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488758" y="6237312"/>
            <a:ext cx="145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Power Supply</a:t>
            </a:r>
            <a:endParaRPr lang="en-IN" dirty="0"/>
          </a:p>
        </p:txBody>
      </p:sp>
      <p:cxnSp>
        <p:nvCxnSpPr>
          <p:cNvPr id="3" name="Elbow Connector 2"/>
          <p:cNvCxnSpPr/>
          <p:nvPr/>
        </p:nvCxnSpPr>
        <p:spPr>
          <a:xfrm>
            <a:off x="1057997" y="3629836"/>
            <a:ext cx="4506059" cy="2439888"/>
          </a:xfrm>
          <a:prstGeom prst="bentConnector3">
            <a:avLst>
              <a:gd name="adj1" fmla="val -2269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68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2" name="Group 2061"/>
          <p:cNvGrpSpPr/>
          <p:nvPr/>
        </p:nvGrpSpPr>
        <p:grpSpPr>
          <a:xfrm>
            <a:off x="-785366" y="30345"/>
            <a:ext cx="9641489" cy="6685425"/>
            <a:chOff x="-785366" y="30345"/>
            <a:chExt cx="9641489" cy="6685425"/>
          </a:xfrm>
        </p:grpSpPr>
        <p:pic>
          <p:nvPicPr>
            <p:cNvPr id="5" name="Picture 2" descr="C:\Users\Vaidehi M Purohit\Downloads\ESP8266-12e-Pinout-1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85366" y="2294872"/>
              <a:ext cx="6696744" cy="4420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C:\Users\Vaidehi M Purohit\Downloads\7b9e8307-aaa8-477c-9e15-6e1b36df6459_1.0c06a8b9c04ce1a9ad279dc8e5bf4738.jpe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4100" b="64400" l="11100" r="35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80" b="38244"/>
            <a:stretch/>
          </p:blipFill>
          <p:spPr bwMode="auto">
            <a:xfrm rot="19856759" flipH="1">
              <a:off x="5995527" y="2090858"/>
              <a:ext cx="2860596" cy="1921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5" descr="C:\Users\Vaidehi M Purohit\Downloads\7b9e8307-aaa8-477c-9e15-6e1b36df6459_1.0c06a8b9c04ce1a9ad279dc8e5bf4738.jpe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00" b="70500" l="0" r="976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80" b="38244"/>
            <a:stretch/>
          </p:blipFill>
          <p:spPr bwMode="auto">
            <a:xfrm rot="19856759" flipH="1">
              <a:off x="5995527" y="2090859"/>
              <a:ext cx="2860596" cy="1921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5" descr="C:\Users\Vaidehi M Purohit\Downloads\7b9e8307-aaa8-477c-9e15-6e1b36df6459_1.0c06a8b9c04ce1a9ad279dc8e5bf4738.jpe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800" b="22300" l="63900" r="90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80" b="38244"/>
            <a:stretch/>
          </p:blipFill>
          <p:spPr bwMode="auto">
            <a:xfrm rot="19856759" flipH="1">
              <a:off x="5978740" y="2092108"/>
              <a:ext cx="2860596" cy="1921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" name="Elbow Connector 20"/>
            <p:cNvCxnSpPr/>
            <p:nvPr/>
          </p:nvCxnSpPr>
          <p:spPr>
            <a:xfrm rot="10800000" flipV="1">
              <a:off x="3852737" y="2779437"/>
              <a:ext cx="2736305" cy="1152129"/>
            </a:xfrm>
            <a:prstGeom prst="bentConnector3">
              <a:avLst>
                <a:gd name="adj1" fmla="val 35109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rot="10800000" flipV="1">
              <a:off x="3852737" y="2963658"/>
              <a:ext cx="2736306" cy="1255941"/>
            </a:xfrm>
            <a:prstGeom prst="bentConnector3">
              <a:avLst>
                <a:gd name="adj1" fmla="val 3127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/>
            <p:nvPr/>
          </p:nvCxnSpPr>
          <p:spPr>
            <a:xfrm rot="10800000" flipV="1">
              <a:off x="4433814" y="3052815"/>
              <a:ext cx="1905820" cy="538813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5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984" b="2099"/>
            <a:stretch/>
          </p:blipFill>
          <p:spPr bwMode="auto">
            <a:xfrm rot="5400000">
              <a:off x="6955572" y="593244"/>
              <a:ext cx="1152126" cy="1495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1" name="Elbow Connector 30"/>
            <p:cNvCxnSpPr/>
            <p:nvPr/>
          </p:nvCxnSpPr>
          <p:spPr>
            <a:xfrm rot="10800000" flipV="1">
              <a:off x="3852738" y="3931564"/>
              <a:ext cx="2917527" cy="288035"/>
            </a:xfrm>
            <a:prstGeom prst="bentConnector3">
              <a:avLst>
                <a:gd name="adj1" fmla="val 35754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>
            <a:xfrm rot="10800000">
              <a:off x="3852738" y="3358088"/>
              <a:ext cx="2917524" cy="430756"/>
            </a:xfrm>
            <a:prstGeom prst="bentConnector3">
              <a:avLst>
                <a:gd name="adj1" fmla="val 1296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Picture 5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025" r="18649"/>
            <a:stretch/>
          </p:blipFill>
          <p:spPr bwMode="auto">
            <a:xfrm rot="5400000">
              <a:off x="7153381" y="3208511"/>
              <a:ext cx="538688" cy="1304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2" name="Elbow Connector 41"/>
            <p:cNvCxnSpPr/>
            <p:nvPr/>
          </p:nvCxnSpPr>
          <p:spPr>
            <a:xfrm rot="10800000" flipV="1">
              <a:off x="4880872" y="1340769"/>
              <a:ext cx="2139400" cy="1622888"/>
            </a:xfrm>
            <a:prstGeom prst="bentConnector3">
              <a:avLst>
                <a:gd name="adj1" fmla="val 78494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/>
            <p:nvPr/>
          </p:nvCxnSpPr>
          <p:spPr>
            <a:xfrm rot="10800000" flipV="1">
              <a:off x="3852738" y="1517150"/>
              <a:ext cx="2968630" cy="2702450"/>
            </a:xfrm>
            <a:prstGeom prst="bentConnector3">
              <a:avLst>
                <a:gd name="adj1" fmla="val 36466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loud 49"/>
            <p:cNvSpPr/>
            <p:nvPr/>
          </p:nvSpPr>
          <p:spPr>
            <a:xfrm>
              <a:off x="6228184" y="764706"/>
              <a:ext cx="2520280" cy="1350855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3" name="Picture 9" descr="LDR (Light Dependent Resistor) Buy Online India &amp; Hyderabad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287863">
              <a:off x="3677780" y="464312"/>
              <a:ext cx="1828880" cy="960945"/>
            </a:xfrm>
            <a:prstGeom prst="roundRect">
              <a:avLst>
                <a:gd name="adj" fmla="val 425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4" name="Elbow Connector 53"/>
            <p:cNvCxnSpPr/>
            <p:nvPr/>
          </p:nvCxnSpPr>
          <p:spPr>
            <a:xfrm rot="5400000">
              <a:off x="3259822" y="1933684"/>
              <a:ext cx="1800520" cy="614688"/>
            </a:xfrm>
            <a:prstGeom prst="bentConnector3">
              <a:avLst>
                <a:gd name="adj1" fmla="val 100785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/>
            <p:nvPr/>
          </p:nvCxnSpPr>
          <p:spPr>
            <a:xfrm rot="5400000">
              <a:off x="3168999" y="2384547"/>
              <a:ext cx="2230756" cy="863278"/>
            </a:xfrm>
            <a:prstGeom prst="bentConnector3">
              <a:avLst>
                <a:gd name="adj1" fmla="val 99885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0" name="Picture 2" descr="10K ohm Resistor Other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59301">
              <a:off x="3506022" y="1288722"/>
              <a:ext cx="824170" cy="824170"/>
            </a:xfrm>
            <a:prstGeom prst="roundRect">
              <a:avLst>
                <a:gd name="adj" fmla="val 23336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5" name="Elbow Connector 64"/>
            <p:cNvCxnSpPr/>
            <p:nvPr/>
          </p:nvCxnSpPr>
          <p:spPr>
            <a:xfrm rot="10800000" flipV="1">
              <a:off x="3923928" y="1518399"/>
              <a:ext cx="2026644" cy="69371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3" name="Straight Connector 2052"/>
            <p:cNvCxnSpPr/>
            <p:nvPr/>
          </p:nvCxnSpPr>
          <p:spPr>
            <a:xfrm flipV="1">
              <a:off x="3918107" y="1144321"/>
              <a:ext cx="549319" cy="5243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5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17" t="-1843" r="32833"/>
            <a:stretch/>
          </p:blipFill>
          <p:spPr bwMode="auto">
            <a:xfrm rot="5400000" flipH="1">
              <a:off x="6872264" y="3586497"/>
              <a:ext cx="1073546" cy="2124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4" name="Elbow Connector 73"/>
            <p:cNvCxnSpPr/>
            <p:nvPr/>
          </p:nvCxnSpPr>
          <p:spPr>
            <a:xfrm rot="10800000">
              <a:off x="3923928" y="4219601"/>
              <a:ext cx="2439452" cy="367634"/>
            </a:xfrm>
            <a:prstGeom prst="bentConnector3">
              <a:avLst>
                <a:gd name="adj1" fmla="val 26734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/>
            <p:nvPr/>
          </p:nvCxnSpPr>
          <p:spPr>
            <a:xfrm rot="10800000">
              <a:off x="3923928" y="4403418"/>
              <a:ext cx="2665114" cy="393734"/>
            </a:xfrm>
            <a:prstGeom prst="bentConnector3">
              <a:avLst>
                <a:gd name="adj1" fmla="val 41127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022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9586" y="963899"/>
            <a:ext cx="411042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Hardware Requirement:</a:t>
            </a:r>
          </a:p>
          <a:p>
            <a:r>
              <a:rPr lang="en-IN" dirty="0" smtClean="0"/>
              <a:t>Micro Controller : ESP8266 Node MCU	: 1</a:t>
            </a:r>
          </a:p>
          <a:p>
            <a:r>
              <a:rPr lang="en-IN" dirty="0" smtClean="0"/>
              <a:t>LDR(Light dependent resistor)	: 1</a:t>
            </a:r>
          </a:p>
          <a:p>
            <a:r>
              <a:rPr lang="en-IN" dirty="0" smtClean="0"/>
              <a:t>LED(Light emitting Diode)		: 3</a:t>
            </a:r>
          </a:p>
          <a:p>
            <a:r>
              <a:rPr lang="en-IN" dirty="0" smtClean="0"/>
              <a:t>IR( Infrared Sensor)			: 1</a:t>
            </a:r>
          </a:p>
          <a:p>
            <a:r>
              <a:rPr lang="en-IN" dirty="0" smtClean="0"/>
              <a:t>Relay				: 2</a:t>
            </a:r>
          </a:p>
          <a:p>
            <a:r>
              <a:rPr lang="en-IN" dirty="0" smtClean="0"/>
              <a:t>5V Bulb				: 2</a:t>
            </a:r>
          </a:p>
          <a:p>
            <a:r>
              <a:rPr lang="en-IN" dirty="0" smtClean="0"/>
              <a:t>Resistor (10 ohm)			: 1</a:t>
            </a:r>
          </a:p>
          <a:p>
            <a:r>
              <a:rPr lang="en-IN" dirty="0" smtClean="0"/>
              <a:t>Connector			: 1</a:t>
            </a:r>
          </a:p>
          <a:p>
            <a:r>
              <a:rPr lang="en-IN" dirty="0" smtClean="0"/>
              <a:t>5V battery			: 1</a:t>
            </a:r>
          </a:p>
          <a:p>
            <a:r>
              <a:rPr lang="en-IN" dirty="0" smtClean="0"/>
              <a:t>PCB and connecting cables</a:t>
            </a:r>
          </a:p>
          <a:p>
            <a:endParaRPr lang="en-IN" dirty="0"/>
          </a:p>
          <a:p>
            <a:r>
              <a:rPr lang="en-IN" b="1" dirty="0" smtClean="0"/>
              <a:t>Software Requirement:</a:t>
            </a:r>
          </a:p>
          <a:p>
            <a:r>
              <a:rPr lang="en-IN" dirty="0" smtClean="0"/>
              <a:t>IDE : </a:t>
            </a:r>
            <a:r>
              <a:rPr lang="en-IN" dirty="0" err="1" smtClean="0"/>
              <a:t>Arduino</a:t>
            </a:r>
            <a:r>
              <a:rPr lang="en-IN" dirty="0" smtClean="0"/>
              <a:t> IDE</a:t>
            </a:r>
          </a:p>
          <a:p>
            <a:r>
              <a:rPr lang="en-IN" dirty="0" smtClean="0"/>
              <a:t>MC Programming Language : C</a:t>
            </a:r>
          </a:p>
          <a:p>
            <a:r>
              <a:rPr lang="en-IN" dirty="0" smtClean="0"/>
              <a:t>Interfacing : </a:t>
            </a:r>
            <a:r>
              <a:rPr lang="en-IN" dirty="0" err="1" smtClean="0"/>
              <a:t>Arduino</a:t>
            </a:r>
            <a:r>
              <a:rPr lang="en-IN" dirty="0" smtClean="0"/>
              <a:t> Cloud</a:t>
            </a:r>
          </a:p>
          <a:p>
            <a:r>
              <a:rPr lang="en-IN" dirty="0" smtClean="0"/>
              <a:t>App : </a:t>
            </a:r>
            <a:r>
              <a:rPr lang="en-IN" dirty="0" err="1" smtClean="0"/>
              <a:t>Arduino</a:t>
            </a:r>
            <a:r>
              <a:rPr lang="en-IN" dirty="0" smtClean="0"/>
              <a:t> IOT Remote </a:t>
            </a:r>
          </a:p>
          <a:p>
            <a:r>
              <a:rPr lang="en-IN" dirty="0"/>
              <a:t>Additional Library: </a:t>
            </a:r>
            <a:r>
              <a:rPr lang="en-IN" dirty="0" err="1"/>
              <a:t>thingProperties.h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612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35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Vaidehi M Purohit</dc:creator>
  <cp:lastModifiedBy>Vaidehi M Purohit</cp:lastModifiedBy>
  <cp:revision>10</cp:revision>
  <dcterms:created xsi:type="dcterms:W3CDTF">2022-05-12T17:41:19Z</dcterms:created>
  <dcterms:modified xsi:type="dcterms:W3CDTF">2022-05-19T09:43:14Z</dcterms:modified>
</cp:coreProperties>
</file>