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56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1" autoAdjust="0"/>
    <p:restoredTop sz="94660"/>
  </p:normalViewPr>
  <p:slideViewPr>
    <p:cSldViewPr>
      <p:cViewPr>
        <p:scale>
          <a:sx n="70" d="100"/>
          <a:sy n="70" d="100"/>
        </p:scale>
        <p:origin x="-155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BFF6-9C87-451A-ABF1-75235CBDC9B2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3A67-41DA-4A7D-B49A-7F48D07B0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07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BFF6-9C87-451A-ABF1-75235CBDC9B2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3A67-41DA-4A7D-B49A-7F48D07B0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68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BFF6-9C87-451A-ABF1-75235CBDC9B2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3A67-41DA-4A7D-B49A-7F48D07B0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32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BFF6-9C87-451A-ABF1-75235CBDC9B2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3A67-41DA-4A7D-B49A-7F48D07B0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7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BFF6-9C87-451A-ABF1-75235CBDC9B2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3A67-41DA-4A7D-B49A-7F48D07B0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30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BFF6-9C87-451A-ABF1-75235CBDC9B2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3A67-41DA-4A7D-B49A-7F48D07B0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9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BFF6-9C87-451A-ABF1-75235CBDC9B2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3A67-41DA-4A7D-B49A-7F48D07B0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64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BFF6-9C87-451A-ABF1-75235CBDC9B2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3A67-41DA-4A7D-B49A-7F48D07B0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49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BFF6-9C87-451A-ABF1-75235CBDC9B2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3A67-41DA-4A7D-B49A-7F48D07B0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79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BFF6-9C87-451A-ABF1-75235CBDC9B2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3A67-41DA-4A7D-B49A-7F48D07B0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64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BFF6-9C87-451A-ABF1-75235CBDC9B2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3A67-41DA-4A7D-B49A-7F48D07B0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572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3BFF6-9C87-451A-ABF1-75235CBDC9B2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C3A67-41DA-4A7D-B49A-7F48D07B0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71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5.jpe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3.wdp"/><Relationship Id="rId10" Type="http://schemas.microsoft.com/office/2007/relationships/hdphoto" Target="../media/hdphoto4.wdp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5.jpe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714174" y="1900528"/>
            <a:ext cx="9641489" cy="4624912"/>
            <a:chOff x="-714174" y="-211910"/>
            <a:chExt cx="9641489" cy="4624912"/>
          </a:xfrm>
        </p:grpSpPr>
        <p:pic>
          <p:nvPicPr>
            <p:cNvPr id="1026" name="Picture 2" descr="C:\Users\Vaidehi M Purohit\Downloads\ESP8266-12e-Pinout-13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14174" y="-7896"/>
              <a:ext cx="6696744" cy="4420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5" descr="C:\Users\Vaidehi M Purohit\Downloads\7b9e8307-aaa8-477c-9e15-6e1b36df6459_1.0c06a8b9c04ce1a9ad279dc8e5bf4738.jpe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4100" b="64400" l="11100" r="35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80" b="38244"/>
            <a:stretch/>
          </p:blipFill>
          <p:spPr bwMode="auto">
            <a:xfrm rot="19856759" flipH="1">
              <a:off x="6066719" y="-211910"/>
              <a:ext cx="2860596" cy="1921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Vaidehi M Purohit\Downloads\7b9e8307-aaa8-477c-9e15-6e1b36df6459_1.0c06a8b9c04ce1a9ad279dc8e5bf4738.jpe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00" b="70500" l="0" r="976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80" b="38244"/>
            <a:stretch/>
          </p:blipFill>
          <p:spPr bwMode="auto">
            <a:xfrm rot="19856759" flipH="1">
              <a:off x="6066719" y="-211909"/>
              <a:ext cx="2860596" cy="1921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5" descr="C:\Users\Vaidehi M Purohit\Downloads\7b9e8307-aaa8-477c-9e15-6e1b36df6459_1.0c06a8b9c04ce1a9ad279dc8e5bf4738.jpe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800" b="22300" l="63900" r="90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80" b="38244"/>
            <a:stretch/>
          </p:blipFill>
          <p:spPr bwMode="auto">
            <a:xfrm rot="19856759" flipH="1">
              <a:off x="6049932" y="-210660"/>
              <a:ext cx="2860596" cy="1921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Vaidehi M Purohit\Downloads\7b9e8307-aaa8-477c-9e15-6e1b36df6459_1.0c06a8b9c04ce1a9ad279dc8e5bf4738.jpe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4100" b="64400" l="11100" r="35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80" b="38244"/>
            <a:stretch/>
          </p:blipFill>
          <p:spPr bwMode="auto">
            <a:xfrm rot="19856759" flipH="1">
              <a:off x="6035426" y="852312"/>
              <a:ext cx="2860596" cy="1921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5" descr="C:\Users\Vaidehi M Purohit\Downloads\7b9e8307-aaa8-477c-9e15-6e1b36df6459_1.0c06a8b9c04ce1a9ad279dc8e5bf4738.jpe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00" b="70500" l="0" r="976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80" b="38244"/>
            <a:stretch/>
          </p:blipFill>
          <p:spPr bwMode="auto">
            <a:xfrm rot="19856759" flipH="1">
              <a:off x="6035426" y="852313"/>
              <a:ext cx="2860596" cy="1921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5" descr="C:\Users\Vaidehi M Purohit\Downloads\7b9e8307-aaa8-477c-9e15-6e1b36df6459_1.0c06a8b9c04ce1a9ad279dc8e5bf4738.jpe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800" b="22300" l="63900" r="90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80" b="38244"/>
            <a:stretch/>
          </p:blipFill>
          <p:spPr bwMode="auto">
            <a:xfrm rot="19856759" flipH="1">
              <a:off x="6018639" y="853562"/>
              <a:ext cx="2860596" cy="1921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5" descr="C:\Users\Vaidehi M Purohit\Downloads\7b9e8307-aaa8-477c-9e15-6e1b36df6459_1.0c06a8b9c04ce1a9ad279dc8e5bf4738.jpe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4100" b="64400" l="11100" r="35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80" b="38244"/>
            <a:stretch/>
          </p:blipFill>
          <p:spPr bwMode="auto">
            <a:xfrm rot="19856759" flipH="1">
              <a:off x="6043820" y="1985545"/>
              <a:ext cx="2860596" cy="1921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5" descr="C:\Users\Vaidehi M Purohit\Downloads\7b9e8307-aaa8-477c-9e15-6e1b36df6459_1.0c06a8b9c04ce1a9ad279dc8e5bf4738.jpe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00" b="70500" l="0" r="976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80" b="38244"/>
            <a:stretch/>
          </p:blipFill>
          <p:spPr bwMode="auto">
            <a:xfrm rot="19856759" flipH="1">
              <a:off x="6043820" y="1985546"/>
              <a:ext cx="2860596" cy="1921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5" descr="C:\Users\Vaidehi M Purohit\Downloads\7b9e8307-aaa8-477c-9e15-6e1b36df6459_1.0c06a8b9c04ce1a9ad279dc8e5bf4738.jpe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800" b="22300" l="63900" r="90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80" b="38244"/>
            <a:stretch/>
          </p:blipFill>
          <p:spPr bwMode="auto">
            <a:xfrm rot="19856759" flipH="1">
              <a:off x="6027033" y="1986795"/>
              <a:ext cx="2860596" cy="1921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Straight Connector 14"/>
            <p:cNvCxnSpPr/>
            <p:nvPr/>
          </p:nvCxnSpPr>
          <p:spPr>
            <a:xfrm flipV="1">
              <a:off x="5004048" y="748798"/>
              <a:ext cx="1656185" cy="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99982" y="1268760"/>
              <a:ext cx="1008132" cy="12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454552" y="1484784"/>
              <a:ext cx="16308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/>
            <p:nvPr/>
          </p:nvCxnSpPr>
          <p:spPr>
            <a:xfrm>
              <a:off x="5508114" y="1270010"/>
              <a:ext cx="1152118" cy="544260"/>
            </a:xfrm>
            <a:prstGeom prst="bentConnector3">
              <a:avLst>
                <a:gd name="adj1" fmla="val 6336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6084173" y="2946253"/>
              <a:ext cx="576061" cy="12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6084173" y="1493270"/>
              <a:ext cx="1250" cy="14542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/>
            <p:cNvCxnSpPr/>
            <p:nvPr/>
          </p:nvCxnSpPr>
          <p:spPr>
            <a:xfrm rot="10800000" flipV="1">
              <a:off x="3923929" y="476669"/>
              <a:ext cx="2736305" cy="1152129"/>
            </a:xfrm>
            <a:prstGeom prst="bentConnector3">
              <a:avLst>
                <a:gd name="adj1" fmla="val 35109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/>
            <p:nvPr/>
          </p:nvCxnSpPr>
          <p:spPr>
            <a:xfrm rot="10800000">
              <a:off x="3923930" y="1626494"/>
              <a:ext cx="2736304" cy="1082427"/>
            </a:xfrm>
            <a:prstGeom prst="bentConnector3">
              <a:avLst>
                <a:gd name="adj1" fmla="val 34986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703862" y="1542140"/>
              <a:ext cx="956372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74"/>
            <p:cNvCxnSpPr/>
            <p:nvPr/>
          </p:nvCxnSpPr>
          <p:spPr>
            <a:xfrm rot="10800000" flipV="1">
              <a:off x="3923929" y="660890"/>
              <a:ext cx="2736306" cy="1255941"/>
            </a:xfrm>
            <a:prstGeom prst="bentConnector3">
              <a:avLst>
                <a:gd name="adj1" fmla="val 3127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Elbow Connector 82"/>
            <p:cNvCxnSpPr/>
            <p:nvPr/>
          </p:nvCxnSpPr>
          <p:spPr>
            <a:xfrm>
              <a:off x="5269987" y="1916831"/>
              <a:ext cx="1390245" cy="936105"/>
            </a:xfrm>
            <a:prstGeom prst="bentConnector3">
              <a:avLst>
                <a:gd name="adj1" fmla="val 3804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84"/>
            <p:cNvCxnSpPr/>
            <p:nvPr/>
          </p:nvCxnSpPr>
          <p:spPr>
            <a:xfrm rot="10800000">
              <a:off x="5792851" y="1704262"/>
              <a:ext cx="975414" cy="1270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itle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772400" cy="1470025"/>
          </a:xfrm>
        </p:spPr>
        <p:txBody>
          <a:bodyPr/>
          <a:lstStyle/>
          <a:p>
            <a:r>
              <a:rPr lang="en-IN" dirty="0" smtClean="0"/>
              <a:t>Interfacing ESP8266 with IR sensor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874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548680"/>
            <a:ext cx="7772400" cy="1470025"/>
          </a:xfrm>
        </p:spPr>
        <p:txBody>
          <a:bodyPr/>
          <a:lstStyle/>
          <a:p>
            <a:r>
              <a:rPr lang="en-IN" dirty="0" smtClean="0"/>
              <a:t>Interfacing LCD and I2C Driver with ESP8266</a:t>
            </a:r>
            <a:endParaRPr lang="en-IN" dirty="0"/>
          </a:p>
        </p:txBody>
      </p:sp>
      <p:grpSp>
        <p:nvGrpSpPr>
          <p:cNvPr id="39" name="Group 38"/>
          <p:cNvGrpSpPr/>
          <p:nvPr/>
        </p:nvGrpSpPr>
        <p:grpSpPr>
          <a:xfrm>
            <a:off x="-864603" y="2256480"/>
            <a:ext cx="9973500" cy="4420898"/>
            <a:chOff x="-864603" y="2256480"/>
            <a:chExt cx="9973500" cy="4420898"/>
          </a:xfrm>
        </p:grpSpPr>
        <p:pic>
          <p:nvPicPr>
            <p:cNvPr id="1026" name="Picture 2" descr="C:\Users\Vaidehi M Purohit\Downloads\ESP8266-12e-Pinout-13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64603" y="2256480"/>
              <a:ext cx="6300699" cy="4420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Vaidehi M Purohit\Downloads\1602-16x2-lcd-iici2ctwispi-serial-interface-module-display-blueyellow-diymore_980_1024x1024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92" t="7191" r="9944" b="14891"/>
            <a:stretch/>
          </p:blipFill>
          <p:spPr bwMode="auto">
            <a:xfrm rot="10800000" flipV="1">
              <a:off x="5736737" y="2774736"/>
              <a:ext cx="3372160" cy="3384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5" name="Elbow Connector 84"/>
            <p:cNvCxnSpPr/>
            <p:nvPr/>
          </p:nvCxnSpPr>
          <p:spPr>
            <a:xfrm rot="10800000">
              <a:off x="3491881" y="4158572"/>
              <a:ext cx="2211985" cy="63858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Elbow Connector 1048"/>
            <p:cNvCxnSpPr/>
            <p:nvPr/>
          </p:nvCxnSpPr>
          <p:spPr>
            <a:xfrm>
              <a:off x="3491880" y="3140968"/>
              <a:ext cx="2211986" cy="2016224"/>
            </a:xfrm>
            <a:prstGeom prst="bentConnector3">
              <a:avLst>
                <a:gd name="adj1" fmla="val 69744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01"/>
            <p:cNvCxnSpPr/>
            <p:nvPr/>
          </p:nvCxnSpPr>
          <p:spPr>
            <a:xfrm>
              <a:off x="3491880" y="3375971"/>
              <a:ext cx="2211986" cy="1709213"/>
            </a:xfrm>
            <a:prstGeom prst="bentConnector3">
              <a:avLst>
                <a:gd name="adj1" fmla="val 59255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Elbow Connector 125"/>
            <p:cNvCxnSpPr/>
            <p:nvPr/>
          </p:nvCxnSpPr>
          <p:spPr>
            <a:xfrm rot="10800000">
              <a:off x="3491881" y="3931170"/>
              <a:ext cx="2244857" cy="1009998"/>
            </a:xfrm>
            <a:prstGeom prst="bentConnector3">
              <a:avLst>
                <a:gd name="adj1" fmla="val 46352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874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en-IN" dirty="0" smtClean="0"/>
              <a:t>Interfacing Servo With ESP8266</a:t>
            </a:r>
            <a:endParaRPr lang="en-IN" dirty="0"/>
          </a:p>
        </p:txBody>
      </p:sp>
      <p:grpSp>
        <p:nvGrpSpPr>
          <p:cNvPr id="47" name="Group 46"/>
          <p:cNvGrpSpPr/>
          <p:nvPr/>
        </p:nvGrpSpPr>
        <p:grpSpPr>
          <a:xfrm>
            <a:off x="-621053" y="2276872"/>
            <a:ext cx="9595600" cy="4420898"/>
            <a:chOff x="-704420" y="2276872"/>
            <a:chExt cx="9595600" cy="4420898"/>
          </a:xfrm>
        </p:grpSpPr>
        <p:pic>
          <p:nvPicPr>
            <p:cNvPr id="1026" name="Picture 2" descr="C:\Users\Vaidehi M Purohit\Downloads\ESP8266-12e-Pinout-13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04420" y="2276872"/>
              <a:ext cx="6696744" cy="4420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 flipH="1">
              <a:off x="5868144" y="4413002"/>
              <a:ext cx="3023036" cy="1831987"/>
              <a:chOff x="-4892946" y="4221088"/>
              <a:chExt cx="5285606" cy="2409369"/>
            </a:xfrm>
          </p:grpSpPr>
          <p:pic>
            <p:nvPicPr>
              <p:cNvPr id="1028" name="Picture 4" descr="C:\Users\Vaidehi M Purohit\Downloads\servo-motor-pinout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505" t="20425" r="46162"/>
              <a:stretch/>
            </p:blipFill>
            <p:spPr bwMode="auto">
              <a:xfrm>
                <a:off x="-977923" y="4727547"/>
                <a:ext cx="342646" cy="19029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4" descr="C:\Users\Vaidehi M Purohit\Downloads\servo-motor-pinout.jp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98605" l="0" r="6948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3165"/>
              <a:stretch/>
            </p:blipFill>
            <p:spPr bwMode="auto">
              <a:xfrm>
                <a:off x="-4892946" y="4221088"/>
                <a:ext cx="5285606" cy="23913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21" name="Elbow Connector 120"/>
            <p:cNvCxnSpPr/>
            <p:nvPr/>
          </p:nvCxnSpPr>
          <p:spPr>
            <a:xfrm>
              <a:off x="3995936" y="4581128"/>
              <a:ext cx="2460124" cy="940416"/>
            </a:xfrm>
            <a:prstGeom prst="bentConnector3">
              <a:avLst>
                <a:gd name="adj1" fmla="val 54993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Elbow Connector 125"/>
            <p:cNvCxnSpPr/>
            <p:nvPr/>
          </p:nvCxnSpPr>
          <p:spPr>
            <a:xfrm rot="10800000">
              <a:off x="3923928" y="5745959"/>
              <a:ext cx="2532136" cy="127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/>
            <p:nvPr/>
          </p:nvCxnSpPr>
          <p:spPr>
            <a:xfrm rot="10800000">
              <a:off x="3923929" y="5521542"/>
              <a:ext cx="2376267" cy="49975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874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4069" y="1088243"/>
            <a:ext cx="8310509" cy="5691717"/>
            <a:chOff x="-714174" y="-211910"/>
            <a:chExt cx="9641489" cy="6956634"/>
          </a:xfrm>
        </p:grpSpPr>
        <p:pic>
          <p:nvPicPr>
            <p:cNvPr id="1026" name="Picture 2" descr="C:\Users\Vaidehi M Purohit\Downloads\ESP8266-12e-Pinout-13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14174" y="-7896"/>
              <a:ext cx="6696744" cy="4420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Vaidehi M Purohit\Downloads\1602-16x2-lcd-iici2ctwispi-serial-interface-module-display-blueyellow-diymore_980_1024x1024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92" t="7191" r="9944" b="14891"/>
            <a:stretch/>
          </p:blipFill>
          <p:spPr bwMode="auto">
            <a:xfrm rot="16200000" flipV="1">
              <a:off x="4506095" y="3366451"/>
              <a:ext cx="3372160" cy="3384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6049932" y="-211910"/>
              <a:ext cx="2877383" cy="1922667"/>
              <a:chOff x="6049932" y="-211910"/>
              <a:chExt cx="2877383" cy="1922667"/>
            </a:xfrm>
          </p:grpSpPr>
          <p:pic>
            <p:nvPicPr>
              <p:cNvPr id="10" name="Picture 5" descr="C:\Users\Vaidehi M Purohit\Downloads\7b9e8307-aaa8-477c-9e15-6e1b36df6459_1.0c06a8b9c04ce1a9ad279dc8e5bf4738.jpe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44100" b="64400" l="11100" r="35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080" b="38244"/>
              <a:stretch/>
            </p:blipFill>
            <p:spPr bwMode="auto">
              <a:xfrm rot="19856759" flipH="1">
                <a:off x="6066719" y="-211910"/>
                <a:ext cx="2860596" cy="19214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9" name="Picture 5" descr="C:\Users\Vaidehi M Purohit\Downloads\7b9e8307-aaa8-477c-9e15-6e1b36df6459_1.0c06a8b9c04ce1a9ad279dc8e5bf4738.jpe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00" b="70500" l="0" r="976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080" b="38244"/>
              <a:stretch/>
            </p:blipFill>
            <p:spPr bwMode="auto">
              <a:xfrm rot="19856759" flipH="1">
                <a:off x="6066719" y="-211909"/>
                <a:ext cx="2860596" cy="19214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5" descr="C:\Users\Vaidehi M Purohit\Downloads\7b9e8307-aaa8-477c-9e15-6e1b36df6459_1.0c06a8b9c04ce1a9ad279dc8e5bf4738.jpe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4800" b="22300" l="63900" r="90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080" b="38244"/>
              <a:stretch/>
            </p:blipFill>
            <p:spPr bwMode="auto">
              <a:xfrm rot="19856759" flipH="1">
                <a:off x="6049932" y="-210660"/>
                <a:ext cx="2860596" cy="19214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395537" y="4797152"/>
              <a:ext cx="2951028" cy="1831987"/>
              <a:chOff x="395537" y="4797152"/>
              <a:chExt cx="2951028" cy="1831987"/>
            </a:xfrm>
          </p:grpSpPr>
          <p:pic>
            <p:nvPicPr>
              <p:cNvPr id="1028" name="Picture 4" descr="C:\Users\Vaidehi M Purohit\Downloads\servo-motor-pinout.jpg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505" t="20425" r="33165"/>
              <a:stretch/>
            </p:blipFill>
            <p:spPr bwMode="auto">
              <a:xfrm>
                <a:off x="2581349" y="5182243"/>
                <a:ext cx="765216" cy="14468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4" descr="C:\Users\Vaidehi M Purohit\Downloads\servo-motor-pinout.jpg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0" b="98605" l="0" r="6948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3165"/>
              <a:stretch/>
            </p:blipFill>
            <p:spPr bwMode="auto">
              <a:xfrm>
                <a:off x="395537" y="4797152"/>
                <a:ext cx="2951028" cy="18182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" name="Group 6"/>
            <p:cNvGrpSpPr/>
            <p:nvPr/>
          </p:nvGrpSpPr>
          <p:grpSpPr>
            <a:xfrm>
              <a:off x="6018639" y="852312"/>
              <a:ext cx="2877383" cy="1922667"/>
              <a:chOff x="6018639" y="852312"/>
              <a:chExt cx="2877383" cy="1922667"/>
            </a:xfrm>
          </p:grpSpPr>
          <p:pic>
            <p:nvPicPr>
              <p:cNvPr id="17" name="Picture 5" descr="C:\Users\Vaidehi M Purohit\Downloads\7b9e8307-aaa8-477c-9e15-6e1b36df6459_1.0c06a8b9c04ce1a9ad279dc8e5bf4738.jpe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44100" b="64400" l="11100" r="35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080" b="38244"/>
              <a:stretch/>
            </p:blipFill>
            <p:spPr bwMode="auto">
              <a:xfrm rot="19856759" flipH="1">
                <a:off x="6035426" y="852312"/>
                <a:ext cx="2860596" cy="19214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5" descr="C:\Users\Vaidehi M Purohit\Downloads\7b9e8307-aaa8-477c-9e15-6e1b36df6459_1.0c06a8b9c04ce1a9ad279dc8e5bf4738.jpe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00" b="70500" l="0" r="976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080" b="38244"/>
              <a:stretch/>
            </p:blipFill>
            <p:spPr bwMode="auto">
              <a:xfrm rot="19856759" flipH="1">
                <a:off x="6035426" y="852313"/>
                <a:ext cx="2860596" cy="19214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5" descr="C:\Users\Vaidehi M Purohit\Downloads\7b9e8307-aaa8-477c-9e15-6e1b36df6459_1.0c06a8b9c04ce1a9ad279dc8e5bf4738.jpe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4800" b="22300" l="63900" r="90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080" b="38244"/>
              <a:stretch/>
            </p:blipFill>
            <p:spPr bwMode="auto">
              <a:xfrm rot="19856759" flipH="1">
                <a:off x="6018639" y="853562"/>
                <a:ext cx="2860596" cy="19214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" name="Group 3"/>
            <p:cNvGrpSpPr/>
            <p:nvPr/>
          </p:nvGrpSpPr>
          <p:grpSpPr>
            <a:xfrm>
              <a:off x="6027033" y="1985545"/>
              <a:ext cx="2877383" cy="1922667"/>
              <a:chOff x="6027033" y="1985545"/>
              <a:chExt cx="2877383" cy="1922667"/>
            </a:xfrm>
          </p:grpSpPr>
          <p:pic>
            <p:nvPicPr>
              <p:cNvPr id="21" name="Picture 5" descr="C:\Users\Vaidehi M Purohit\Downloads\7b9e8307-aaa8-477c-9e15-6e1b36df6459_1.0c06a8b9c04ce1a9ad279dc8e5bf4738.jpe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44100" b="64400" l="11100" r="35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080" b="38244"/>
              <a:stretch/>
            </p:blipFill>
            <p:spPr bwMode="auto">
              <a:xfrm rot="19856759" flipH="1">
                <a:off x="6043820" y="1985545"/>
                <a:ext cx="2860596" cy="19214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5" descr="C:\Users\Vaidehi M Purohit\Downloads\7b9e8307-aaa8-477c-9e15-6e1b36df6459_1.0c06a8b9c04ce1a9ad279dc8e5bf4738.jpe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00" b="70500" l="0" r="976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080" b="38244"/>
              <a:stretch/>
            </p:blipFill>
            <p:spPr bwMode="auto">
              <a:xfrm rot="19856759" flipH="1">
                <a:off x="6043820" y="1985546"/>
                <a:ext cx="2860596" cy="19214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5" descr="C:\Users\Vaidehi M Purohit\Downloads\7b9e8307-aaa8-477c-9e15-6e1b36df6459_1.0c06a8b9c04ce1a9ad279dc8e5bf4738.jpe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4800" b="22300" l="63900" r="90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080" b="38244"/>
              <a:stretch/>
            </p:blipFill>
            <p:spPr bwMode="auto">
              <a:xfrm rot="19856759" flipH="1">
                <a:off x="6027033" y="1986795"/>
                <a:ext cx="2860596" cy="19214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5" name="Straight Connector 14"/>
            <p:cNvCxnSpPr/>
            <p:nvPr/>
          </p:nvCxnSpPr>
          <p:spPr>
            <a:xfrm flipV="1">
              <a:off x="5004048" y="748798"/>
              <a:ext cx="1656185" cy="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99982" y="1268760"/>
              <a:ext cx="1008132" cy="12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454552" y="1484784"/>
              <a:ext cx="16308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/>
            <p:nvPr/>
          </p:nvCxnSpPr>
          <p:spPr>
            <a:xfrm>
              <a:off x="5508114" y="1270010"/>
              <a:ext cx="1152118" cy="544260"/>
            </a:xfrm>
            <a:prstGeom prst="bentConnector3">
              <a:avLst>
                <a:gd name="adj1" fmla="val 6336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6084173" y="2946253"/>
              <a:ext cx="576061" cy="12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6084173" y="1493270"/>
              <a:ext cx="1250" cy="14542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/>
            <p:cNvCxnSpPr/>
            <p:nvPr/>
          </p:nvCxnSpPr>
          <p:spPr>
            <a:xfrm rot="10800000" flipV="1">
              <a:off x="3923929" y="476669"/>
              <a:ext cx="2736305" cy="1152129"/>
            </a:xfrm>
            <a:prstGeom prst="bentConnector3">
              <a:avLst>
                <a:gd name="adj1" fmla="val 35109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/>
            <p:nvPr/>
          </p:nvCxnSpPr>
          <p:spPr>
            <a:xfrm rot="10800000">
              <a:off x="3923930" y="1626494"/>
              <a:ext cx="2736304" cy="1082427"/>
            </a:xfrm>
            <a:prstGeom prst="bentConnector3">
              <a:avLst>
                <a:gd name="adj1" fmla="val 34986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703862" y="1542140"/>
              <a:ext cx="956372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74"/>
            <p:cNvCxnSpPr/>
            <p:nvPr/>
          </p:nvCxnSpPr>
          <p:spPr>
            <a:xfrm rot="10800000" flipV="1">
              <a:off x="3923929" y="660890"/>
              <a:ext cx="2736306" cy="1255941"/>
            </a:xfrm>
            <a:prstGeom prst="bentConnector3">
              <a:avLst>
                <a:gd name="adj1" fmla="val 3127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Elbow Connector 82"/>
            <p:cNvCxnSpPr/>
            <p:nvPr/>
          </p:nvCxnSpPr>
          <p:spPr>
            <a:xfrm>
              <a:off x="5269987" y="1916831"/>
              <a:ext cx="1390245" cy="936105"/>
            </a:xfrm>
            <a:prstGeom prst="bentConnector3">
              <a:avLst>
                <a:gd name="adj1" fmla="val 3804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84"/>
            <p:cNvCxnSpPr/>
            <p:nvPr/>
          </p:nvCxnSpPr>
          <p:spPr>
            <a:xfrm rot="10800000">
              <a:off x="5792851" y="1704262"/>
              <a:ext cx="975414" cy="1270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Elbow Connector 1048"/>
            <p:cNvCxnSpPr/>
            <p:nvPr/>
          </p:nvCxnSpPr>
          <p:spPr>
            <a:xfrm rot="16200000" flipH="1">
              <a:off x="3532662" y="1299987"/>
              <a:ext cx="2438718" cy="1656182"/>
            </a:xfrm>
            <a:prstGeom prst="bentConnector3">
              <a:avLst>
                <a:gd name="adj1" fmla="val -583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01"/>
            <p:cNvCxnSpPr/>
            <p:nvPr/>
          </p:nvCxnSpPr>
          <p:spPr>
            <a:xfrm rot="16200000" flipH="1">
              <a:off x="3589054" y="1500397"/>
              <a:ext cx="2181916" cy="1512168"/>
            </a:xfrm>
            <a:prstGeom prst="bentConnector3">
              <a:avLst>
                <a:gd name="adj1" fmla="val -1700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5263822" y="2932521"/>
              <a:ext cx="880083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Elbow Connector 116"/>
            <p:cNvCxnSpPr/>
            <p:nvPr/>
          </p:nvCxnSpPr>
          <p:spPr>
            <a:xfrm rot="16200000" flipV="1">
              <a:off x="5318439" y="2836550"/>
              <a:ext cx="988114" cy="3928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Elbow Connector 120"/>
            <p:cNvCxnSpPr/>
            <p:nvPr/>
          </p:nvCxnSpPr>
          <p:spPr>
            <a:xfrm rot="5400000">
              <a:off x="1548631" y="3357958"/>
              <a:ext cx="3742483" cy="1152128"/>
            </a:xfrm>
            <a:prstGeom prst="bentConnector3">
              <a:avLst>
                <a:gd name="adj1" fmla="val 72846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Elbow Connector 125"/>
            <p:cNvCxnSpPr/>
            <p:nvPr/>
          </p:nvCxnSpPr>
          <p:spPr>
            <a:xfrm rot="5400000" flipH="1" flipV="1">
              <a:off x="1442694" y="3459658"/>
              <a:ext cx="4466803" cy="800476"/>
            </a:xfrm>
            <a:prstGeom prst="bentConnector3">
              <a:avLst>
                <a:gd name="adj1" fmla="val 37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Elbow Connector 130"/>
            <p:cNvCxnSpPr/>
            <p:nvPr/>
          </p:nvCxnSpPr>
          <p:spPr>
            <a:xfrm rot="5400000" flipH="1" flipV="1">
              <a:off x="1511011" y="3752386"/>
              <a:ext cx="4536506" cy="865396"/>
            </a:xfrm>
            <a:prstGeom prst="bentConnector3">
              <a:avLst>
                <a:gd name="adj1" fmla="val 34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687112" y="404663"/>
            <a:ext cx="6292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Smart Parking System Using ESP8266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7874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:\Users\Vaidehi M Purohit\Downloads\ESP8266-12e-Pinout-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4174" y="-7896"/>
            <a:ext cx="6696744" cy="442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Vaidehi M Purohit\Downloads\1602-16x2-lcd-iici2ctwispi-serial-interface-module-display-blueyellow-diymore_980_1024x102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2" t="7191" r="9944" b="14891"/>
          <a:stretch/>
        </p:blipFill>
        <p:spPr bwMode="auto">
          <a:xfrm rot="16200000" flipV="1">
            <a:off x="4506095" y="3366451"/>
            <a:ext cx="3372160" cy="338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 rot="21344603" flipH="1">
            <a:off x="6049909" y="-211285"/>
            <a:ext cx="2877429" cy="1921418"/>
            <a:chOff x="6460857" y="-642246"/>
            <a:chExt cx="5397862" cy="3384377"/>
          </a:xfrm>
        </p:grpSpPr>
        <p:pic>
          <p:nvPicPr>
            <p:cNvPr id="10" name="Picture 5" descr="C:\Users\Vaidehi M Purohit\Downloads\7b9e8307-aaa8-477c-9e15-6e1b36df6459_1.0c06a8b9c04ce1a9ad279dc8e5bf4738.jpe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4100" b="64400" l="11100" r="35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80" b="38244"/>
            <a:stretch/>
          </p:blipFill>
          <p:spPr bwMode="auto">
            <a:xfrm rot="1487844">
              <a:off x="6460857" y="-642246"/>
              <a:ext cx="5366284" cy="3384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Vaidehi M Purohit\Downloads\7b9e8307-aaa8-477c-9e15-6e1b36df6459_1.0c06a8b9c04ce1a9ad279dc8e5bf4738.jpe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00" b="70500" l="0" r="976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80" b="38244"/>
            <a:stretch/>
          </p:blipFill>
          <p:spPr bwMode="auto">
            <a:xfrm rot="1487844">
              <a:off x="6460858" y="-642245"/>
              <a:ext cx="5366284" cy="3384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5" descr="C:\Users\Vaidehi M Purohit\Downloads\7b9e8307-aaa8-477c-9e15-6e1b36df6459_1.0c06a8b9c04ce1a9ad279dc8e5bf4738.jpe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800" b="22300" l="63900" r="90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80" b="38244"/>
            <a:stretch/>
          </p:blipFill>
          <p:spPr bwMode="auto">
            <a:xfrm rot="1487844">
              <a:off x="6492435" y="-642246"/>
              <a:ext cx="5366284" cy="3384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395537" y="4797152"/>
            <a:ext cx="2951028" cy="1831987"/>
            <a:chOff x="-4892946" y="4221088"/>
            <a:chExt cx="5285606" cy="2409369"/>
          </a:xfrm>
        </p:grpSpPr>
        <p:pic>
          <p:nvPicPr>
            <p:cNvPr id="1028" name="Picture 4" descr="C:\Users\Vaidehi M Purohit\Downloads\servo-motor-pinout.jpg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505" t="20425" r="33165"/>
            <a:stretch/>
          </p:blipFill>
          <p:spPr bwMode="auto">
            <a:xfrm>
              <a:off x="-977924" y="4727547"/>
              <a:ext cx="1370584" cy="1902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C:\Users\Vaidehi M Purohit\Downloads\servo-motor-pinout.jp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98605" l="0" r="6948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165"/>
            <a:stretch/>
          </p:blipFill>
          <p:spPr bwMode="auto">
            <a:xfrm>
              <a:off x="-4892946" y="4221088"/>
              <a:ext cx="5285606" cy="2391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 rot="21344603" flipH="1">
            <a:off x="6018616" y="852937"/>
            <a:ext cx="2877429" cy="1921418"/>
            <a:chOff x="6460857" y="-642246"/>
            <a:chExt cx="5397862" cy="3384377"/>
          </a:xfrm>
        </p:grpSpPr>
        <p:pic>
          <p:nvPicPr>
            <p:cNvPr id="17" name="Picture 5" descr="C:\Users\Vaidehi M Purohit\Downloads\7b9e8307-aaa8-477c-9e15-6e1b36df6459_1.0c06a8b9c04ce1a9ad279dc8e5bf4738.jpe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4100" b="64400" l="11100" r="35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80" b="38244"/>
            <a:stretch/>
          </p:blipFill>
          <p:spPr bwMode="auto">
            <a:xfrm rot="1487844">
              <a:off x="6460857" y="-642246"/>
              <a:ext cx="5366284" cy="3384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5" descr="C:\Users\Vaidehi M Purohit\Downloads\7b9e8307-aaa8-477c-9e15-6e1b36df6459_1.0c06a8b9c04ce1a9ad279dc8e5bf4738.jpe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00" b="70500" l="0" r="976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80" b="38244"/>
            <a:stretch/>
          </p:blipFill>
          <p:spPr bwMode="auto">
            <a:xfrm rot="1487844">
              <a:off x="6460858" y="-642245"/>
              <a:ext cx="5366284" cy="3384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5" descr="C:\Users\Vaidehi M Purohit\Downloads\7b9e8307-aaa8-477c-9e15-6e1b36df6459_1.0c06a8b9c04ce1a9ad279dc8e5bf4738.jpe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800" b="22300" l="63900" r="90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80" b="38244"/>
            <a:stretch/>
          </p:blipFill>
          <p:spPr bwMode="auto">
            <a:xfrm rot="1487844">
              <a:off x="6492435" y="-642246"/>
              <a:ext cx="5366284" cy="3384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 rot="21344603" flipH="1">
            <a:off x="6027010" y="1986170"/>
            <a:ext cx="2877429" cy="1921418"/>
            <a:chOff x="6460857" y="-642246"/>
            <a:chExt cx="5397862" cy="3384377"/>
          </a:xfrm>
        </p:grpSpPr>
        <p:pic>
          <p:nvPicPr>
            <p:cNvPr id="21" name="Picture 5" descr="C:\Users\Vaidehi M Purohit\Downloads\7b9e8307-aaa8-477c-9e15-6e1b36df6459_1.0c06a8b9c04ce1a9ad279dc8e5bf4738.jpe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4100" b="64400" l="11100" r="35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80" b="38244"/>
            <a:stretch/>
          </p:blipFill>
          <p:spPr bwMode="auto">
            <a:xfrm rot="1487844">
              <a:off x="6460857" y="-642246"/>
              <a:ext cx="5366284" cy="3384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5" descr="C:\Users\Vaidehi M Purohit\Downloads\7b9e8307-aaa8-477c-9e15-6e1b36df6459_1.0c06a8b9c04ce1a9ad279dc8e5bf4738.jpe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00" b="70500" l="0" r="976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80" b="38244"/>
            <a:stretch/>
          </p:blipFill>
          <p:spPr bwMode="auto">
            <a:xfrm rot="1487844">
              <a:off x="6460858" y="-642245"/>
              <a:ext cx="5366284" cy="3384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5" descr="C:\Users\Vaidehi M Purohit\Downloads\7b9e8307-aaa8-477c-9e15-6e1b36df6459_1.0c06a8b9c04ce1a9ad279dc8e5bf4738.jpe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800" b="22300" l="63900" r="90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80" b="38244"/>
            <a:stretch/>
          </p:blipFill>
          <p:spPr bwMode="auto">
            <a:xfrm rot="1487844">
              <a:off x="6492435" y="-642246"/>
              <a:ext cx="5366284" cy="3384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5" name="Straight Connector 14"/>
          <p:cNvCxnSpPr/>
          <p:nvPr/>
        </p:nvCxnSpPr>
        <p:spPr>
          <a:xfrm flipV="1">
            <a:off x="5004048" y="748798"/>
            <a:ext cx="1656185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499982" y="1268760"/>
            <a:ext cx="1008132" cy="12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454552" y="1484784"/>
            <a:ext cx="163087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>
            <a:off x="5508114" y="1270010"/>
            <a:ext cx="1152118" cy="544260"/>
          </a:xfrm>
          <a:prstGeom prst="bentConnector3">
            <a:avLst>
              <a:gd name="adj1" fmla="val 6336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6084173" y="2946253"/>
            <a:ext cx="576061" cy="12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6084173" y="1493270"/>
            <a:ext cx="1250" cy="14542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rot="10800000" flipV="1">
            <a:off x="3923929" y="476669"/>
            <a:ext cx="2736305" cy="1152129"/>
          </a:xfrm>
          <a:prstGeom prst="bentConnector3">
            <a:avLst>
              <a:gd name="adj1" fmla="val 3510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10800000">
            <a:off x="3923930" y="1626494"/>
            <a:ext cx="2736304" cy="1082427"/>
          </a:xfrm>
          <a:prstGeom prst="bentConnector3">
            <a:avLst>
              <a:gd name="adj1" fmla="val 3498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703862" y="1542140"/>
            <a:ext cx="956372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rot="10800000" flipV="1">
            <a:off x="3923929" y="660890"/>
            <a:ext cx="2736306" cy="1255941"/>
          </a:xfrm>
          <a:prstGeom prst="bentConnector3">
            <a:avLst>
              <a:gd name="adj1" fmla="val 3127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/>
          <p:nvPr/>
        </p:nvCxnSpPr>
        <p:spPr>
          <a:xfrm>
            <a:off x="5269987" y="1916831"/>
            <a:ext cx="1390245" cy="936105"/>
          </a:xfrm>
          <a:prstGeom prst="bentConnector3">
            <a:avLst>
              <a:gd name="adj1" fmla="val 3804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rot="10800000">
            <a:off x="5792851" y="1704262"/>
            <a:ext cx="975414" cy="1270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Elbow Connector 1048"/>
          <p:cNvCxnSpPr/>
          <p:nvPr/>
        </p:nvCxnSpPr>
        <p:spPr>
          <a:xfrm rot="16200000" flipH="1">
            <a:off x="3532662" y="1299987"/>
            <a:ext cx="2438718" cy="1656182"/>
          </a:xfrm>
          <a:prstGeom prst="bentConnector3">
            <a:avLst>
              <a:gd name="adj1" fmla="val -583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/>
          <p:nvPr/>
        </p:nvCxnSpPr>
        <p:spPr>
          <a:xfrm rot="16200000" flipH="1">
            <a:off x="3589054" y="1500397"/>
            <a:ext cx="2181916" cy="1512168"/>
          </a:xfrm>
          <a:prstGeom prst="bentConnector3">
            <a:avLst>
              <a:gd name="adj1" fmla="val -1700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5400000">
            <a:off x="5263822" y="2932521"/>
            <a:ext cx="880083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/>
          <p:nvPr/>
        </p:nvCxnSpPr>
        <p:spPr>
          <a:xfrm rot="16200000" flipV="1">
            <a:off x="5318439" y="2836550"/>
            <a:ext cx="988114" cy="392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/>
          <p:nvPr/>
        </p:nvCxnSpPr>
        <p:spPr>
          <a:xfrm rot="5400000">
            <a:off x="1548631" y="3357958"/>
            <a:ext cx="3742483" cy="1152128"/>
          </a:xfrm>
          <a:prstGeom prst="bentConnector3">
            <a:avLst>
              <a:gd name="adj1" fmla="val 72846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rot="5400000" flipH="1" flipV="1">
            <a:off x="1442694" y="3459658"/>
            <a:ext cx="4466803" cy="800476"/>
          </a:xfrm>
          <a:prstGeom prst="bentConnector3">
            <a:avLst>
              <a:gd name="adj1" fmla="val 37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/>
          <p:nvPr/>
        </p:nvCxnSpPr>
        <p:spPr>
          <a:xfrm rot="5400000" flipH="1" flipV="1">
            <a:off x="1511011" y="3752386"/>
            <a:ext cx="4536506" cy="865396"/>
          </a:xfrm>
          <a:prstGeom prst="bentConnector3">
            <a:avLst>
              <a:gd name="adj1" fmla="val 34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76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1124744"/>
            <a:ext cx="1584176" cy="4176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ESP8266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03848" y="1016732"/>
            <a:ext cx="1872208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LCD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87860" y="1988840"/>
            <a:ext cx="1872208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Servo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21265" y="3042028"/>
            <a:ext cx="1872208" cy="24031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en-IN" dirty="0" smtClean="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en-IN" dirty="0" smtClean="0">
                <a:solidFill>
                  <a:schemeClr val="tx1"/>
                </a:solidFill>
              </a:rPr>
              <a:t>IR Sensor</a:t>
            </a:r>
          </a:p>
          <a:p>
            <a:pPr algn="ctr">
              <a:lnSpc>
                <a:spcPct val="200000"/>
              </a:lnSpc>
            </a:pPr>
            <a:r>
              <a:rPr lang="en-IN" dirty="0">
                <a:solidFill>
                  <a:schemeClr val="tx1"/>
                </a:solidFill>
              </a:rPr>
              <a:t>IR Sensor</a:t>
            </a:r>
          </a:p>
          <a:p>
            <a:pPr algn="ctr">
              <a:lnSpc>
                <a:spcPct val="200000"/>
              </a:lnSpc>
            </a:pPr>
            <a:r>
              <a:rPr lang="en-IN" dirty="0">
                <a:solidFill>
                  <a:schemeClr val="tx1"/>
                </a:solidFill>
              </a:rPr>
              <a:t>IR Sensor</a:t>
            </a:r>
          </a:p>
          <a:p>
            <a:pPr algn="ctr">
              <a:lnSpc>
                <a:spcPct val="200000"/>
              </a:lnSpc>
            </a:pPr>
            <a:r>
              <a:rPr lang="en-IN" dirty="0">
                <a:solidFill>
                  <a:schemeClr val="tx1"/>
                </a:solidFill>
              </a:rPr>
              <a:t>IR Sensor</a:t>
            </a:r>
          </a:p>
          <a:p>
            <a:pPr algn="ctr">
              <a:lnSpc>
                <a:spcPct val="200000"/>
              </a:lnSpc>
            </a:pP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221265" y="3717032"/>
            <a:ext cx="18547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21265" y="4243626"/>
            <a:ext cx="18547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238682" y="4797152"/>
            <a:ext cx="18547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83568" y="728700"/>
            <a:ext cx="4968552" cy="51485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endCxn id="5" idx="1"/>
          </p:cNvCxnSpPr>
          <p:nvPr/>
        </p:nvCxnSpPr>
        <p:spPr>
          <a:xfrm>
            <a:off x="2627784" y="1340768"/>
            <a:ext cx="5760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645201" y="2312876"/>
            <a:ext cx="5760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666197" y="3302986"/>
            <a:ext cx="5760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645201" y="4005064"/>
            <a:ext cx="5760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645201" y="4509120"/>
            <a:ext cx="5760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662618" y="4989745"/>
            <a:ext cx="5760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83568" y="3042028"/>
            <a:ext cx="36004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5" idx="3"/>
          </p:cNvCxnSpPr>
          <p:nvPr/>
        </p:nvCxnSpPr>
        <p:spPr>
          <a:xfrm flipH="1">
            <a:off x="5076056" y="1340768"/>
            <a:ext cx="57606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6" idx="3"/>
          </p:cNvCxnSpPr>
          <p:nvPr/>
        </p:nvCxnSpPr>
        <p:spPr>
          <a:xfrm flipH="1">
            <a:off x="5060068" y="2312876"/>
            <a:ext cx="59205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060068" y="3352608"/>
            <a:ext cx="59205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090156" y="4005064"/>
            <a:ext cx="59205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060068" y="4509120"/>
            <a:ext cx="59205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076056" y="5157192"/>
            <a:ext cx="59205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39196" y="312486"/>
            <a:ext cx="151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Power Supply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157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1305342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/>
              <a:t>Hardware Requirement:</a:t>
            </a:r>
          </a:p>
          <a:p>
            <a:r>
              <a:rPr lang="en-IN" dirty="0"/>
              <a:t>Micro Controller : ESP8266 Node MCU	: 1</a:t>
            </a:r>
          </a:p>
          <a:p>
            <a:r>
              <a:rPr lang="en-IN" dirty="0" smtClean="0"/>
              <a:t>IR Sensor	</a:t>
            </a:r>
            <a:r>
              <a:rPr lang="en-IN" dirty="0"/>
              <a:t>			: </a:t>
            </a:r>
            <a:r>
              <a:rPr lang="en-IN" dirty="0" smtClean="0"/>
              <a:t>4</a:t>
            </a:r>
            <a:endParaRPr lang="en-IN" dirty="0"/>
          </a:p>
          <a:p>
            <a:r>
              <a:rPr lang="en-IN" dirty="0" smtClean="0"/>
              <a:t>LCD(Liquid </a:t>
            </a:r>
            <a:r>
              <a:rPr lang="en-IN" dirty="0"/>
              <a:t>Crystal Display)		: 1</a:t>
            </a:r>
          </a:p>
          <a:p>
            <a:r>
              <a:rPr lang="en-IN" dirty="0"/>
              <a:t>I2C LCD Driver			: 1</a:t>
            </a:r>
          </a:p>
          <a:p>
            <a:r>
              <a:rPr lang="en-IN" dirty="0" smtClean="0"/>
              <a:t>Servo Motor</a:t>
            </a:r>
            <a:r>
              <a:rPr lang="en-IN" dirty="0"/>
              <a:t>			: 1</a:t>
            </a:r>
          </a:p>
          <a:p>
            <a:r>
              <a:rPr lang="en-IN" dirty="0"/>
              <a:t>Power Connector 			: 1</a:t>
            </a:r>
          </a:p>
          <a:p>
            <a:r>
              <a:rPr lang="en-IN" dirty="0"/>
              <a:t>PCB and connecting cables</a:t>
            </a:r>
          </a:p>
          <a:p>
            <a:endParaRPr lang="en-IN" dirty="0"/>
          </a:p>
          <a:p>
            <a:r>
              <a:rPr lang="en-IN" b="1" dirty="0"/>
              <a:t>Software Requirement:</a:t>
            </a:r>
          </a:p>
          <a:p>
            <a:r>
              <a:rPr lang="en-IN" dirty="0"/>
              <a:t>IDE : </a:t>
            </a:r>
            <a:r>
              <a:rPr lang="en-IN" dirty="0" err="1"/>
              <a:t>Arduino</a:t>
            </a:r>
            <a:r>
              <a:rPr lang="en-IN" dirty="0"/>
              <a:t> IDE</a:t>
            </a:r>
          </a:p>
          <a:p>
            <a:r>
              <a:rPr lang="en-IN" dirty="0"/>
              <a:t>MC Programming Language : </a:t>
            </a:r>
            <a:r>
              <a:rPr lang="en-IN" dirty="0" smtClean="0"/>
              <a:t>C</a:t>
            </a:r>
          </a:p>
          <a:p>
            <a:r>
              <a:rPr lang="en-IN" dirty="0"/>
              <a:t>Additional Library: </a:t>
            </a:r>
            <a:r>
              <a:rPr lang="en-IN" dirty="0" err="1" smtClean="0"/>
              <a:t>Servo.h</a:t>
            </a:r>
            <a:r>
              <a:rPr lang="en-IN" dirty="0"/>
              <a:t>, </a:t>
            </a:r>
            <a:r>
              <a:rPr lang="en-IN" dirty="0" err="1" smtClean="0"/>
              <a:t>Wire.h</a:t>
            </a:r>
            <a:r>
              <a:rPr lang="en-IN" dirty="0"/>
              <a:t>, LiquidCrystal_I2C.h</a:t>
            </a:r>
          </a:p>
        </p:txBody>
      </p:sp>
    </p:spTree>
    <p:extLst>
      <p:ext uri="{BB962C8B-B14F-4D97-AF65-F5344CB8AC3E}">
        <p14:creationId xmlns:p14="http://schemas.microsoft.com/office/powerpoint/2010/main" val="4017663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43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Interfacing ESP8266 with IR sensor</vt:lpstr>
      <vt:lpstr>Interfacing LCD and I2C Driver with ESP8266</vt:lpstr>
      <vt:lpstr>Interfacing Servo With ESP8266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Vaidehi M Purohit</dc:creator>
  <cp:lastModifiedBy>Vaidehi M Purohit</cp:lastModifiedBy>
  <cp:revision>12</cp:revision>
  <dcterms:created xsi:type="dcterms:W3CDTF">2022-04-20T03:52:19Z</dcterms:created>
  <dcterms:modified xsi:type="dcterms:W3CDTF">2022-05-16T18:52:24Z</dcterms:modified>
</cp:coreProperties>
</file>