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jpeg"/><Relationship Id="rId7" Type="http://schemas.openxmlformats.org/officeDocument/2006/relationships/image" Target="../media/image16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4.png"/><Relationship Id="rId5" Type="http://schemas.openxmlformats.org/officeDocument/2006/relationships/image" Target="../media/image4.jpeg"/><Relationship Id="rId10" Type="http://schemas.openxmlformats.org/officeDocument/2006/relationships/image" Target="../media/image13.png"/><Relationship Id="rId4" Type="http://schemas.openxmlformats.org/officeDocument/2006/relationships/image" Target="../media/image15.jpe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735" y="1064341"/>
            <a:ext cx="7699461" cy="5554663"/>
            <a:chOff x="155575" y="-144463"/>
            <a:chExt cx="8728031" cy="6628390"/>
          </a:xfrm>
        </p:grpSpPr>
        <p:pic>
          <p:nvPicPr>
            <p:cNvPr id="1038" name="Picture 14" descr="TECHDELIVERS® 2 Pieces Of Micro DC 3-6V Submersible Pump Mini Water Pump DC  Motor High Power Project Fountain Garden Aquarium Water Pump Motor DIY  Project | Shopee India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45" r="46182" b="32047"/>
            <a:stretch/>
          </p:blipFill>
          <p:spPr bwMode="auto">
            <a:xfrm flipH="1">
              <a:off x="3217718" y="609600"/>
              <a:ext cx="1153391" cy="76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rduino NANO Pinout Diagram | Microcontroller Tutorial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4"/>
            <a:stretch/>
          </p:blipFill>
          <p:spPr bwMode="auto">
            <a:xfrm>
              <a:off x="180109" y="2743200"/>
              <a:ext cx="4191000" cy="3740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Elbow Connector 5"/>
            <p:cNvCxnSpPr/>
            <p:nvPr/>
          </p:nvCxnSpPr>
          <p:spPr>
            <a:xfrm rot="10800000">
              <a:off x="3429002" y="4953002"/>
              <a:ext cx="2743199" cy="7619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0800000">
              <a:off x="1184146" y="4941172"/>
              <a:ext cx="4683255" cy="240431"/>
            </a:xfrm>
            <a:prstGeom prst="bentConnector3">
              <a:avLst>
                <a:gd name="adj1" fmla="val 6212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4191000" y="5257800"/>
              <a:ext cx="1655617" cy="1524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4211784" y="4807529"/>
              <a:ext cx="1634833" cy="450271"/>
            </a:xfrm>
            <a:prstGeom prst="bentConnector3">
              <a:avLst>
                <a:gd name="adj1" fmla="val 73729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DHT11 - Temprature and Humidity Sensor Module buy online at Low Price in  India - ElectronicsComp.com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" t="13735" r="8304" b="17045"/>
            <a:stretch/>
          </p:blipFill>
          <p:spPr bwMode="auto">
            <a:xfrm rot="1825179">
              <a:off x="5823187" y="1707519"/>
              <a:ext cx="1863986" cy="154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Elbow Connector 20"/>
            <p:cNvCxnSpPr/>
            <p:nvPr/>
          </p:nvCxnSpPr>
          <p:spPr>
            <a:xfrm rot="10800000" flipV="1">
              <a:off x="1336547" y="2362198"/>
              <a:ext cx="4510071" cy="2578973"/>
            </a:xfrm>
            <a:prstGeom prst="bentConnector3">
              <a:avLst>
                <a:gd name="adj1" fmla="val 6351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>
              <a:off x="4186522" y="3281077"/>
              <a:ext cx="2274176" cy="1046018"/>
            </a:xfrm>
            <a:prstGeom prst="bentConnector3">
              <a:avLst>
                <a:gd name="adj1" fmla="val 65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flipV="1">
              <a:off x="3429001" y="2514600"/>
              <a:ext cx="2438400" cy="1600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xcluma Soil Moisture Meter Soil Humidity Sensor Water Sensor UNO Respberry  : Amazon.in: Industrial &amp; Scientific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t="12218" r="5667" b="13891"/>
            <a:stretch/>
          </p:blipFill>
          <p:spPr bwMode="auto">
            <a:xfrm rot="13626443">
              <a:off x="11284" y="547839"/>
              <a:ext cx="2345722" cy="195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Elbow Connector 33"/>
            <p:cNvCxnSpPr/>
            <p:nvPr/>
          </p:nvCxnSpPr>
          <p:spPr>
            <a:xfrm>
              <a:off x="1905001" y="2209799"/>
              <a:ext cx="1066799" cy="1524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10800000">
              <a:off x="1905001" y="2286002"/>
              <a:ext cx="2895600" cy="380997"/>
            </a:xfrm>
            <a:prstGeom prst="bentConnector3">
              <a:avLst>
                <a:gd name="adj1" fmla="val 953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endCxn id="1030" idx="1"/>
            </p:cNvCxnSpPr>
            <p:nvPr/>
          </p:nvCxnSpPr>
          <p:spPr>
            <a:xfrm rot="16200000" flipV="1">
              <a:off x="1964028" y="2400654"/>
              <a:ext cx="1580142" cy="1543348"/>
            </a:xfrm>
            <a:prstGeom prst="bentConnector3">
              <a:avLst>
                <a:gd name="adj1" fmla="val 98826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29001" y="3962399"/>
              <a:ext cx="96772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5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846617" y="3200400"/>
              <a:ext cx="3036989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1-Channel Relay Module-10A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1" t="5168" r="32298"/>
            <a:stretch/>
          </p:blipFill>
          <p:spPr bwMode="auto">
            <a:xfrm>
              <a:off x="2775288" y="762000"/>
              <a:ext cx="702099" cy="137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Elbow Connector 54"/>
            <p:cNvCxnSpPr/>
            <p:nvPr/>
          </p:nvCxnSpPr>
          <p:spPr>
            <a:xfrm rot="5400000">
              <a:off x="2095500" y="2476500"/>
              <a:ext cx="1828803" cy="762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rot="16200000" flipH="1">
              <a:off x="3053091" y="1747507"/>
              <a:ext cx="685801" cy="391182"/>
            </a:xfrm>
            <a:prstGeom prst="bentConnector3">
              <a:avLst>
                <a:gd name="adj1" fmla="val 722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flipV="1">
              <a:off x="1184145" y="1676401"/>
              <a:ext cx="1942193" cy="1638299"/>
            </a:xfrm>
            <a:prstGeom prst="bentConnector3">
              <a:avLst>
                <a:gd name="adj1" fmla="val 10100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utoShape 10" descr="Submersible Mini Water Pump buy online at Low Price in India -  ElectronicsComp.com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AutoShape 12" descr="Submersible Mini Water Pump buy online at Low Price in India -  ElectronicsComp.com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75" name="Picture 74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456759" flipH="1">
              <a:off x="4136961" y="230842"/>
              <a:ext cx="2241188" cy="150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456759" flipH="1">
              <a:off x="4136961" y="230843"/>
              <a:ext cx="2241188" cy="150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456759" flipH="1">
              <a:off x="4120174" y="232092"/>
              <a:ext cx="2241188" cy="150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0" name="Elbow Connector 79"/>
            <p:cNvCxnSpPr/>
            <p:nvPr/>
          </p:nvCxnSpPr>
          <p:spPr>
            <a:xfrm rot="10800000" flipV="1">
              <a:off x="2362200" y="1828799"/>
              <a:ext cx="2667000" cy="38099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16200000" flipH="1">
              <a:off x="4634113" y="2134034"/>
              <a:ext cx="1026875" cy="3906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rot="5400000" flipH="1" flipV="1">
              <a:off x="3871615" y="2265744"/>
              <a:ext cx="1822882" cy="9490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211784" y="3651689"/>
              <a:ext cx="96772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40" name="Picture 16" descr="Buzzer Pin Configurati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110087" y="586508"/>
              <a:ext cx="1290184" cy="1422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Elbow Connector 93"/>
            <p:cNvCxnSpPr/>
            <p:nvPr/>
          </p:nvCxnSpPr>
          <p:spPr>
            <a:xfrm rot="5400000" flipH="1" flipV="1">
              <a:off x="4434500" y="2194904"/>
              <a:ext cx="2203884" cy="1014481"/>
            </a:xfrm>
            <a:prstGeom prst="bentConnector3">
              <a:avLst>
                <a:gd name="adj1" fmla="val 72603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429002" y="3804086"/>
              <a:ext cx="1589806" cy="3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5400000">
              <a:off x="5021208" y="1096905"/>
              <a:ext cx="1029208" cy="815583"/>
            </a:xfrm>
            <a:prstGeom prst="bentConnector3">
              <a:avLst>
                <a:gd name="adj1" fmla="val 9906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943604" y="993280"/>
              <a:ext cx="22859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228696" y="386165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Smart Farming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937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5575" y="-144463"/>
            <a:ext cx="7311102" cy="6628390"/>
            <a:chOff x="155575" y="-144463"/>
            <a:chExt cx="7311102" cy="6628390"/>
          </a:xfrm>
        </p:grpSpPr>
        <p:pic>
          <p:nvPicPr>
            <p:cNvPr id="1026" name="Picture 2" descr="Arduino NANO Pinout Diagram | Microcontroller Tutorial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4"/>
            <a:stretch/>
          </p:blipFill>
          <p:spPr bwMode="auto">
            <a:xfrm>
              <a:off x="180109" y="2743200"/>
              <a:ext cx="4191000" cy="3740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Elbow Connector 7"/>
            <p:cNvCxnSpPr/>
            <p:nvPr/>
          </p:nvCxnSpPr>
          <p:spPr>
            <a:xfrm rot="10800000" flipV="1">
              <a:off x="1184148" y="1828803"/>
              <a:ext cx="3834661" cy="3112370"/>
            </a:xfrm>
            <a:prstGeom prst="bentConnector3">
              <a:avLst>
                <a:gd name="adj1" fmla="val 528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utoShape 10" descr="Submersible Mini Water Pump buy online at Low Price in India -  ElectronicsComp.com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AutoShape 12" descr="Submersible Mini Water Pump buy online at Low Price in India -  ElectronicsComp.com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75" name="Picture 74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456759" flipH="1">
              <a:off x="4136961" y="230842"/>
              <a:ext cx="2241188" cy="150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456759" flipH="1">
              <a:off x="4136961" y="230843"/>
              <a:ext cx="2241188" cy="150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456759" flipH="1">
              <a:off x="4120174" y="232092"/>
              <a:ext cx="2241188" cy="150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4" name="Elbow Connector 83"/>
            <p:cNvCxnSpPr/>
            <p:nvPr/>
          </p:nvCxnSpPr>
          <p:spPr>
            <a:xfrm rot="5400000">
              <a:off x="2589886" y="2403041"/>
              <a:ext cx="3301050" cy="1775221"/>
            </a:xfrm>
            <a:prstGeom prst="bentConnector3">
              <a:avLst>
                <a:gd name="adj1" fmla="val 991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rot="5400000" flipH="1" flipV="1">
              <a:off x="3871615" y="2265744"/>
              <a:ext cx="1822882" cy="9490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211784" y="3651689"/>
              <a:ext cx="96772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40" name="Picture 16" descr="Buzzer Pin Configurati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110087" y="586508"/>
              <a:ext cx="1290184" cy="1422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Elbow Connector 93"/>
            <p:cNvCxnSpPr/>
            <p:nvPr/>
          </p:nvCxnSpPr>
          <p:spPr>
            <a:xfrm rot="5400000" flipH="1" flipV="1">
              <a:off x="4434500" y="2194904"/>
              <a:ext cx="2203884" cy="1014481"/>
            </a:xfrm>
            <a:prstGeom prst="bentConnector3">
              <a:avLst>
                <a:gd name="adj1" fmla="val 72603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429002" y="3804086"/>
              <a:ext cx="1589806" cy="3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5400000">
              <a:off x="5021208" y="1096905"/>
              <a:ext cx="1029208" cy="815583"/>
            </a:xfrm>
            <a:prstGeom prst="bentConnector3">
              <a:avLst>
                <a:gd name="adj1" fmla="val 9906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943604" y="993280"/>
              <a:ext cx="22859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58278" y="374676"/>
            <a:ext cx="3680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Interfacing IR and Buzzer with </a:t>
            </a:r>
            <a:r>
              <a:rPr lang="en-IN" sz="2800" dirty="0" err="1" smtClean="0"/>
              <a:t>Arduino</a:t>
            </a:r>
            <a:r>
              <a:rPr lang="en-IN" sz="2800" dirty="0" smtClean="0"/>
              <a:t> Nano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937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94669" y="1707519"/>
            <a:ext cx="7507064" cy="4776408"/>
            <a:chOff x="180109" y="1707519"/>
            <a:chExt cx="7507064" cy="4776408"/>
          </a:xfrm>
        </p:grpSpPr>
        <p:pic>
          <p:nvPicPr>
            <p:cNvPr id="1026" name="Picture 2" descr="Arduino NANO Pinout Diagram | Microcontroller Tutorial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4"/>
            <a:stretch/>
          </p:blipFill>
          <p:spPr bwMode="auto">
            <a:xfrm>
              <a:off x="180109" y="2743200"/>
              <a:ext cx="4191000" cy="3740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Elbow Connector 7"/>
            <p:cNvCxnSpPr/>
            <p:nvPr/>
          </p:nvCxnSpPr>
          <p:spPr>
            <a:xfrm rot="10800000" flipV="1">
              <a:off x="1184147" y="2328639"/>
              <a:ext cx="4662470" cy="2612534"/>
            </a:xfrm>
            <a:prstGeom prst="bentConnector3">
              <a:avLst>
                <a:gd name="adj1" fmla="val 6024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DHT11 - Temprature and Humidity Sensor Module buy online at Low Price in  India - ElectronicsComp.com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" t="13735" r="8304" b="17045"/>
            <a:stretch/>
          </p:blipFill>
          <p:spPr bwMode="auto">
            <a:xfrm rot="1825179">
              <a:off x="5823187" y="1707519"/>
              <a:ext cx="1863986" cy="154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Elbow Connector 24"/>
            <p:cNvCxnSpPr/>
            <p:nvPr/>
          </p:nvCxnSpPr>
          <p:spPr>
            <a:xfrm rot="10800000" flipV="1">
              <a:off x="3429001" y="2666998"/>
              <a:ext cx="2417618" cy="2274176"/>
            </a:xfrm>
            <a:prstGeom prst="bentConnector3">
              <a:avLst>
                <a:gd name="adj1" fmla="val 3532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flipV="1">
              <a:off x="3429001" y="2514600"/>
              <a:ext cx="2438400" cy="1600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29001" y="3962399"/>
              <a:ext cx="96772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1" name="AutoShape 10" descr="Submersible Mini Water Pump buy online at Low Price in India -  ElectronicsComp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AutoShape 12" descr="Submersible Mini Water Pump buy online at Low Price in India -  ElectronicsComp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00200" y="312738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Interfacing Humidity and temperature with </a:t>
            </a:r>
            <a:r>
              <a:rPr lang="en-IN" sz="2400" dirty="0" err="1" smtClean="0"/>
              <a:t>Arduino</a:t>
            </a:r>
            <a:r>
              <a:rPr lang="en-IN" sz="2400" dirty="0" smtClean="0"/>
              <a:t> Nano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93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5575" y="-144463"/>
            <a:ext cx="8728031" cy="6628390"/>
            <a:chOff x="155575" y="-144463"/>
            <a:chExt cx="8728031" cy="6628390"/>
          </a:xfrm>
        </p:grpSpPr>
        <p:pic>
          <p:nvPicPr>
            <p:cNvPr id="1038" name="Picture 14" descr="TECHDELIVERS® 2 Pieces Of Micro DC 3-6V Submersible Pump Mini Water Pump DC  Motor High Power Project Fountain Garden Aquarium Water Pump Motor DIY  Project | Shopee India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45" r="46182" b="32047"/>
            <a:stretch/>
          </p:blipFill>
          <p:spPr bwMode="auto">
            <a:xfrm flipH="1">
              <a:off x="3217718" y="609600"/>
              <a:ext cx="1153391" cy="76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rduino NANO Pinout Diagram | Microcontroller Tutorial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4"/>
            <a:stretch/>
          </p:blipFill>
          <p:spPr bwMode="auto">
            <a:xfrm>
              <a:off x="180109" y="2743200"/>
              <a:ext cx="4191000" cy="3740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Elbow Connector 5"/>
            <p:cNvCxnSpPr/>
            <p:nvPr/>
          </p:nvCxnSpPr>
          <p:spPr>
            <a:xfrm rot="10800000">
              <a:off x="3429002" y="4953002"/>
              <a:ext cx="2743199" cy="7619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0800000">
              <a:off x="1184146" y="4941172"/>
              <a:ext cx="4683255" cy="240431"/>
            </a:xfrm>
            <a:prstGeom prst="bentConnector3">
              <a:avLst>
                <a:gd name="adj1" fmla="val 6212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4191000" y="5257800"/>
              <a:ext cx="1655617" cy="1524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4211784" y="4807529"/>
              <a:ext cx="1634833" cy="450271"/>
            </a:xfrm>
            <a:prstGeom prst="bentConnector3">
              <a:avLst>
                <a:gd name="adj1" fmla="val 73729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3644465" y="3785039"/>
              <a:ext cx="2274172" cy="3809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xcluma Soil Moisture Meter Soil Humidity Sensor Water Sensor UNO Respberry  : Amazon.in: Industrial &amp; Scientifi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t="12218" r="5667" b="13891"/>
            <a:stretch/>
          </p:blipFill>
          <p:spPr bwMode="auto">
            <a:xfrm rot="13626443">
              <a:off x="11284" y="547839"/>
              <a:ext cx="2345722" cy="195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Elbow Connector 33"/>
            <p:cNvCxnSpPr/>
            <p:nvPr/>
          </p:nvCxnSpPr>
          <p:spPr>
            <a:xfrm>
              <a:off x="1905001" y="2209799"/>
              <a:ext cx="1143004" cy="1524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10800000">
              <a:off x="1905001" y="2286002"/>
              <a:ext cx="2895600" cy="380997"/>
            </a:xfrm>
            <a:prstGeom prst="bentConnector3">
              <a:avLst>
                <a:gd name="adj1" fmla="val 953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endCxn id="1030" idx="1"/>
            </p:cNvCxnSpPr>
            <p:nvPr/>
          </p:nvCxnSpPr>
          <p:spPr>
            <a:xfrm rot="16200000" flipV="1">
              <a:off x="1964028" y="2400654"/>
              <a:ext cx="1580142" cy="1543348"/>
            </a:xfrm>
            <a:prstGeom prst="bentConnector3">
              <a:avLst>
                <a:gd name="adj1" fmla="val 95288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29001" y="3962399"/>
              <a:ext cx="96772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5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846617" y="3200400"/>
              <a:ext cx="3036989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1-Channel Relay Module-10A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1" t="5168" r="32298"/>
            <a:stretch/>
          </p:blipFill>
          <p:spPr bwMode="auto">
            <a:xfrm>
              <a:off x="2775288" y="762000"/>
              <a:ext cx="702099" cy="137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Elbow Connector 54"/>
            <p:cNvCxnSpPr/>
            <p:nvPr/>
          </p:nvCxnSpPr>
          <p:spPr>
            <a:xfrm rot="5400000">
              <a:off x="1333501" y="3238499"/>
              <a:ext cx="3352803" cy="76203"/>
            </a:xfrm>
            <a:prstGeom prst="bentConnector3">
              <a:avLst>
                <a:gd name="adj1" fmla="val 4185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rot="16200000" flipH="1">
              <a:off x="3053091" y="1747507"/>
              <a:ext cx="685801" cy="391182"/>
            </a:xfrm>
            <a:prstGeom prst="bentConnector3">
              <a:avLst>
                <a:gd name="adj1" fmla="val 722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flipV="1">
              <a:off x="1184145" y="1676401"/>
              <a:ext cx="1942193" cy="1638299"/>
            </a:xfrm>
            <a:prstGeom prst="bentConnector3">
              <a:avLst>
                <a:gd name="adj1" fmla="val 10100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utoShape 10" descr="Submersible Mini Water Pump buy online at Low Price in India -  ElectronicsComp.com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AutoShape 12" descr="Submersible Mini Water Pump buy online at Low Price in India -  ElectronicsComp.com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03284" y="609600"/>
            <a:ext cx="3680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Interfacing Sol Moisture and LCD with </a:t>
            </a:r>
            <a:r>
              <a:rPr lang="en-IN" sz="2800" dirty="0" err="1" smtClean="0"/>
              <a:t>Arduino</a:t>
            </a:r>
            <a:r>
              <a:rPr lang="en-IN" sz="2800" dirty="0" smtClean="0"/>
              <a:t> Nano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937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871182"/>
            <a:ext cx="1828800" cy="4267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ysClr val="windowText" lastClr="000000"/>
                </a:solidFill>
              </a:rPr>
              <a:t>Arduino</a:t>
            </a:r>
            <a:r>
              <a:rPr lang="en-IN" dirty="0" smtClean="0">
                <a:solidFill>
                  <a:sysClr val="windowText" lastClr="000000"/>
                </a:solidFill>
              </a:rPr>
              <a:t> Nano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534236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LCD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6027" y="1267536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Soil Moisture Sensor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7164" y="2209232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IR Sensor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0576" y="3172536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Humidity Sensor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0576" y="4086936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Temperature Sensor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461146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Buzzer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3439236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Relay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4353636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Motor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533400"/>
            <a:ext cx="8610600" cy="518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152400" y="1800936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400" y="2744338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6381" y="3705936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0362" y="4622042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4297338" y="680682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408727" y="2475932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451376" y="1534236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409296" y="3438667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446827" y="1534236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434317" y="4396285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362" y="120134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Power Supply 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072599" y="5138382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 Devices 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663399" y="5165256"/>
            <a:ext cx="180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Micro Controller 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311870" y="5106116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Devices 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6" idx="1"/>
          </p:cNvCxnSpPr>
          <p:nvPr/>
        </p:nvCxnSpPr>
        <p:spPr>
          <a:xfrm flipH="1">
            <a:off x="5334000" y="1534236"/>
            <a:ext cx="5220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333999" y="2476501"/>
            <a:ext cx="5220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335137" y="3474493"/>
            <a:ext cx="5220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335137" y="4396854"/>
            <a:ext cx="5220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24201" y="1800936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124770" y="2727846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124200" y="3705936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1639770" y="4163136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89844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Hardware Requirement:</a:t>
            </a:r>
          </a:p>
          <a:p>
            <a:r>
              <a:rPr lang="en-IN" dirty="0"/>
              <a:t>Micro Controller :  </a:t>
            </a:r>
            <a:r>
              <a:rPr lang="en-IN" dirty="0" err="1"/>
              <a:t>Arduino</a:t>
            </a:r>
            <a:r>
              <a:rPr lang="en-IN" dirty="0"/>
              <a:t>  </a:t>
            </a:r>
            <a:r>
              <a:rPr lang="en-IN" dirty="0" smtClean="0"/>
              <a:t>Nano</a:t>
            </a:r>
            <a:r>
              <a:rPr lang="en-IN" dirty="0"/>
              <a:t>	: 1</a:t>
            </a:r>
          </a:p>
          <a:p>
            <a:r>
              <a:rPr lang="en-IN" dirty="0" smtClean="0"/>
              <a:t>Soil Moisture Sensor </a:t>
            </a:r>
            <a:r>
              <a:rPr lang="en-IN" dirty="0"/>
              <a:t>		: 1</a:t>
            </a:r>
          </a:p>
          <a:p>
            <a:r>
              <a:rPr lang="en-IN" dirty="0" smtClean="0"/>
              <a:t>Humidity Sensor</a:t>
            </a:r>
            <a:r>
              <a:rPr lang="en-IN" dirty="0"/>
              <a:t>			: 1</a:t>
            </a:r>
          </a:p>
          <a:p>
            <a:r>
              <a:rPr lang="en-IN" dirty="0" smtClean="0"/>
              <a:t>Temperature Sensor</a:t>
            </a:r>
            <a:r>
              <a:rPr lang="en-IN" dirty="0"/>
              <a:t>		: </a:t>
            </a:r>
            <a:r>
              <a:rPr lang="en-IN" dirty="0" smtClean="0"/>
              <a:t>1</a:t>
            </a:r>
          </a:p>
          <a:p>
            <a:r>
              <a:rPr lang="en-IN" dirty="0" smtClean="0"/>
              <a:t>Relay				: 1</a:t>
            </a:r>
          </a:p>
          <a:p>
            <a:r>
              <a:rPr lang="en-IN" dirty="0" smtClean="0"/>
              <a:t>Motor				: 1</a:t>
            </a:r>
          </a:p>
          <a:p>
            <a:r>
              <a:rPr lang="en-IN" dirty="0" smtClean="0"/>
              <a:t>Buzzer 				: 1</a:t>
            </a:r>
            <a:endParaRPr lang="en-IN" dirty="0"/>
          </a:p>
          <a:p>
            <a:r>
              <a:rPr lang="en-IN" dirty="0" smtClean="0"/>
              <a:t>LCD(Liquid </a:t>
            </a:r>
            <a:r>
              <a:rPr lang="en-IN" dirty="0"/>
              <a:t>Crystal Display)		: 1</a:t>
            </a:r>
          </a:p>
          <a:p>
            <a:r>
              <a:rPr lang="en-IN" dirty="0"/>
              <a:t>I2C LCD Driver			: 1</a:t>
            </a:r>
          </a:p>
          <a:p>
            <a:r>
              <a:rPr lang="en-IN" dirty="0" smtClean="0"/>
              <a:t>Power </a:t>
            </a:r>
            <a:r>
              <a:rPr lang="en-IN" dirty="0"/>
              <a:t>Connector 			: </a:t>
            </a:r>
            <a:r>
              <a:rPr lang="en-IN" dirty="0" smtClean="0"/>
              <a:t>1</a:t>
            </a:r>
          </a:p>
          <a:p>
            <a:r>
              <a:rPr lang="en-IN" dirty="0"/>
              <a:t>5V battery			: </a:t>
            </a:r>
            <a:r>
              <a:rPr lang="en-IN" dirty="0" smtClean="0"/>
              <a:t>1</a:t>
            </a:r>
            <a:endParaRPr lang="en-IN" dirty="0"/>
          </a:p>
          <a:p>
            <a:r>
              <a:rPr lang="en-IN" dirty="0"/>
              <a:t>PCB and connecting cables</a:t>
            </a:r>
          </a:p>
          <a:p>
            <a:endParaRPr lang="en-IN" dirty="0"/>
          </a:p>
          <a:p>
            <a:r>
              <a:rPr lang="en-IN" b="1" dirty="0"/>
              <a:t>Software Requirement:</a:t>
            </a:r>
          </a:p>
          <a:p>
            <a:r>
              <a:rPr lang="en-IN" dirty="0"/>
              <a:t>IDE : </a:t>
            </a:r>
            <a:r>
              <a:rPr lang="en-IN" dirty="0" err="1"/>
              <a:t>Arduino</a:t>
            </a:r>
            <a:r>
              <a:rPr lang="en-IN" dirty="0"/>
              <a:t> IDE</a:t>
            </a:r>
          </a:p>
          <a:p>
            <a:r>
              <a:rPr lang="en-IN" dirty="0"/>
              <a:t>MC Programming Language : C</a:t>
            </a:r>
          </a:p>
          <a:p>
            <a:r>
              <a:rPr lang="en-IN" dirty="0"/>
              <a:t>Additional Library: </a:t>
            </a:r>
            <a:r>
              <a:rPr lang="en-IN" dirty="0" err="1"/>
              <a:t>EduIntro.h</a:t>
            </a:r>
            <a:r>
              <a:rPr lang="en-IN" dirty="0"/>
              <a:t>, </a:t>
            </a:r>
            <a:r>
              <a:rPr lang="en-IN" dirty="0" err="1"/>
              <a:t>Wire.h</a:t>
            </a:r>
            <a:r>
              <a:rPr lang="en-IN" dirty="0"/>
              <a:t>, LiquidCrystal_I2C.h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04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TECHDELIVERS® 2 Pieces Of Micro DC 3-6V Submersible Pump Mini Water Pump DC  Motor High Power Project Fountain Garden Aquarium Water Pump Motor DIY  Project | Shopee In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5" r="46182" b="32047"/>
          <a:stretch/>
        </p:blipFill>
        <p:spPr bwMode="auto">
          <a:xfrm flipH="1">
            <a:off x="3217718" y="609600"/>
            <a:ext cx="1153391" cy="7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duino NANO Pinout Diagram | Microcontroller Tutorial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4"/>
          <a:stretch/>
        </p:blipFill>
        <p:spPr bwMode="auto">
          <a:xfrm>
            <a:off x="180109" y="2743200"/>
            <a:ext cx="4191000" cy="37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 rot="10800000">
            <a:off x="3429002" y="4953002"/>
            <a:ext cx="2743199" cy="76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1184146" y="4941172"/>
            <a:ext cx="4683255" cy="240431"/>
          </a:xfrm>
          <a:prstGeom prst="bentConnector3">
            <a:avLst>
              <a:gd name="adj1" fmla="val 621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4191000" y="5257800"/>
            <a:ext cx="1655617" cy="152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211784" y="4807529"/>
            <a:ext cx="1634833" cy="450271"/>
          </a:xfrm>
          <a:prstGeom prst="bentConnector3">
            <a:avLst>
              <a:gd name="adj1" fmla="val 73729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HT11 - Temprature and Humidity Sensor Module buy online at Low Price in  India - ElectronicsComp.c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3735" r="8304" b="17045"/>
          <a:stretch/>
        </p:blipFill>
        <p:spPr bwMode="auto">
          <a:xfrm rot="1825179">
            <a:off x="5823187" y="1707519"/>
            <a:ext cx="1863986" cy="15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/>
          <p:nvPr/>
        </p:nvCxnSpPr>
        <p:spPr>
          <a:xfrm rot="10800000" flipV="1">
            <a:off x="1336547" y="2362198"/>
            <a:ext cx="4510071" cy="2578973"/>
          </a:xfrm>
          <a:prstGeom prst="bentConnector3">
            <a:avLst>
              <a:gd name="adj1" fmla="val 635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186522" y="3281077"/>
            <a:ext cx="2274176" cy="1046018"/>
          </a:xfrm>
          <a:prstGeom prst="bentConnector3">
            <a:avLst>
              <a:gd name="adj1" fmla="val 6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3429001" y="2514600"/>
            <a:ext cx="2438400" cy="16002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xcluma Soil Moisture Meter Soil Humidity Sensor Water Sensor UNO Respberry  : Amazon.in: Industrial &amp; Scientifi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t="12218" r="5667" b="13891"/>
          <a:stretch/>
        </p:blipFill>
        <p:spPr bwMode="auto">
          <a:xfrm rot="13626443">
            <a:off x="11284" y="547839"/>
            <a:ext cx="2345722" cy="195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/>
          <p:cNvCxnSpPr/>
          <p:nvPr/>
        </p:nvCxnSpPr>
        <p:spPr>
          <a:xfrm>
            <a:off x="1905001" y="2209799"/>
            <a:ext cx="1066799" cy="15240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1905001" y="2286002"/>
            <a:ext cx="2895600" cy="380997"/>
          </a:xfrm>
          <a:prstGeom prst="bentConnector3">
            <a:avLst>
              <a:gd name="adj1" fmla="val 95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30" idx="1"/>
          </p:cNvCxnSpPr>
          <p:nvPr/>
        </p:nvCxnSpPr>
        <p:spPr>
          <a:xfrm rot="16200000" flipV="1">
            <a:off x="1964028" y="2400654"/>
            <a:ext cx="1580142" cy="1543348"/>
          </a:xfrm>
          <a:prstGeom prst="bentConnector3">
            <a:avLst>
              <a:gd name="adj1" fmla="val 98826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29001" y="3962399"/>
            <a:ext cx="9677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3" descr="C:\Users\Vaidehi M Purohit\Downloads\1602-16x2-lcd-iici2ctwispi-serial-interface-module-display-blueyellow-diymore_980_1024x102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t="7191" r="9944" b="14891"/>
          <a:stretch/>
        </p:blipFill>
        <p:spPr bwMode="auto">
          <a:xfrm rot="10800000" flipV="1">
            <a:off x="5846617" y="3200400"/>
            <a:ext cx="303698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-Channel Relay Module-10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1" t="5168" r="32298"/>
          <a:stretch/>
        </p:blipFill>
        <p:spPr bwMode="auto">
          <a:xfrm>
            <a:off x="2775288" y="762000"/>
            <a:ext cx="7020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Elbow Connector 54"/>
          <p:cNvCxnSpPr/>
          <p:nvPr/>
        </p:nvCxnSpPr>
        <p:spPr>
          <a:xfrm rot="5400000">
            <a:off x="2095500" y="2476500"/>
            <a:ext cx="1828803" cy="7620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3053091" y="1747507"/>
            <a:ext cx="685801" cy="391182"/>
          </a:xfrm>
          <a:prstGeom prst="bentConnector3">
            <a:avLst>
              <a:gd name="adj1" fmla="val 722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V="1">
            <a:off x="1184145" y="1676401"/>
            <a:ext cx="1942193" cy="1638299"/>
          </a:xfrm>
          <a:prstGeom prst="bentConnector3">
            <a:avLst>
              <a:gd name="adj1" fmla="val 10100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utoShape 10" descr="Submersible Mini Water Pump buy online at Low Price in India -  ElectronicsComp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AutoShape 12" descr="Submersible Mini Water Pump buy online at Low Price in India -  ElectronicsComp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5" name="Picture 74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4100" b="64400" l="11100" r="35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4456759" flipH="1">
            <a:off x="4136961" y="230842"/>
            <a:ext cx="2241188" cy="15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0" b="70500" l="0" r="97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4456759" flipH="1">
            <a:off x="4136961" y="230843"/>
            <a:ext cx="2241188" cy="15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00" b="22300" l="63900" r="90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4456759" flipH="1">
            <a:off x="4120174" y="232092"/>
            <a:ext cx="2241188" cy="15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Elbow Connector 79"/>
          <p:cNvCxnSpPr/>
          <p:nvPr/>
        </p:nvCxnSpPr>
        <p:spPr>
          <a:xfrm rot="10800000" flipV="1">
            <a:off x="2362200" y="1828799"/>
            <a:ext cx="2667000" cy="3809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4634113" y="2134034"/>
            <a:ext cx="1026875" cy="39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 flipH="1" flipV="1">
            <a:off x="3871615" y="2265744"/>
            <a:ext cx="1822882" cy="9490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11784" y="3651689"/>
            <a:ext cx="9677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40" name="Picture 16" descr="Buzzer Pin Configurati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10087" y="586508"/>
            <a:ext cx="1290184" cy="14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Elbow Connector 93"/>
          <p:cNvCxnSpPr/>
          <p:nvPr/>
        </p:nvCxnSpPr>
        <p:spPr>
          <a:xfrm rot="5400000" flipH="1" flipV="1">
            <a:off x="4434500" y="2194904"/>
            <a:ext cx="2203884" cy="1014481"/>
          </a:xfrm>
          <a:prstGeom prst="bentConnector3">
            <a:avLst>
              <a:gd name="adj1" fmla="val 7260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429002" y="3804086"/>
            <a:ext cx="1589806" cy="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5400000">
            <a:off x="5021208" y="1096905"/>
            <a:ext cx="1029208" cy="815583"/>
          </a:xfrm>
          <a:prstGeom prst="bentConnector3">
            <a:avLst>
              <a:gd name="adj1" fmla="val 990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43604" y="993280"/>
            <a:ext cx="22859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3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9</cp:revision>
  <dcterms:created xsi:type="dcterms:W3CDTF">2006-08-16T00:00:00Z</dcterms:created>
  <dcterms:modified xsi:type="dcterms:W3CDTF">2022-05-19T09:43:10Z</dcterms:modified>
</cp:coreProperties>
</file>