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2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64603" y="2256480"/>
            <a:ext cx="9973500" cy="4420898"/>
            <a:chOff x="-864603" y="2256480"/>
            <a:chExt cx="9973500" cy="4420898"/>
          </a:xfrm>
        </p:grpSpPr>
        <p:pic>
          <p:nvPicPr>
            <p:cNvPr id="5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603" y="2256480"/>
              <a:ext cx="6300699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Vaidehi M Purohit\Downloads\1602-16x2-lcd-iici2ctwispi-serial-interface-module-display-blueyellow-diymore_980_1024x102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" t="7191" r="9944" b="14891"/>
            <a:stretch/>
          </p:blipFill>
          <p:spPr bwMode="auto">
            <a:xfrm rot="10800000" flipV="1">
              <a:off x="5736737" y="2774736"/>
              <a:ext cx="3372160" cy="33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Elbow Connector 6"/>
            <p:cNvCxnSpPr/>
            <p:nvPr/>
          </p:nvCxnSpPr>
          <p:spPr>
            <a:xfrm rot="10800000">
              <a:off x="3491881" y="4158572"/>
              <a:ext cx="2211985" cy="6385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3491880" y="3140968"/>
              <a:ext cx="2211986" cy="2016224"/>
            </a:xfrm>
            <a:prstGeom prst="bentConnector3">
              <a:avLst>
                <a:gd name="adj1" fmla="val 6974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3491880" y="3375971"/>
              <a:ext cx="2211986" cy="1709213"/>
            </a:xfrm>
            <a:prstGeom prst="bentConnector3">
              <a:avLst>
                <a:gd name="adj1" fmla="val 59255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0800000">
              <a:off x="3491881" y="3931170"/>
              <a:ext cx="2244857" cy="1009998"/>
            </a:xfrm>
            <a:prstGeom prst="bentConnector3">
              <a:avLst>
                <a:gd name="adj1" fmla="val 4635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Elbow Connector 10"/>
          <p:cNvCxnSpPr>
            <a:stCxn id="19" idx="2"/>
          </p:cNvCxnSpPr>
          <p:nvPr/>
        </p:nvCxnSpPr>
        <p:spPr>
          <a:xfrm rot="10800000" flipV="1">
            <a:off x="3329781" y="1867265"/>
            <a:ext cx="3488351" cy="279400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9" descr="LDR (Light Dependent Resistor) Buy Online India &amp; Hyderab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87863">
            <a:off x="3184553" y="965452"/>
            <a:ext cx="1534262" cy="837101"/>
          </a:xfrm>
          <a:prstGeom prst="roundRect">
            <a:avLst>
              <a:gd name="adj" fmla="val 42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/>
          <p:nvPr/>
        </p:nvCxnSpPr>
        <p:spPr>
          <a:xfrm rot="10800000" flipV="1">
            <a:off x="747851" y="1529372"/>
            <a:ext cx="3065842" cy="1623073"/>
          </a:xfrm>
          <a:prstGeom prst="bentConnector3">
            <a:avLst>
              <a:gd name="adj1" fmla="val 100464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747816" y="2577924"/>
            <a:ext cx="1871399" cy="752020"/>
          </a:xfrm>
          <a:prstGeom prst="bentConnector3">
            <a:avLst>
              <a:gd name="adj1" fmla="val 9988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10K ohm Resistor Oth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9301">
            <a:off x="3005472" y="1672533"/>
            <a:ext cx="717953" cy="691403"/>
          </a:xfrm>
          <a:prstGeom prst="roundRect">
            <a:avLst>
              <a:gd name="adj" fmla="val 233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Elbow Connector 15"/>
          <p:cNvCxnSpPr/>
          <p:nvPr/>
        </p:nvCxnSpPr>
        <p:spPr>
          <a:xfrm rot="10800000" flipV="1">
            <a:off x="3369522" y="2018234"/>
            <a:ext cx="3448611" cy="428938"/>
          </a:xfrm>
          <a:prstGeom prst="bentConnector3">
            <a:avLst>
              <a:gd name="adj1" fmla="val 4388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64450" y="1551394"/>
            <a:ext cx="478524" cy="43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84" b="2099"/>
          <a:stretch/>
        </p:blipFill>
        <p:spPr bwMode="auto">
          <a:xfrm rot="5400000">
            <a:off x="6986053" y="1216080"/>
            <a:ext cx="966528" cy="130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59526" y="304800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LDR and LCD display with 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39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DHT11 - Temprature and Humidity Sensor Module buy online at Low Price in  India - ElectronicsComp.co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" t="13735" r="8304" b="17045"/>
          <a:stretch/>
        </p:blipFill>
        <p:spPr bwMode="auto">
          <a:xfrm rot="1825179">
            <a:off x="6706613" y="1324819"/>
            <a:ext cx="1432407" cy="108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-864603" y="2256480"/>
            <a:ext cx="9973500" cy="4420898"/>
            <a:chOff x="-864603" y="2256480"/>
            <a:chExt cx="9973500" cy="4420898"/>
          </a:xfrm>
        </p:grpSpPr>
        <p:pic>
          <p:nvPicPr>
            <p:cNvPr id="5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603" y="2256480"/>
              <a:ext cx="6300699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Vaidehi M Purohit\Downloads\1602-16x2-lcd-iici2ctwispi-serial-interface-module-display-blueyellow-diymore_980_1024x1024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" t="7191" r="9944" b="14891"/>
            <a:stretch/>
          </p:blipFill>
          <p:spPr bwMode="auto">
            <a:xfrm rot="10800000" flipV="1">
              <a:off x="5736737" y="2774736"/>
              <a:ext cx="3372160" cy="33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Elbow Connector 6"/>
            <p:cNvCxnSpPr/>
            <p:nvPr/>
          </p:nvCxnSpPr>
          <p:spPr>
            <a:xfrm rot="10800000">
              <a:off x="3491881" y="4158572"/>
              <a:ext cx="2211985" cy="6385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3491880" y="3140968"/>
              <a:ext cx="2211986" cy="2016224"/>
            </a:xfrm>
            <a:prstGeom prst="bentConnector3">
              <a:avLst>
                <a:gd name="adj1" fmla="val 6974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3491880" y="3375971"/>
              <a:ext cx="2211986" cy="1709213"/>
            </a:xfrm>
            <a:prstGeom prst="bentConnector3">
              <a:avLst>
                <a:gd name="adj1" fmla="val 59255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0800000">
              <a:off x="3491881" y="3931170"/>
              <a:ext cx="2244857" cy="1009998"/>
            </a:xfrm>
            <a:prstGeom prst="bentConnector3">
              <a:avLst>
                <a:gd name="adj1" fmla="val 4635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Elbow Connector 10"/>
          <p:cNvCxnSpPr/>
          <p:nvPr/>
        </p:nvCxnSpPr>
        <p:spPr>
          <a:xfrm rot="10800000" flipV="1">
            <a:off x="3491881" y="1867264"/>
            <a:ext cx="3326253" cy="1714135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3307507" y="1752599"/>
            <a:ext cx="3510629" cy="2137033"/>
          </a:xfrm>
          <a:prstGeom prst="bentConnector3">
            <a:avLst>
              <a:gd name="adj1" fmla="val 6051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 flipV="1">
            <a:off x="4267200" y="2018234"/>
            <a:ext cx="2550934" cy="21308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59526" y="304800"/>
            <a:ext cx="357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Humidity and temperature with LCD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95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64603" y="2256480"/>
            <a:ext cx="9973500" cy="4420898"/>
            <a:chOff x="-864603" y="2256480"/>
            <a:chExt cx="9973500" cy="4420898"/>
          </a:xfrm>
        </p:grpSpPr>
        <p:pic>
          <p:nvPicPr>
            <p:cNvPr id="5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603" y="2256480"/>
              <a:ext cx="6300699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Vaidehi M Purohit\Downloads\1602-16x2-lcd-iici2ctwispi-serial-interface-module-display-blueyellow-diymore_980_1024x102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" t="7191" r="9944" b="14891"/>
            <a:stretch/>
          </p:blipFill>
          <p:spPr bwMode="auto">
            <a:xfrm rot="10800000" flipV="1">
              <a:off x="5736737" y="2774736"/>
              <a:ext cx="3372160" cy="33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Elbow Connector 6"/>
            <p:cNvCxnSpPr/>
            <p:nvPr/>
          </p:nvCxnSpPr>
          <p:spPr>
            <a:xfrm rot="10800000">
              <a:off x="3491881" y="4158572"/>
              <a:ext cx="2211985" cy="6385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3491880" y="3140968"/>
              <a:ext cx="2211986" cy="2016224"/>
            </a:xfrm>
            <a:prstGeom prst="bentConnector3">
              <a:avLst>
                <a:gd name="adj1" fmla="val 6974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3491880" y="3375971"/>
              <a:ext cx="2211986" cy="1709213"/>
            </a:xfrm>
            <a:prstGeom prst="bentConnector3">
              <a:avLst>
                <a:gd name="adj1" fmla="val 59255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0800000">
              <a:off x="3491881" y="3931170"/>
              <a:ext cx="2244857" cy="1009998"/>
            </a:xfrm>
            <a:prstGeom prst="bentConnector3">
              <a:avLst>
                <a:gd name="adj1" fmla="val 4635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100" b="64400" l="11100" r="35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282985" y="1149020"/>
            <a:ext cx="2491932" cy="16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" b="70500" l="0" r="97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282985" y="1149021"/>
            <a:ext cx="2491932" cy="16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00" b="22300" l="63900" r="90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268362" y="1150070"/>
            <a:ext cx="2491932" cy="16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/>
          <p:nvPr/>
        </p:nvCxnSpPr>
        <p:spPr>
          <a:xfrm rot="10800000" flipV="1">
            <a:off x="4419601" y="1867263"/>
            <a:ext cx="2398535" cy="2363313"/>
          </a:xfrm>
          <a:prstGeom prst="bentConnector3">
            <a:avLst>
              <a:gd name="adj1" fmla="val 61914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3307507" y="1752599"/>
            <a:ext cx="3510629" cy="2137033"/>
          </a:xfrm>
          <a:prstGeom prst="bentConnector3">
            <a:avLst>
              <a:gd name="adj1" fmla="val 6051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 flipV="1">
            <a:off x="4267200" y="2018234"/>
            <a:ext cx="2550934" cy="21308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6" descr="Buzzer Pin Configurati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95" y="552102"/>
            <a:ext cx="907017" cy="109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Elbow Connector 22"/>
          <p:cNvCxnSpPr/>
          <p:nvPr/>
        </p:nvCxnSpPr>
        <p:spPr>
          <a:xfrm rot="5400000">
            <a:off x="2965618" y="2644234"/>
            <a:ext cx="2701280" cy="308412"/>
          </a:xfrm>
          <a:prstGeom prst="bentConnector3">
            <a:avLst>
              <a:gd name="adj1" fmla="val 3448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2962653" y="2861948"/>
            <a:ext cx="3288811" cy="581600"/>
          </a:xfrm>
          <a:prstGeom prst="bentConnector3">
            <a:avLst>
              <a:gd name="adj1" fmla="val 35519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03778" y="693182"/>
            <a:ext cx="232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IR and buzzer with LCD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21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Vaidehi M Purohit</dc:creator>
  <cp:lastModifiedBy>Vaidehi M Purohit</cp:lastModifiedBy>
  <cp:revision>3</cp:revision>
  <dcterms:created xsi:type="dcterms:W3CDTF">2006-08-16T00:00:00Z</dcterms:created>
  <dcterms:modified xsi:type="dcterms:W3CDTF">2022-05-27T16:52:34Z</dcterms:modified>
</cp:coreProperties>
</file>