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>
        <p:scale>
          <a:sx n="70" d="100"/>
          <a:sy n="70" d="100"/>
        </p:scale>
        <p:origin x="-139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44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742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35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0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33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419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2833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034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97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5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01EA6-C912-4F77-89D3-EF36EAC2070A}" type="datetimeFigureOut">
              <a:rPr lang="en-IN" smtClean="0"/>
              <a:t>22-05-2022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CFEDB-C2F1-44CC-95C5-89D46EEB56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31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4" Type="http://schemas.openxmlformats.org/officeDocument/2006/relationships/image" Target="../media/image11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8.jpeg"/><Relationship Id="rId4" Type="http://schemas.openxmlformats.org/officeDocument/2006/relationships/image" Target="../media/image6.png"/><Relationship Id="rId9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505200" y="871182"/>
            <a:ext cx="1828800" cy="42672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ESP 8266 Node MCU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64051" y="4298544"/>
            <a:ext cx="2590800" cy="642624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LCD( Light Intensity and Distance Display)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824920" y="1025597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LDR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839260" y="2465954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Ultrasonic Sensor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875563" y="4467951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Battery Voltage 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64052" y="2585682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Buzzer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533400" y="871182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LED High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33400" y="1580348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LED Low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" y="533400"/>
            <a:ext cx="8610600" cy="5181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1" name="Straight Arrow Connector 40"/>
          <p:cNvCxnSpPr>
            <a:endCxn id="32" idx="1"/>
          </p:cNvCxnSpPr>
          <p:nvPr/>
        </p:nvCxnSpPr>
        <p:spPr>
          <a:xfrm>
            <a:off x="183051" y="4565244"/>
            <a:ext cx="381000" cy="5461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183052" y="286887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56381" y="1137882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60362" y="1848754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rot="5400000" flipV="1">
            <a:off x="4229100" y="723900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8390823" y="2732654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>
            <a:off x="8420269" y="1292297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8424283" y="4734082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8415720" y="1292297"/>
            <a:ext cx="381000" cy="569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551" y="164068"/>
            <a:ext cx="1512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Power Supply 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989243" y="5099173"/>
            <a:ext cx="16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Output Devices 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3663399" y="5165256"/>
            <a:ext cx="1806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Micro Controller 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6311870" y="5106116"/>
            <a:ext cx="150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Input Devices </a:t>
            </a:r>
            <a:endParaRPr lang="en-IN" dirty="0"/>
          </a:p>
        </p:txBody>
      </p:sp>
      <p:cxnSp>
        <p:nvCxnSpPr>
          <p:cNvPr id="55" name="Straight Arrow Connector 54"/>
          <p:cNvCxnSpPr>
            <a:stCxn id="33" idx="1"/>
          </p:cNvCxnSpPr>
          <p:nvPr/>
        </p:nvCxnSpPr>
        <p:spPr>
          <a:xfrm flipH="1">
            <a:off x="5302893" y="1292297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>
            <a:off x="5316095" y="2733223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5313821" y="3795283"/>
            <a:ext cx="52202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3154852" y="4565244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155422" y="2852382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>
            <a:off x="3124200" y="1137882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541362" y="3517711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LCD ( voltage Display)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60362" y="3800903"/>
            <a:ext cx="3810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3132732" y="3784411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5839260" y="3509817"/>
            <a:ext cx="2590800" cy="533400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>
                <a:solidFill>
                  <a:sysClr val="windowText" lastClr="000000"/>
                </a:solidFill>
              </a:rPr>
              <a:t>Battery Voltage Regulator  </a:t>
            </a:r>
            <a:endParaRPr lang="en-IN" dirty="0">
              <a:solidFill>
                <a:sysClr val="windowText" lastClr="000000"/>
              </a:solidFill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 flipV="1">
            <a:off x="7065665" y="4035323"/>
            <a:ext cx="1" cy="43262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H="1">
            <a:off x="3113808" y="1847048"/>
            <a:ext cx="380999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8698" y="1375181"/>
            <a:ext cx="7701077" cy="5380049"/>
            <a:chOff x="-864603" y="-233930"/>
            <a:chExt cx="9973500" cy="6921284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66456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84712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68548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50944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85947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41146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/>
            <p:cNvCxnSpPr/>
            <p:nvPr/>
          </p:nvCxnSpPr>
          <p:spPr>
            <a:xfrm rot="5400000">
              <a:off x="3518874" y="2144679"/>
              <a:ext cx="2139786" cy="1888966"/>
            </a:xfrm>
            <a:prstGeom prst="bentConnector3">
              <a:avLst>
                <a:gd name="adj1" fmla="val 101058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5400000">
              <a:off x="3287882" y="1792932"/>
              <a:ext cx="2504614" cy="1791814"/>
            </a:xfrm>
            <a:prstGeom prst="bentConnector3">
              <a:avLst>
                <a:gd name="adj1" fmla="val 1002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9" descr="LDR (Light Dependent Resistor) Buy Online India &amp; Hyderabad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7863">
              <a:off x="1090151" y="200037"/>
              <a:ext cx="1828880" cy="960945"/>
            </a:xfrm>
            <a:prstGeom prst="roundRect">
              <a:avLst>
                <a:gd name="adj" fmla="val 425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10K ohm Resistor Other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9301">
              <a:off x="918393" y="1024447"/>
              <a:ext cx="824170" cy="824170"/>
            </a:xfrm>
            <a:prstGeom prst="roundRect">
              <a:avLst>
                <a:gd name="adj" fmla="val 233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Elbow Connector 44"/>
            <p:cNvCxnSpPr/>
            <p:nvPr/>
          </p:nvCxnSpPr>
          <p:spPr>
            <a:xfrm rot="10800000">
              <a:off x="1336299" y="1947836"/>
              <a:ext cx="4197252" cy="714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330478" y="880046"/>
              <a:ext cx="549319" cy="52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18481" y="1647957"/>
              <a:ext cx="2041256" cy="582739"/>
            </a:xfrm>
            <a:prstGeom prst="bentConnector3">
              <a:avLst>
                <a:gd name="adj1" fmla="val 98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2123729" y="1422752"/>
              <a:ext cx="3312369" cy="441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>
              <a:off x="2627787" y="-72298"/>
              <a:ext cx="1016493" cy="1319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5"/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flipH="1">
              <a:off x="3491877" y="-132855"/>
              <a:ext cx="864097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Elbow Connector 59"/>
            <p:cNvCxnSpPr/>
            <p:nvPr/>
          </p:nvCxnSpPr>
          <p:spPr>
            <a:xfrm rot="16200000" flipH="1">
              <a:off x="1751886" y="2770718"/>
              <a:ext cx="3416366" cy="368426"/>
            </a:xfrm>
            <a:prstGeom prst="bentConnector3">
              <a:avLst>
                <a:gd name="adj1" fmla="val 1176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6200000" flipH="1">
              <a:off x="2353541" y="2948714"/>
              <a:ext cx="3699376" cy="305489"/>
            </a:xfrm>
            <a:prstGeom prst="bentConnector3">
              <a:avLst>
                <a:gd name="adj1" fmla="val 12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endCxn id="55" idx="2"/>
            </p:cNvCxnSpPr>
            <p:nvPr/>
          </p:nvCxnSpPr>
          <p:spPr>
            <a:xfrm rot="16200000" flipV="1">
              <a:off x="2789747" y="1593037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V="1">
              <a:off x="3577636" y="1625026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291720" y="455453"/>
            <a:ext cx="6400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Interfacing ESP8266 and LDR for automatic headlight control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0241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864603" y="404665"/>
            <a:ext cx="9973500" cy="6272713"/>
            <a:chOff x="-864603" y="404665"/>
            <a:chExt cx="9973500" cy="6272713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4" t="4047" r="13590" b="48004"/>
            <a:stretch/>
          </p:blipFill>
          <p:spPr bwMode="auto">
            <a:xfrm rot="5400000">
              <a:off x="7063634" y="763848"/>
              <a:ext cx="2104590" cy="138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10800000" flipV="1">
              <a:off x="3644283" y="1628798"/>
              <a:ext cx="3778537" cy="25202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3644282" y="1268760"/>
              <a:ext cx="3778538" cy="2662410"/>
            </a:xfrm>
            <a:prstGeom prst="bentConnector3">
              <a:avLst>
                <a:gd name="adj1" fmla="val 5366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6476452" y="1753505"/>
              <a:ext cx="380492" cy="1310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491880" y="1412776"/>
              <a:ext cx="3930937" cy="30744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3644280" y="1542524"/>
              <a:ext cx="3778538" cy="2750572"/>
            </a:xfrm>
            <a:prstGeom prst="bentConnector3">
              <a:avLst>
                <a:gd name="adj1" fmla="val 53277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Picture 16" descr="Buzzer Pin Configurat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10127" y="1713388"/>
              <a:ext cx="776705" cy="90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8" name="Elbow Connector 67"/>
            <p:cNvCxnSpPr/>
            <p:nvPr/>
          </p:nvCxnSpPr>
          <p:spPr>
            <a:xfrm rot="10800000" flipV="1">
              <a:off x="4418911" y="2420885"/>
              <a:ext cx="2228678" cy="524069"/>
            </a:xfrm>
            <a:prstGeom prst="bentConnector3">
              <a:avLst>
                <a:gd name="adj1" fmla="val 4147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977207" y="411039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2000" dirty="0" smtClean="0"/>
              <a:t>Interfacing ESP8266, Ultrasonic and Buzzer for distance measurement and notification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3024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0" name="Group 2059"/>
          <p:cNvGrpSpPr/>
          <p:nvPr/>
        </p:nvGrpSpPr>
        <p:grpSpPr>
          <a:xfrm>
            <a:off x="663977" y="1104397"/>
            <a:ext cx="8188722" cy="5577000"/>
            <a:chOff x="-864603" y="156256"/>
            <a:chExt cx="9952917" cy="6521122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igital Voltmeter 4 Digit LED 2Wir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 t="26864" r="11116" b="28324"/>
            <a:stretch/>
          </p:blipFill>
          <p:spPr bwMode="auto">
            <a:xfrm>
              <a:off x="4946073" y="228601"/>
              <a:ext cx="1524000" cy="84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10800000" flipV="1">
              <a:off x="3491880" y="1628798"/>
              <a:ext cx="3312368" cy="252028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>
              <a:off x="6173776" y="1003800"/>
              <a:ext cx="360040" cy="1698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6205112" y="1101670"/>
              <a:ext cx="792090" cy="262170"/>
            </a:xfrm>
            <a:prstGeom prst="bentConnector3">
              <a:avLst>
                <a:gd name="adj1" fmla="val 3524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Arduino - Potentiometer | Arduino Tutorial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21" t="-1208" r="37811" b="15306"/>
            <a:stretch/>
          </p:blipFill>
          <p:spPr bwMode="auto">
            <a:xfrm>
              <a:off x="7071770" y="436315"/>
              <a:ext cx="1800200" cy="16648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3 pins Toggle Switch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35" t="29888" r="10238" b="14402"/>
            <a:stretch/>
          </p:blipFill>
          <p:spPr bwMode="auto">
            <a:xfrm rot="1632313">
              <a:off x="6956529" y="2945732"/>
              <a:ext cx="2030682" cy="14725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8" name="Elbow Connector 47"/>
            <p:cNvCxnSpPr/>
            <p:nvPr/>
          </p:nvCxnSpPr>
          <p:spPr>
            <a:xfrm rot="10800000">
              <a:off x="4067944" y="756322"/>
              <a:ext cx="2664300" cy="872479"/>
            </a:xfrm>
            <a:prstGeom prst="bentConnector3">
              <a:avLst>
                <a:gd name="adj1" fmla="val 6693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/>
            <p:nvPr/>
          </p:nvCxnSpPr>
          <p:spPr>
            <a:xfrm>
              <a:off x="4067944" y="1088741"/>
              <a:ext cx="2952328" cy="2340259"/>
            </a:xfrm>
            <a:prstGeom prst="bentConnector3">
              <a:avLst>
                <a:gd name="adj1" fmla="val 2305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49"/>
            <p:cNvCxnSpPr/>
            <p:nvPr/>
          </p:nvCxnSpPr>
          <p:spPr>
            <a:xfrm flipV="1">
              <a:off x="3491879" y="3897052"/>
              <a:ext cx="3579891" cy="360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/>
            <p:nvPr/>
          </p:nvCxnSpPr>
          <p:spPr>
            <a:xfrm>
              <a:off x="6268854" y="1268762"/>
              <a:ext cx="1183466" cy="720078"/>
            </a:xfrm>
            <a:prstGeom prst="bentConnector3">
              <a:avLst>
                <a:gd name="adj1" fmla="val 831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Elbow Connector 68"/>
            <p:cNvCxnSpPr/>
            <p:nvPr/>
          </p:nvCxnSpPr>
          <p:spPr>
            <a:xfrm rot="5400000" flipH="1" flipV="1">
              <a:off x="6278814" y="2292471"/>
              <a:ext cx="1580791" cy="1198273"/>
            </a:xfrm>
            <a:prstGeom prst="bentConnector3">
              <a:avLst>
                <a:gd name="adj1" fmla="val 9282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72"/>
            <p:cNvCxnSpPr/>
            <p:nvPr/>
          </p:nvCxnSpPr>
          <p:spPr>
            <a:xfrm flipV="1">
              <a:off x="6470073" y="3682002"/>
              <a:ext cx="599136" cy="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9" name="Rectangle 2058"/>
            <p:cNvSpPr/>
            <p:nvPr/>
          </p:nvSpPr>
          <p:spPr>
            <a:xfrm>
              <a:off x="2627784" y="544489"/>
              <a:ext cx="1419968" cy="868287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External Battery Connector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>
              <a:off x="7660785" y="2441544"/>
              <a:ext cx="1427529" cy="60041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External</a:t>
              </a:r>
            </a:p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Voltage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7660785" y="4138310"/>
              <a:ext cx="1427529" cy="645078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Internal Voltage 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7" name="Rectangle 86"/>
            <p:cNvSpPr/>
            <p:nvPr/>
          </p:nvSpPr>
          <p:spPr>
            <a:xfrm>
              <a:off x="7261886" y="156256"/>
              <a:ext cx="1419968" cy="38823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 smtClean="0">
                  <a:solidFill>
                    <a:schemeClr val="tx1"/>
                  </a:solidFill>
                </a:rPr>
                <a:t>Regulator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2061" name="TextBox 2060"/>
          <p:cNvSpPr txBox="1"/>
          <p:nvPr/>
        </p:nvSpPr>
        <p:spPr>
          <a:xfrm>
            <a:off x="388385" y="386312"/>
            <a:ext cx="3707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/>
              <a:t>Interfacing ESP8266 with voltmeter for car battery voltage monitoring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530241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990638" y="1453493"/>
            <a:ext cx="7104306" cy="5041060"/>
            <a:chOff x="-864603" y="-243906"/>
            <a:chExt cx="9973500" cy="6921284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4" t="4047" r="13590" b="48004"/>
            <a:stretch/>
          </p:blipFill>
          <p:spPr bwMode="auto">
            <a:xfrm rot="5400000">
              <a:off x="7063634" y="763848"/>
              <a:ext cx="2104590" cy="138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igital Voltmeter 4 Digit LED 2Wir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 t="26864" r="11116" b="28324"/>
            <a:stretch/>
          </p:blipFill>
          <p:spPr bwMode="auto">
            <a:xfrm>
              <a:off x="4946073" y="228601"/>
              <a:ext cx="1524000" cy="84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10800000" flipV="1">
              <a:off x="3644283" y="1628798"/>
              <a:ext cx="3778537" cy="25202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3644282" y="1268760"/>
              <a:ext cx="3778538" cy="2662410"/>
            </a:xfrm>
            <a:prstGeom prst="bentConnector3">
              <a:avLst>
                <a:gd name="adj1" fmla="val 5366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>
              <a:off x="6173776" y="1003800"/>
              <a:ext cx="360040" cy="1698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6014865" y="1291917"/>
              <a:ext cx="1172582" cy="262167"/>
            </a:xfrm>
            <a:prstGeom prst="bentConnector3">
              <a:avLst>
                <a:gd name="adj1" fmla="val 3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491880" y="1412776"/>
              <a:ext cx="3930937" cy="30744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3644280" y="1542524"/>
              <a:ext cx="3778538" cy="2750572"/>
            </a:xfrm>
            <a:prstGeom prst="bentConnector3">
              <a:avLst>
                <a:gd name="adj1" fmla="val 53277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9" descr="LDR (Light Dependent Resistor) Buy Online India &amp; Hyderaba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7863">
              <a:off x="1090151" y="190061"/>
              <a:ext cx="1828880" cy="960945"/>
            </a:xfrm>
            <a:prstGeom prst="roundRect">
              <a:avLst>
                <a:gd name="adj" fmla="val 425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10K ohm Resistor Oth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9301">
              <a:off x="918393" y="1014471"/>
              <a:ext cx="824170" cy="824170"/>
            </a:xfrm>
            <a:prstGeom prst="roundRect">
              <a:avLst>
                <a:gd name="adj" fmla="val 233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Elbow Connector 44"/>
            <p:cNvCxnSpPr/>
            <p:nvPr/>
          </p:nvCxnSpPr>
          <p:spPr>
            <a:xfrm rot="10800000">
              <a:off x="1336299" y="1937860"/>
              <a:ext cx="4197252" cy="714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330478" y="870070"/>
              <a:ext cx="549319" cy="52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18481" y="1637981"/>
              <a:ext cx="2041256" cy="582739"/>
            </a:xfrm>
            <a:prstGeom prst="bentConnector3">
              <a:avLst>
                <a:gd name="adj1" fmla="val 98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2123729" y="1412776"/>
              <a:ext cx="3312369" cy="441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>
              <a:off x="2627787" y="-82274"/>
              <a:ext cx="1016493" cy="1319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flipH="1">
              <a:off x="3491877" y="-142831"/>
              <a:ext cx="864097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 descr="Buzzer Pin Configurat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10127" y="1713388"/>
              <a:ext cx="776705" cy="90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Elbow Connector 59"/>
            <p:cNvCxnSpPr/>
            <p:nvPr/>
          </p:nvCxnSpPr>
          <p:spPr>
            <a:xfrm rot="16200000" flipH="1">
              <a:off x="1751886" y="2760742"/>
              <a:ext cx="3416366" cy="368426"/>
            </a:xfrm>
            <a:prstGeom prst="bentConnector3">
              <a:avLst>
                <a:gd name="adj1" fmla="val 1176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6200000" flipH="1">
              <a:off x="2353541" y="2938738"/>
              <a:ext cx="3699376" cy="305489"/>
            </a:xfrm>
            <a:prstGeom prst="bentConnector3">
              <a:avLst>
                <a:gd name="adj1" fmla="val 12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4418911" y="2420885"/>
              <a:ext cx="2228678" cy="524069"/>
            </a:xfrm>
            <a:prstGeom prst="bentConnector3">
              <a:avLst>
                <a:gd name="adj1" fmla="val 4147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endCxn id="55" idx="2"/>
            </p:cNvCxnSpPr>
            <p:nvPr/>
          </p:nvCxnSpPr>
          <p:spPr>
            <a:xfrm rot="16200000" flipV="1">
              <a:off x="2789747" y="1583061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V="1">
              <a:off x="3577636" y="1615050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2749879" y="548680"/>
            <a:ext cx="4562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Smart car monitoring  System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94079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11760" y="548680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/>
              <a:t>Hardware Requirement:</a:t>
            </a:r>
          </a:p>
          <a:p>
            <a:r>
              <a:rPr lang="en-IN" dirty="0"/>
              <a:t>Micro Controller :  </a:t>
            </a:r>
            <a:r>
              <a:rPr lang="en-IN" dirty="0" smtClean="0"/>
              <a:t>ESP8266 Node MCU</a:t>
            </a:r>
            <a:r>
              <a:rPr lang="en-IN" dirty="0"/>
              <a:t>	: 1</a:t>
            </a:r>
          </a:p>
          <a:p>
            <a:r>
              <a:rPr lang="en-IN" dirty="0" smtClean="0"/>
              <a:t>Ultrasonic  Sensor </a:t>
            </a:r>
            <a:r>
              <a:rPr lang="en-IN" dirty="0"/>
              <a:t>		</a:t>
            </a:r>
            <a:r>
              <a:rPr lang="en-IN" dirty="0" smtClean="0"/>
              <a:t>	: 1</a:t>
            </a:r>
          </a:p>
          <a:p>
            <a:r>
              <a:rPr lang="en-IN" dirty="0" smtClean="0"/>
              <a:t>Buzzer 				: 1</a:t>
            </a:r>
            <a:endParaRPr lang="en-IN" dirty="0"/>
          </a:p>
          <a:p>
            <a:r>
              <a:rPr lang="en-IN" dirty="0" smtClean="0"/>
              <a:t>LDR(Light dependent resistor)	: 1</a:t>
            </a:r>
          </a:p>
          <a:p>
            <a:r>
              <a:rPr lang="en-IN" dirty="0" smtClean="0"/>
              <a:t>Resistor (10 ohm)			: 1</a:t>
            </a:r>
          </a:p>
          <a:p>
            <a:r>
              <a:rPr lang="en-IN" dirty="0" smtClean="0"/>
              <a:t>LED(Light emitting Diode)		: 2</a:t>
            </a:r>
          </a:p>
          <a:p>
            <a:r>
              <a:rPr lang="en-IN" dirty="0" smtClean="0"/>
              <a:t>Voltmeter 			: 1</a:t>
            </a:r>
          </a:p>
          <a:p>
            <a:r>
              <a:rPr lang="en-IN" dirty="0" smtClean="0"/>
              <a:t>Potentiometer			: 1</a:t>
            </a:r>
          </a:p>
          <a:p>
            <a:r>
              <a:rPr lang="en-IN" dirty="0" smtClean="0"/>
              <a:t>Switch				: 1</a:t>
            </a:r>
            <a:endParaRPr lang="en-IN" dirty="0" smtClean="0"/>
          </a:p>
          <a:p>
            <a:r>
              <a:rPr lang="en-IN" dirty="0" smtClean="0"/>
              <a:t>LCD(Liquid Crystal Display)		: 1</a:t>
            </a:r>
          </a:p>
          <a:p>
            <a:r>
              <a:rPr lang="en-IN" dirty="0" smtClean="0"/>
              <a:t>I2C LCD Driver			: 1</a:t>
            </a:r>
          </a:p>
          <a:p>
            <a:r>
              <a:rPr lang="en-IN" dirty="0" smtClean="0"/>
              <a:t>Power Connector 			: 1</a:t>
            </a:r>
          </a:p>
          <a:p>
            <a:r>
              <a:rPr lang="en-IN" dirty="0" smtClean="0"/>
              <a:t>5V battery			: 1</a:t>
            </a:r>
          </a:p>
          <a:p>
            <a:r>
              <a:rPr lang="en-IN" dirty="0" smtClean="0"/>
              <a:t>PCB and connecting cables</a:t>
            </a:r>
          </a:p>
          <a:p>
            <a:endParaRPr lang="en-IN" dirty="0"/>
          </a:p>
          <a:p>
            <a:r>
              <a:rPr lang="en-IN" b="1" dirty="0"/>
              <a:t>Software Requirement:</a:t>
            </a:r>
          </a:p>
          <a:p>
            <a:r>
              <a:rPr lang="en-IN" dirty="0"/>
              <a:t>IDE : </a:t>
            </a:r>
            <a:r>
              <a:rPr lang="en-IN" dirty="0" err="1"/>
              <a:t>Arduino</a:t>
            </a:r>
            <a:r>
              <a:rPr lang="en-IN" dirty="0"/>
              <a:t> IDE</a:t>
            </a:r>
          </a:p>
          <a:p>
            <a:r>
              <a:rPr lang="en-IN" dirty="0"/>
              <a:t>MC Programming Language : C</a:t>
            </a:r>
          </a:p>
          <a:p>
            <a:r>
              <a:rPr lang="en-IN" dirty="0"/>
              <a:t>Additional Library: </a:t>
            </a:r>
            <a:r>
              <a:rPr lang="en-IN" dirty="0" err="1" smtClean="0"/>
              <a:t>Wire.h</a:t>
            </a:r>
            <a:r>
              <a:rPr lang="en-IN" dirty="0"/>
              <a:t>, LiquidCrystal_I2C.h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353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864603" y="-243906"/>
            <a:ext cx="9973500" cy="6921284"/>
            <a:chOff x="-864603" y="-243906"/>
            <a:chExt cx="9973500" cy="6921284"/>
          </a:xfrm>
        </p:grpSpPr>
        <p:pic>
          <p:nvPicPr>
            <p:cNvPr id="5" name="Picture 2" descr="C:\Users\Vaidehi M Purohit\Downloads\ESP8266-12e-Pinout-13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864603" y="2256480"/>
              <a:ext cx="6300699" cy="44208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3" descr="C:\Users\Vaidehi M Purohit\Downloads\1602-16x2-lcd-iici2ctwispi-serial-interface-module-display-blueyellow-diymore_980_1024x1024.jp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92" t="7191" r="9944" b="14891"/>
            <a:stretch/>
          </p:blipFill>
          <p:spPr bwMode="auto">
            <a:xfrm rot="10800000" flipV="1">
              <a:off x="5736737" y="2774736"/>
              <a:ext cx="3372160" cy="33843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Elbow Connector 6"/>
            <p:cNvCxnSpPr/>
            <p:nvPr/>
          </p:nvCxnSpPr>
          <p:spPr>
            <a:xfrm rot="10800000">
              <a:off x="3491881" y="4158572"/>
              <a:ext cx="2211985" cy="6385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/>
            <p:nvPr/>
          </p:nvCxnSpPr>
          <p:spPr>
            <a:xfrm>
              <a:off x="3491880" y="3140968"/>
              <a:ext cx="2211986" cy="2016224"/>
            </a:xfrm>
            <a:prstGeom prst="bentConnector3">
              <a:avLst>
                <a:gd name="adj1" fmla="val 6974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>
              <a:off x="3491880" y="3375971"/>
              <a:ext cx="2211986" cy="1709213"/>
            </a:xfrm>
            <a:prstGeom prst="bentConnector3">
              <a:avLst>
                <a:gd name="adj1" fmla="val 5925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/>
            <p:cNvCxnSpPr/>
            <p:nvPr/>
          </p:nvCxnSpPr>
          <p:spPr>
            <a:xfrm rot="10800000">
              <a:off x="3491881" y="3931170"/>
              <a:ext cx="2244857" cy="1009998"/>
            </a:xfrm>
            <a:prstGeom prst="bentConnector3">
              <a:avLst>
                <a:gd name="adj1" fmla="val 46352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14" t="4047" r="13590" b="48004"/>
            <a:stretch/>
          </p:blipFill>
          <p:spPr bwMode="auto">
            <a:xfrm rot="5400000">
              <a:off x="7063634" y="763848"/>
              <a:ext cx="2104590" cy="1386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igital Voltmeter 4 Digit LED 2Wire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076" t="26864" r="11116" b="28324"/>
            <a:stretch/>
          </p:blipFill>
          <p:spPr bwMode="auto">
            <a:xfrm>
              <a:off x="4946073" y="228601"/>
              <a:ext cx="1524000" cy="8451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Elbow Connector 12"/>
            <p:cNvCxnSpPr/>
            <p:nvPr/>
          </p:nvCxnSpPr>
          <p:spPr>
            <a:xfrm rot="10800000" flipV="1">
              <a:off x="3644283" y="1628798"/>
              <a:ext cx="3778537" cy="252028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15"/>
            <p:cNvCxnSpPr/>
            <p:nvPr/>
          </p:nvCxnSpPr>
          <p:spPr>
            <a:xfrm rot="10800000" flipV="1">
              <a:off x="3644282" y="1268760"/>
              <a:ext cx="3778538" cy="2662410"/>
            </a:xfrm>
            <a:prstGeom prst="bentConnector3">
              <a:avLst>
                <a:gd name="adj1" fmla="val 53667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Elbow Connector 19"/>
            <p:cNvCxnSpPr/>
            <p:nvPr/>
          </p:nvCxnSpPr>
          <p:spPr>
            <a:xfrm rot="5400000">
              <a:off x="6173776" y="1003800"/>
              <a:ext cx="360040" cy="169883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/>
            <p:cNvCxnSpPr/>
            <p:nvPr/>
          </p:nvCxnSpPr>
          <p:spPr>
            <a:xfrm rot="16200000" flipH="1">
              <a:off x="6014865" y="1291917"/>
              <a:ext cx="1172582" cy="262167"/>
            </a:xfrm>
            <a:prstGeom prst="bentConnector3">
              <a:avLst>
                <a:gd name="adj1" fmla="val 37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/>
            <p:nvPr/>
          </p:nvCxnSpPr>
          <p:spPr>
            <a:xfrm flipV="1">
              <a:off x="3491880" y="1412776"/>
              <a:ext cx="3930937" cy="3074404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/>
            <p:nvPr/>
          </p:nvCxnSpPr>
          <p:spPr>
            <a:xfrm flipV="1">
              <a:off x="3644280" y="1542524"/>
              <a:ext cx="3778538" cy="2750572"/>
            </a:xfrm>
            <a:prstGeom prst="bentConnector3">
              <a:avLst>
                <a:gd name="adj1" fmla="val 53277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9" descr="LDR (Light Dependent Resistor) Buy Online India &amp; Hyderabad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4287863">
              <a:off x="1090151" y="190061"/>
              <a:ext cx="1828880" cy="960945"/>
            </a:xfrm>
            <a:prstGeom prst="roundRect">
              <a:avLst>
                <a:gd name="adj" fmla="val 42588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 descr="10K ohm Resistor Other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659301">
              <a:off x="918393" y="1014471"/>
              <a:ext cx="824170" cy="824170"/>
            </a:xfrm>
            <a:prstGeom prst="roundRect">
              <a:avLst>
                <a:gd name="adj" fmla="val 23336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Elbow Connector 44"/>
            <p:cNvCxnSpPr/>
            <p:nvPr/>
          </p:nvCxnSpPr>
          <p:spPr>
            <a:xfrm rot="10800000">
              <a:off x="1336299" y="1937860"/>
              <a:ext cx="4197252" cy="714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1330478" y="870070"/>
              <a:ext cx="549319" cy="52431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/>
            <p:nvPr/>
          </p:nvCxnSpPr>
          <p:spPr>
            <a:xfrm rot="5400000" flipH="1" flipV="1">
              <a:off x="18481" y="1637981"/>
              <a:ext cx="2041256" cy="582739"/>
            </a:xfrm>
            <a:prstGeom prst="bentConnector3">
              <a:avLst>
                <a:gd name="adj1" fmla="val 98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Elbow Connector 50"/>
            <p:cNvCxnSpPr/>
            <p:nvPr/>
          </p:nvCxnSpPr>
          <p:spPr>
            <a:xfrm flipV="1">
              <a:off x="2123729" y="1412776"/>
              <a:ext cx="3312369" cy="44182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84" b="2099"/>
            <a:stretch/>
          </p:blipFill>
          <p:spPr bwMode="auto">
            <a:xfrm>
              <a:off x="2627787" y="-82274"/>
              <a:ext cx="1016493" cy="13190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6" name="Picture 5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217" t="-1843" r="32833"/>
            <a:stretch/>
          </p:blipFill>
          <p:spPr bwMode="auto">
            <a:xfrm flipH="1">
              <a:off x="3491877" y="-142831"/>
              <a:ext cx="864097" cy="14401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7" name="Picture 16" descr="Buzzer Pin Configuration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6710127" y="1713388"/>
              <a:ext cx="776705" cy="9017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0" name="Elbow Connector 59"/>
            <p:cNvCxnSpPr/>
            <p:nvPr/>
          </p:nvCxnSpPr>
          <p:spPr>
            <a:xfrm rot="16200000" flipH="1">
              <a:off x="1751886" y="2760742"/>
              <a:ext cx="3416366" cy="368426"/>
            </a:xfrm>
            <a:prstGeom prst="bentConnector3">
              <a:avLst>
                <a:gd name="adj1" fmla="val 11764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Elbow Connector 64"/>
            <p:cNvCxnSpPr/>
            <p:nvPr/>
          </p:nvCxnSpPr>
          <p:spPr>
            <a:xfrm rot="16200000" flipH="1">
              <a:off x="2353541" y="2938738"/>
              <a:ext cx="3699376" cy="305489"/>
            </a:xfrm>
            <a:prstGeom prst="bentConnector3">
              <a:avLst>
                <a:gd name="adj1" fmla="val 12442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Elbow Connector 67"/>
            <p:cNvCxnSpPr/>
            <p:nvPr/>
          </p:nvCxnSpPr>
          <p:spPr>
            <a:xfrm rot="10800000" flipV="1">
              <a:off x="4418911" y="2420885"/>
              <a:ext cx="2228678" cy="524069"/>
            </a:xfrm>
            <a:prstGeom prst="bentConnector3">
              <a:avLst>
                <a:gd name="adj1" fmla="val 41475"/>
              </a:avLst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Elbow Connector 79"/>
            <p:cNvCxnSpPr>
              <a:endCxn id="55" idx="2"/>
            </p:cNvCxnSpPr>
            <p:nvPr/>
          </p:nvCxnSpPr>
          <p:spPr>
            <a:xfrm rot="16200000" flipV="1">
              <a:off x="2789747" y="1583061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Elbow Connector 82"/>
            <p:cNvCxnSpPr/>
            <p:nvPr/>
          </p:nvCxnSpPr>
          <p:spPr>
            <a:xfrm rot="16200000" flipV="1">
              <a:off x="3577636" y="1615050"/>
              <a:ext cx="692577" cy="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2993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87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Vaidehi M Purohit</dc:creator>
  <cp:lastModifiedBy>Vaidehi M Purohit</cp:lastModifiedBy>
  <cp:revision>7</cp:revision>
  <dcterms:created xsi:type="dcterms:W3CDTF">2022-05-22T08:29:58Z</dcterms:created>
  <dcterms:modified xsi:type="dcterms:W3CDTF">2022-05-22T10:06:04Z</dcterms:modified>
</cp:coreProperties>
</file>