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6E98-139D-4F28-8985-9206A92C296F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C521B-B9E8-4933-A564-EBDD21398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78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6E98-139D-4F28-8985-9206A92C296F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C521B-B9E8-4933-A564-EBDD21398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025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6E98-139D-4F28-8985-9206A92C296F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C521B-B9E8-4933-A564-EBDD21398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00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6E98-139D-4F28-8985-9206A92C296F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C521B-B9E8-4933-A564-EBDD21398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76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6E98-139D-4F28-8985-9206A92C296F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C521B-B9E8-4933-A564-EBDD21398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524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6E98-139D-4F28-8985-9206A92C296F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C521B-B9E8-4933-A564-EBDD21398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928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6E98-139D-4F28-8985-9206A92C296F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C521B-B9E8-4933-A564-EBDD21398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577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6E98-139D-4F28-8985-9206A92C296F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C521B-B9E8-4933-A564-EBDD21398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78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6E98-139D-4F28-8985-9206A92C296F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C521B-B9E8-4933-A564-EBDD21398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46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6E98-139D-4F28-8985-9206A92C296F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C521B-B9E8-4933-A564-EBDD21398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908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6E98-139D-4F28-8985-9206A92C296F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C521B-B9E8-4933-A564-EBDD21398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6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46E98-139D-4F28-8985-9206A92C296F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C521B-B9E8-4933-A564-EBDD21398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04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jpeg"/><Relationship Id="rId4" Type="http://schemas.openxmlformats.org/officeDocument/2006/relationships/image" Target="../media/image8.jpeg"/><Relationship Id="rId9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jpeg"/><Relationship Id="rId4" Type="http://schemas.openxmlformats.org/officeDocument/2006/relationships/image" Target="../media/image4.jpe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07904" y="1592796"/>
            <a:ext cx="1224136" cy="33123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ESP8266 Node MCU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6719" y="1268760"/>
            <a:ext cx="2160240" cy="64807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LPG Gas Sensor</a:t>
            </a:r>
          </a:p>
        </p:txBody>
      </p:sp>
      <p:sp>
        <p:nvSpPr>
          <p:cNvPr id="7" name="Rectangle 6"/>
          <p:cNvSpPr/>
          <p:nvPr/>
        </p:nvSpPr>
        <p:spPr>
          <a:xfrm>
            <a:off x="5866719" y="2276872"/>
            <a:ext cx="2160240" cy="64807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LCD</a:t>
            </a:r>
          </a:p>
        </p:txBody>
      </p:sp>
      <p:sp>
        <p:nvSpPr>
          <p:cNvPr id="8" name="Rectangle 7"/>
          <p:cNvSpPr/>
          <p:nvPr/>
        </p:nvSpPr>
        <p:spPr>
          <a:xfrm>
            <a:off x="5866719" y="4581128"/>
            <a:ext cx="2160240" cy="64807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Buzzer</a:t>
            </a:r>
          </a:p>
        </p:txBody>
      </p:sp>
      <p:sp>
        <p:nvSpPr>
          <p:cNvPr id="9" name="Rectangle 8"/>
          <p:cNvSpPr/>
          <p:nvPr/>
        </p:nvSpPr>
        <p:spPr>
          <a:xfrm>
            <a:off x="5866719" y="3429000"/>
            <a:ext cx="2160240" cy="64807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LED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7584" y="2180991"/>
            <a:ext cx="2160240" cy="64807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Relay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7584" y="3293368"/>
            <a:ext cx="2160240" cy="64807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9</a:t>
            </a:r>
            <a:r>
              <a:rPr lang="en-IN" dirty="0" smtClean="0">
                <a:solidFill>
                  <a:schemeClr val="tx1"/>
                </a:solidFill>
              </a:rPr>
              <a:t>V Fan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7544" y="980728"/>
            <a:ext cx="7992888" cy="4608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827584" y="602981"/>
            <a:ext cx="1512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Power Supply </a:t>
            </a:r>
            <a:endParaRPr lang="en-IN" dirty="0"/>
          </a:p>
        </p:txBody>
      </p:sp>
      <p:cxnSp>
        <p:nvCxnSpPr>
          <p:cNvPr id="15" name="Straight Arrow Connector 14"/>
          <p:cNvCxnSpPr>
            <a:stCxn id="6" idx="1"/>
          </p:cNvCxnSpPr>
          <p:nvPr/>
        </p:nvCxnSpPr>
        <p:spPr>
          <a:xfrm flipH="1">
            <a:off x="4932040" y="1592796"/>
            <a:ext cx="93467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987824" y="2501280"/>
            <a:ext cx="72008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1" idx="0"/>
          </p:cNvCxnSpPr>
          <p:nvPr/>
        </p:nvCxnSpPr>
        <p:spPr>
          <a:xfrm flipH="1">
            <a:off x="1907704" y="2829063"/>
            <a:ext cx="8919" cy="4643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932039" y="2600908"/>
            <a:ext cx="93467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932040" y="3749289"/>
            <a:ext cx="93467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932040" y="4797152"/>
            <a:ext cx="93467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87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-396553" y="548680"/>
            <a:ext cx="9554763" cy="6309320"/>
            <a:chOff x="-815289" y="-176237"/>
            <a:chExt cx="9973500" cy="7034237"/>
          </a:xfrm>
        </p:grpSpPr>
        <p:pic>
          <p:nvPicPr>
            <p:cNvPr id="5" name="Picture 2" descr="C:\Users\Vaidehi M Purohit\Downloads\ESP8266-12e-Pinout-13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15289" y="2437102"/>
              <a:ext cx="6300699" cy="4420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3" descr="C:\Users\Vaidehi M Purohit\Downloads\1602-16x2-lcd-iici2ctwispi-serial-interface-module-display-blueyellow-diymore_980_1024x1024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92" t="7191" r="9944" b="14891"/>
            <a:stretch/>
          </p:blipFill>
          <p:spPr bwMode="auto">
            <a:xfrm rot="10800000" flipV="1">
              <a:off x="5786051" y="2955358"/>
              <a:ext cx="3372160" cy="3384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Elbow Connector 6"/>
            <p:cNvCxnSpPr/>
            <p:nvPr/>
          </p:nvCxnSpPr>
          <p:spPr>
            <a:xfrm rot="10800000">
              <a:off x="3541195" y="4339194"/>
              <a:ext cx="2211985" cy="63858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/>
            <p:nvPr/>
          </p:nvCxnSpPr>
          <p:spPr>
            <a:xfrm>
              <a:off x="3541194" y="3321590"/>
              <a:ext cx="2211986" cy="2016224"/>
            </a:xfrm>
            <a:prstGeom prst="bentConnector3">
              <a:avLst>
                <a:gd name="adj1" fmla="val 69744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>
              <a:off x="3541194" y="3556593"/>
              <a:ext cx="2211986" cy="1709213"/>
            </a:xfrm>
            <a:prstGeom prst="bentConnector3">
              <a:avLst>
                <a:gd name="adj1" fmla="val 59255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/>
            <p:nvPr/>
          </p:nvCxnSpPr>
          <p:spPr>
            <a:xfrm rot="10800000">
              <a:off x="3541195" y="4111792"/>
              <a:ext cx="2244857" cy="1009998"/>
            </a:xfrm>
            <a:prstGeom prst="bentConnector3">
              <a:avLst>
                <a:gd name="adj1" fmla="val 46352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 descr="C:\Users\Vaidehi M Purohit\Downloads\Schematics MQ2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805" b="47484"/>
            <a:stretch/>
          </p:blipFill>
          <p:spPr bwMode="auto">
            <a:xfrm>
              <a:off x="1835696" y="-176237"/>
              <a:ext cx="1134854" cy="2165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Elbow Connector 13"/>
            <p:cNvCxnSpPr/>
            <p:nvPr/>
          </p:nvCxnSpPr>
          <p:spPr>
            <a:xfrm rot="16200000" flipH="1">
              <a:off x="2327741" y="1996161"/>
              <a:ext cx="2340859" cy="2326219"/>
            </a:xfrm>
            <a:prstGeom prst="bentConnector3">
              <a:avLst>
                <a:gd name="adj1" fmla="val 7386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/>
            <p:nvPr/>
          </p:nvCxnSpPr>
          <p:spPr>
            <a:xfrm rot="10800000" flipV="1">
              <a:off x="755576" y="1988840"/>
              <a:ext cx="1872208" cy="1170430"/>
            </a:xfrm>
            <a:prstGeom prst="bentConnector3">
              <a:avLst>
                <a:gd name="adj1" fmla="val 100321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/>
            <p:nvPr/>
          </p:nvCxnSpPr>
          <p:spPr>
            <a:xfrm rot="16200000" flipV="1">
              <a:off x="2241629" y="1997445"/>
              <a:ext cx="2122952" cy="2105741"/>
            </a:xfrm>
            <a:prstGeom prst="bentConnector3">
              <a:avLst>
                <a:gd name="adj1" fmla="val 83283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1"/>
          <p:nvPr/>
        </p:nvSpPr>
        <p:spPr>
          <a:xfrm>
            <a:off x="4067944" y="577098"/>
            <a:ext cx="4464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Interfacing LPG sensor  with LCD and ESP8266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9242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815289" y="-176237"/>
            <a:ext cx="7950864" cy="7034237"/>
            <a:chOff x="-815289" y="-176237"/>
            <a:chExt cx="7950864" cy="7034237"/>
          </a:xfrm>
        </p:grpSpPr>
        <p:pic>
          <p:nvPicPr>
            <p:cNvPr id="5" name="Picture 2" descr="C:\Users\Vaidehi M Purohit\Downloads\ESP8266-12e-Pinout-13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15289" y="2437102"/>
              <a:ext cx="6300699" cy="4420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Elbow Connector 6"/>
            <p:cNvCxnSpPr/>
            <p:nvPr/>
          </p:nvCxnSpPr>
          <p:spPr>
            <a:xfrm rot="10800000" flipV="1">
              <a:off x="3541197" y="4329699"/>
              <a:ext cx="1122427" cy="9495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/>
            <p:nvPr/>
          </p:nvCxnSpPr>
          <p:spPr>
            <a:xfrm rot="10800000">
              <a:off x="3541196" y="4111792"/>
              <a:ext cx="814780" cy="127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8" descr="1-Channel Relay Module-10A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21" t="5168" r="32298"/>
            <a:stretch/>
          </p:blipFill>
          <p:spPr bwMode="auto">
            <a:xfrm>
              <a:off x="6516216" y="211774"/>
              <a:ext cx="619359" cy="1149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C:\Users\Vaidehi M Purohit\Downloads\Schematics MQ2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805" b="47484"/>
            <a:stretch/>
          </p:blipFill>
          <p:spPr bwMode="auto">
            <a:xfrm>
              <a:off x="1835696" y="-176237"/>
              <a:ext cx="1134854" cy="2165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Elbow Connector 13"/>
            <p:cNvCxnSpPr/>
            <p:nvPr/>
          </p:nvCxnSpPr>
          <p:spPr>
            <a:xfrm rot="16200000" flipH="1">
              <a:off x="2327741" y="1996161"/>
              <a:ext cx="2340859" cy="2326219"/>
            </a:xfrm>
            <a:prstGeom prst="bentConnector3">
              <a:avLst>
                <a:gd name="adj1" fmla="val 7386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/>
            <p:nvPr/>
          </p:nvCxnSpPr>
          <p:spPr>
            <a:xfrm rot="10800000" flipV="1">
              <a:off x="755576" y="1988840"/>
              <a:ext cx="1872208" cy="1170430"/>
            </a:xfrm>
            <a:prstGeom prst="bentConnector3">
              <a:avLst>
                <a:gd name="adj1" fmla="val 100321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/>
            <p:nvPr/>
          </p:nvCxnSpPr>
          <p:spPr>
            <a:xfrm rot="16200000" flipV="1">
              <a:off x="2241629" y="1997445"/>
              <a:ext cx="2122952" cy="2105741"/>
            </a:xfrm>
            <a:prstGeom prst="bentConnector3">
              <a:avLst>
                <a:gd name="adj1" fmla="val 83283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/>
            <p:nvPr/>
          </p:nvCxnSpPr>
          <p:spPr>
            <a:xfrm rot="5400000">
              <a:off x="3849246" y="1559466"/>
              <a:ext cx="3677757" cy="252028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63"/>
            <p:cNvCxnSpPr/>
            <p:nvPr/>
          </p:nvCxnSpPr>
          <p:spPr>
            <a:xfrm rot="5400000" flipH="1" flipV="1">
              <a:off x="4102740" y="1159540"/>
              <a:ext cx="2882738" cy="2376263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lbow Connector 68"/>
            <p:cNvCxnSpPr/>
            <p:nvPr/>
          </p:nvCxnSpPr>
          <p:spPr>
            <a:xfrm rot="10800000" flipV="1">
              <a:off x="4663623" y="906300"/>
              <a:ext cx="2162274" cy="1586595"/>
            </a:xfrm>
            <a:prstGeom prst="bentConnector3">
              <a:avLst>
                <a:gd name="adj1" fmla="val 223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6" name="Picture 12" descr="DC 5010 5V Computer CPU Cooler Mini Cooling Fan 50MM 50x50x10mm Small Exhaust  Fan for 3D Printer - PLA Discount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97642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389"/>
            <a:stretch/>
          </p:blipFill>
          <p:spPr bwMode="auto">
            <a:xfrm rot="1635147">
              <a:off x="5066964" y="-119503"/>
              <a:ext cx="1516242" cy="1427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TextBox 29"/>
          <p:cNvSpPr txBox="1"/>
          <p:nvPr/>
        </p:nvSpPr>
        <p:spPr>
          <a:xfrm>
            <a:off x="4681113" y="5373216"/>
            <a:ext cx="3851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Interfacing LPG sensor  with Relay, DC fan and ESP8266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5035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-815289" y="-176237"/>
            <a:ext cx="9703834" cy="7034237"/>
            <a:chOff x="-815289" y="-176237"/>
            <a:chExt cx="9703834" cy="7034237"/>
          </a:xfrm>
        </p:grpSpPr>
        <p:pic>
          <p:nvPicPr>
            <p:cNvPr id="5" name="Picture 2" descr="C:\Users\Vaidehi M Purohit\Downloads\ESP8266-12e-Pinout-13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15289" y="2437102"/>
              <a:ext cx="6300699" cy="4420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Elbow Connector 6"/>
            <p:cNvCxnSpPr/>
            <p:nvPr/>
          </p:nvCxnSpPr>
          <p:spPr>
            <a:xfrm rot="10800000" flipV="1">
              <a:off x="3541197" y="4329699"/>
              <a:ext cx="1105991" cy="9495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/>
            <p:nvPr/>
          </p:nvCxnSpPr>
          <p:spPr>
            <a:xfrm rot="10800000">
              <a:off x="3541196" y="4111792"/>
              <a:ext cx="841618" cy="18774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6" descr="Buzzer Pin Configurati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720301" y="1657856"/>
              <a:ext cx="1081188" cy="1255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C:\Users\Vaidehi M Purohit\Downloads\Schematics MQ2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805" b="47484"/>
            <a:stretch/>
          </p:blipFill>
          <p:spPr bwMode="auto">
            <a:xfrm>
              <a:off x="1835696" y="-176237"/>
              <a:ext cx="1134854" cy="2165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Elbow Connector 13"/>
            <p:cNvCxnSpPr/>
            <p:nvPr/>
          </p:nvCxnSpPr>
          <p:spPr>
            <a:xfrm rot="16200000" flipH="1">
              <a:off x="2327741" y="1996161"/>
              <a:ext cx="2340859" cy="2326219"/>
            </a:xfrm>
            <a:prstGeom prst="bentConnector3">
              <a:avLst>
                <a:gd name="adj1" fmla="val 7386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/>
            <p:nvPr/>
          </p:nvCxnSpPr>
          <p:spPr>
            <a:xfrm rot="10800000" flipV="1">
              <a:off x="755576" y="1988840"/>
              <a:ext cx="1872208" cy="1170430"/>
            </a:xfrm>
            <a:prstGeom prst="bentConnector3">
              <a:avLst>
                <a:gd name="adj1" fmla="val 100321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/>
            <p:nvPr/>
          </p:nvCxnSpPr>
          <p:spPr>
            <a:xfrm rot="16200000" flipV="1">
              <a:off x="2241629" y="1997445"/>
              <a:ext cx="2122952" cy="2105741"/>
            </a:xfrm>
            <a:prstGeom prst="bentConnector3">
              <a:avLst>
                <a:gd name="adj1" fmla="val 83283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5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984" b="2099"/>
            <a:stretch/>
          </p:blipFill>
          <p:spPr bwMode="auto">
            <a:xfrm>
              <a:off x="3166619" y="210772"/>
              <a:ext cx="757309" cy="10048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5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17" t="-1843" r="32833"/>
            <a:stretch/>
          </p:blipFill>
          <p:spPr bwMode="auto">
            <a:xfrm flipH="1">
              <a:off x="3757231" y="116632"/>
              <a:ext cx="670753" cy="11430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7" name="Elbow Connector 36"/>
            <p:cNvCxnSpPr/>
            <p:nvPr/>
          </p:nvCxnSpPr>
          <p:spPr>
            <a:xfrm rot="5400000">
              <a:off x="2587253" y="2884410"/>
              <a:ext cx="3249420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/>
            <p:nvPr/>
          </p:nvCxnSpPr>
          <p:spPr>
            <a:xfrm rot="16200000" flipH="1">
              <a:off x="1915677" y="2935814"/>
              <a:ext cx="3653568" cy="213128"/>
            </a:xfrm>
            <a:prstGeom prst="bentConnector3">
              <a:avLst>
                <a:gd name="adj1" fmla="val 22566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/>
            <p:nvPr/>
          </p:nvCxnSpPr>
          <p:spPr>
            <a:xfrm rot="5400000">
              <a:off x="3036468" y="1664805"/>
              <a:ext cx="936106" cy="127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/>
            <p:nvPr/>
          </p:nvCxnSpPr>
          <p:spPr>
            <a:xfrm rot="5400000">
              <a:off x="3593541" y="1697660"/>
              <a:ext cx="936106" cy="127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/>
            <p:nvPr/>
          </p:nvCxnSpPr>
          <p:spPr>
            <a:xfrm rot="10800000" flipV="1">
              <a:off x="3545277" y="2574054"/>
              <a:ext cx="4123068" cy="1142977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/>
            <p:nvPr/>
          </p:nvCxnSpPr>
          <p:spPr>
            <a:xfrm rot="10800000" flipV="1">
              <a:off x="4663624" y="2052465"/>
              <a:ext cx="3076731" cy="44043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4681113" y="5373216"/>
            <a:ext cx="3851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Interfacing LPG sensor  with Buzzer, LED and ESP8266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5035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235957"/>
            <a:ext cx="8910590" cy="5622043"/>
            <a:chOff x="-815289" y="-176237"/>
            <a:chExt cx="9973500" cy="7034237"/>
          </a:xfrm>
        </p:grpSpPr>
        <p:pic>
          <p:nvPicPr>
            <p:cNvPr id="5" name="Picture 2" descr="C:\Users\Vaidehi M Purohit\Downloads\ESP8266-12e-Pinout-13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15289" y="2437102"/>
              <a:ext cx="6300699" cy="4420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3" descr="C:\Users\Vaidehi M Purohit\Downloads\1602-16x2-lcd-iici2ctwispi-serial-interface-module-display-blueyellow-diymore_980_1024x1024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92" t="7191" r="9944" b="14891"/>
            <a:stretch/>
          </p:blipFill>
          <p:spPr bwMode="auto">
            <a:xfrm rot="10800000" flipV="1">
              <a:off x="5786051" y="2955358"/>
              <a:ext cx="3372160" cy="3384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Elbow Connector 6"/>
            <p:cNvCxnSpPr/>
            <p:nvPr/>
          </p:nvCxnSpPr>
          <p:spPr>
            <a:xfrm rot="10800000">
              <a:off x="3541195" y="4339194"/>
              <a:ext cx="2211985" cy="63858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/>
            <p:nvPr/>
          </p:nvCxnSpPr>
          <p:spPr>
            <a:xfrm>
              <a:off x="3541194" y="3321590"/>
              <a:ext cx="2211986" cy="2016224"/>
            </a:xfrm>
            <a:prstGeom prst="bentConnector3">
              <a:avLst>
                <a:gd name="adj1" fmla="val 69744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>
              <a:off x="3541194" y="3556593"/>
              <a:ext cx="2211986" cy="1709213"/>
            </a:xfrm>
            <a:prstGeom prst="bentConnector3">
              <a:avLst>
                <a:gd name="adj1" fmla="val 59255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/>
            <p:nvPr/>
          </p:nvCxnSpPr>
          <p:spPr>
            <a:xfrm rot="10800000">
              <a:off x="3541195" y="4111792"/>
              <a:ext cx="2244857" cy="1009998"/>
            </a:xfrm>
            <a:prstGeom prst="bentConnector3">
              <a:avLst>
                <a:gd name="adj1" fmla="val 46352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8" descr="1-Channel Relay Module-10A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21" t="5168" r="32298"/>
            <a:stretch/>
          </p:blipFill>
          <p:spPr bwMode="auto">
            <a:xfrm>
              <a:off x="6516216" y="211774"/>
              <a:ext cx="619359" cy="1149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6" descr="Buzzer Pin Configurati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720301" y="1657856"/>
              <a:ext cx="1081188" cy="1255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C:\Users\Vaidehi M Purohit\Downloads\Schematics MQ2.pn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805" b="47484"/>
            <a:stretch/>
          </p:blipFill>
          <p:spPr bwMode="auto">
            <a:xfrm>
              <a:off x="1835696" y="-176237"/>
              <a:ext cx="1134854" cy="2165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Elbow Connector 13"/>
            <p:cNvCxnSpPr/>
            <p:nvPr/>
          </p:nvCxnSpPr>
          <p:spPr>
            <a:xfrm rot="16200000" flipH="1">
              <a:off x="2327741" y="1996161"/>
              <a:ext cx="2340859" cy="2326219"/>
            </a:xfrm>
            <a:prstGeom prst="bentConnector3">
              <a:avLst>
                <a:gd name="adj1" fmla="val 7386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/>
            <p:nvPr/>
          </p:nvCxnSpPr>
          <p:spPr>
            <a:xfrm rot="10800000" flipV="1">
              <a:off x="755576" y="1988840"/>
              <a:ext cx="1872208" cy="1170430"/>
            </a:xfrm>
            <a:prstGeom prst="bentConnector3">
              <a:avLst>
                <a:gd name="adj1" fmla="val 100321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/>
            <p:nvPr/>
          </p:nvCxnSpPr>
          <p:spPr>
            <a:xfrm rot="16200000" flipV="1">
              <a:off x="2241629" y="1997445"/>
              <a:ext cx="2122952" cy="2105741"/>
            </a:xfrm>
            <a:prstGeom prst="bentConnector3">
              <a:avLst>
                <a:gd name="adj1" fmla="val 83283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5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984" b="2099"/>
            <a:stretch/>
          </p:blipFill>
          <p:spPr bwMode="auto">
            <a:xfrm>
              <a:off x="3166619" y="210772"/>
              <a:ext cx="757309" cy="10048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5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17" t="-1843" r="32833"/>
            <a:stretch/>
          </p:blipFill>
          <p:spPr bwMode="auto">
            <a:xfrm flipH="1">
              <a:off x="3757231" y="116632"/>
              <a:ext cx="670753" cy="11430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7" name="Elbow Connector 36"/>
            <p:cNvCxnSpPr/>
            <p:nvPr/>
          </p:nvCxnSpPr>
          <p:spPr>
            <a:xfrm rot="5400000">
              <a:off x="2587253" y="2884410"/>
              <a:ext cx="3249420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/>
            <p:nvPr/>
          </p:nvCxnSpPr>
          <p:spPr>
            <a:xfrm rot="16200000" flipH="1">
              <a:off x="1915677" y="2935814"/>
              <a:ext cx="3653568" cy="213128"/>
            </a:xfrm>
            <a:prstGeom prst="bentConnector3">
              <a:avLst>
                <a:gd name="adj1" fmla="val 22566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/>
            <p:nvPr/>
          </p:nvCxnSpPr>
          <p:spPr>
            <a:xfrm rot="5400000">
              <a:off x="3036468" y="1664805"/>
              <a:ext cx="936106" cy="127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/>
            <p:nvPr/>
          </p:nvCxnSpPr>
          <p:spPr>
            <a:xfrm rot="5400000">
              <a:off x="3593541" y="1697660"/>
              <a:ext cx="936106" cy="127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/>
            <p:nvPr/>
          </p:nvCxnSpPr>
          <p:spPr>
            <a:xfrm rot="10800000" flipV="1">
              <a:off x="3545277" y="2574054"/>
              <a:ext cx="4123068" cy="1142977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/>
            <p:nvPr/>
          </p:nvCxnSpPr>
          <p:spPr>
            <a:xfrm rot="5400000">
              <a:off x="3849246" y="1559466"/>
              <a:ext cx="3677757" cy="252028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63"/>
            <p:cNvCxnSpPr/>
            <p:nvPr/>
          </p:nvCxnSpPr>
          <p:spPr>
            <a:xfrm rot="5400000" flipH="1" flipV="1">
              <a:off x="4102740" y="1159540"/>
              <a:ext cx="2882738" cy="2376263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lbow Connector 68"/>
            <p:cNvCxnSpPr/>
            <p:nvPr/>
          </p:nvCxnSpPr>
          <p:spPr>
            <a:xfrm rot="10800000" flipV="1">
              <a:off x="4663623" y="906300"/>
              <a:ext cx="2162274" cy="1586595"/>
            </a:xfrm>
            <a:prstGeom prst="bentConnector3">
              <a:avLst>
                <a:gd name="adj1" fmla="val 223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/>
            <p:nvPr/>
          </p:nvCxnSpPr>
          <p:spPr>
            <a:xfrm rot="10800000" flipV="1">
              <a:off x="4816024" y="2052465"/>
              <a:ext cx="2924330" cy="440430"/>
            </a:xfrm>
            <a:prstGeom prst="bentConnector3">
              <a:avLst>
                <a:gd name="adj1" fmla="val 3110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6" name="Picture 12" descr="DC 5010 5V Computer CPU Cooler Mini Cooling Fan 50MM 50x50x10mm Small Exhaust  Fan for 3D Printer - PLA Discount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97642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389"/>
            <a:stretch/>
          </p:blipFill>
          <p:spPr bwMode="auto">
            <a:xfrm rot="1635147">
              <a:off x="5066964" y="-119503"/>
              <a:ext cx="1516242" cy="1427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2557537" y="330499"/>
            <a:ext cx="464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LPG Gas leakage Monitoring System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5035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1305342"/>
            <a:ext cx="4572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/>
              <a:t>Hardware Requirement:</a:t>
            </a:r>
          </a:p>
          <a:p>
            <a:r>
              <a:rPr lang="en-IN" dirty="0"/>
              <a:t>Micro Controller : </a:t>
            </a:r>
            <a:r>
              <a:rPr lang="en-IN" dirty="0" smtClean="0"/>
              <a:t> </a:t>
            </a:r>
            <a:r>
              <a:rPr lang="en-IN" dirty="0" smtClean="0"/>
              <a:t>ESP8266 	</a:t>
            </a:r>
            <a:r>
              <a:rPr lang="en-IN" dirty="0"/>
              <a:t>	: </a:t>
            </a:r>
            <a:r>
              <a:rPr lang="en-IN" dirty="0" smtClean="0"/>
              <a:t>1</a:t>
            </a:r>
          </a:p>
          <a:p>
            <a:r>
              <a:rPr lang="en-IN" dirty="0" smtClean="0"/>
              <a:t>MQ2</a:t>
            </a:r>
            <a:r>
              <a:rPr lang="en-IN" dirty="0"/>
              <a:t> </a:t>
            </a:r>
            <a:r>
              <a:rPr lang="en-IN" dirty="0" smtClean="0"/>
              <a:t>LPG Sensor 			: 1</a:t>
            </a:r>
          </a:p>
          <a:p>
            <a:r>
              <a:rPr lang="en-IN" dirty="0" smtClean="0"/>
              <a:t>LED(Light </a:t>
            </a:r>
            <a:r>
              <a:rPr lang="en-IN" dirty="0"/>
              <a:t>emitting Diode)		: </a:t>
            </a:r>
            <a:r>
              <a:rPr lang="en-IN" dirty="0" smtClean="0"/>
              <a:t>2</a:t>
            </a:r>
            <a:endParaRPr lang="en-IN" dirty="0"/>
          </a:p>
          <a:p>
            <a:r>
              <a:rPr lang="en-IN" dirty="0" smtClean="0"/>
              <a:t>LCD(Liquid </a:t>
            </a:r>
            <a:r>
              <a:rPr lang="en-IN" dirty="0"/>
              <a:t>Crystal </a:t>
            </a:r>
            <a:r>
              <a:rPr lang="en-IN" dirty="0" smtClean="0"/>
              <a:t>Display)</a:t>
            </a:r>
            <a:r>
              <a:rPr lang="en-IN" dirty="0"/>
              <a:t>		: </a:t>
            </a:r>
            <a:r>
              <a:rPr lang="en-IN" dirty="0" smtClean="0"/>
              <a:t>1</a:t>
            </a:r>
            <a:endParaRPr lang="en-IN" dirty="0" smtClean="0"/>
          </a:p>
          <a:p>
            <a:r>
              <a:rPr lang="en-IN" dirty="0" smtClean="0"/>
              <a:t>I2C LCD Driver			: </a:t>
            </a:r>
            <a:r>
              <a:rPr lang="en-IN" dirty="0" smtClean="0"/>
              <a:t>1</a:t>
            </a:r>
          </a:p>
          <a:p>
            <a:r>
              <a:rPr lang="en-IN" dirty="0" smtClean="0"/>
              <a:t>DC Fan				: 1</a:t>
            </a:r>
            <a:endParaRPr lang="en-IN" dirty="0"/>
          </a:p>
          <a:p>
            <a:r>
              <a:rPr lang="en-IN" dirty="0" smtClean="0"/>
              <a:t>Buzzer	</a:t>
            </a:r>
            <a:r>
              <a:rPr lang="en-IN" dirty="0"/>
              <a:t>			: 1</a:t>
            </a:r>
          </a:p>
          <a:p>
            <a:r>
              <a:rPr lang="en-IN" dirty="0" smtClean="0"/>
              <a:t>Power Connector </a:t>
            </a:r>
            <a:r>
              <a:rPr lang="en-IN" dirty="0"/>
              <a:t>			: </a:t>
            </a:r>
            <a:r>
              <a:rPr lang="en-IN" dirty="0" smtClean="0"/>
              <a:t>1</a:t>
            </a:r>
          </a:p>
          <a:p>
            <a:r>
              <a:rPr lang="en-IN" dirty="0" smtClean="0"/>
              <a:t>Relay				: 1</a:t>
            </a:r>
            <a:endParaRPr lang="en-IN" dirty="0" smtClean="0"/>
          </a:p>
          <a:p>
            <a:r>
              <a:rPr lang="en-IN" dirty="0" smtClean="0"/>
              <a:t>Battery 				: 1</a:t>
            </a:r>
            <a:endParaRPr lang="en-IN" dirty="0"/>
          </a:p>
          <a:p>
            <a:r>
              <a:rPr lang="en-IN" dirty="0" smtClean="0"/>
              <a:t>PCB </a:t>
            </a:r>
            <a:r>
              <a:rPr lang="en-IN" dirty="0"/>
              <a:t>and connecting cables</a:t>
            </a:r>
          </a:p>
          <a:p>
            <a:endParaRPr lang="en-IN" dirty="0"/>
          </a:p>
          <a:p>
            <a:r>
              <a:rPr lang="en-IN" b="1" dirty="0"/>
              <a:t>Software Requirement:</a:t>
            </a:r>
          </a:p>
          <a:p>
            <a:r>
              <a:rPr lang="en-IN" dirty="0"/>
              <a:t>IDE : </a:t>
            </a:r>
            <a:r>
              <a:rPr lang="en-IN" dirty="0" err="1"/>
              <a:t>Arduino</a:t>
            </a:r>
            <a:r>
              <a:rPr lang="en-IN" dirty="0"/>
              <a:t> IDE</a:t>
            </a:r>
          </a:p>
          <a:p>
            <a:r>
              <a:rPr lang="en-IN" dirty="0"/>
              <a:t>MC Programming Language : </a:t>
            </a:r>
            <a:r>
              <a:rPr lang="en-IN" dirty="0" smtClean="0"/>
              <a:t>C</a:t>
            </a:r>
          </a:p>
          <a:p>
            <a:r>
              <a:rPr lang="en-IN" dirty="0"/>
              <a:t>Additional Library: </a:t>
            </a:r>
            <a:r>
              <a:rPr lang="en-IN" dirty="0" smtClean="0"/>
              <a:t>MQ2.h, </a:t>
            </a:r>
            <a:r>
              <a:rPr lang="en-IN" dirty="0" err="1"/>
              <a:t>Wire.h</a:t>
            </a:r>
            <a:r>
              <a:rPr lang="en-IN" dirty="0"/>
              <a:t>, LiquidCrystal_I2C.h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047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Vaidehi M Purohit\Downloads\ESP8266-12e-Pinout-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5289" y="2437102"/>
            <a:ext cx="6300699" cy="442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Vaidehi M Purohit\Downloads\1602-16x2-lcd-iici2ctwispi-serial-interface-module-display-blueyellow-diymore_980_1024x102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2" t="7191" r="9944" b="14891"/>
          <a:stretch/>
        </p:blipFill>
        <p:spPr bwMode="auto">
          <a:xfrm rot="10800000" flipV="1">
            <a:off x="5786051" y="2955358"/>
            <a:ext cx="3372160" cy="338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Elbow Connector 6"/>
          <p:cNvCxnSpPr/>
          <p:nvPr/>
        </p:nvCxnSpPr>
        <p:spPr>
          <a:xfrm rot="10800000">
            <a:off x="3541195" y="4339194"/>
            <a:ext cx="2211985" cy="63858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>
            <a:off x="3541194" y="3321590"/>
            <a:ext cx="2211986" cy="2016224"/>
          </a:xfrm>
          <a:prstGeom prst="bentConnector3">
            <a:avLst>
              <a:gd name="adj1" fmla="val 69744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>
            <a:off x="3541194" y="3556593"/>
            <a:ext cx="2211986" cy="1709213"/>
          </a:xfrm>
          <a:prstGeom prst="bentConnector3">
            <a:avLst>
              <a:gd name="adj1" fmla="val 59255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rot="10800000">
            <a:off x="3541195" y="4111792"/>
            <a:ext cx="2244857" cy="1009998"/>
          </a:xfrm>
          <a:prstGeom prst="bentConnector3">
            <a:avLst>
              <a:gd name="adj1" fmla="val 46352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8" descr="1-Channel Relay Module-10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21" t="5168" r="32298"/>
          <a:stretch/>
        </p:blipFill>
        <p:spPr bwMode="auto">
          <a:xfrm>
            <a:off x="6516216" y="211774"/>
            <a:ext cx="619359" cy="114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Buzzer Pin Configura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720301" y="1657856"/>
            <a:ext cx="1081188" cy="125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C:\Users\Vaidehi M Purohit\Downloads\Schematics MQ2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05" b="47484"/>
          <a:stretch/>
        </p:blipFill>
        <p:spPr bwMode="auto">
          <a:xfrm>
            <a:off x="1835696" y="-176237"/>
            <a:ext cx="1134854" cy="216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Elbow Connector 13"/>
          <p:cNvCxnSpPr/>
          <p:nvPr/>
        </p:nvCxnSpPr>
        <p:spPr>
          <a:xfrm rot="16200000" flipH="1">
            <a:off x="2327741" y="1996161"/>
            <a:ext cx="2340859" cy="2326219"/>
          </a:xfrm>
          <a:prstGeom prst="bentConnector3">
            <a:avLst>
              <a:gd name="adj1" fmla="val 738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rot="10800000" flipV="1">
            <a:off x="755576" y="1988840"/>
            <a:ext cx="1872208" cy="1170430"/>
          </a:xfrm>
          <a:prstGeom prst="bentConnector3">
            <a:avLst>
              <a:gd name="adj1" fmla="val 100321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16200000" flipV="1">
            <a:off x="2241629" y="1997445"/>
            <a:ext cx="2122952" cy="2105741"/>
          </a:xfrm>
          <a:prstGeom prst="bentConnector3">
            <a:avLst>
              <a:gd name="adj1" fmla="val 8328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5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984" b="2099"/>
          <a:stretch/>
        </p:blipFill>
        <p:spPr bwMode="auto">
          <a:xfrm>
            <a:off x="3166619" y="210772"/>
            <a:ext cx="757309" cy="1004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5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17" t="-1843" r="32833"/>
          <a:stretch/>
        </p:blipFill>
        <p:spPr bwMode="auto">
          <a:xfrm flipH="1">
            <a:off x="3757231" y="116632"/>
            <a:ext cx="670753" cy="1143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Elbow Connector 36"/>
          <p:cNvCxnSpPr/>
          <p:nvPr/>
        </p:nvCxnSpPr>
        <p:spPr>
          <a:xfrm rot="5400000">
            <a:off x="2587253" y="2884410"/>
            <a:ext cx="3249420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16200000" flipH="1">
            <a:off x="1915677" y="2935814"/>
            <a:ext cx="3653568" cy="213128"/>
          </a:xfrm>
          <a:prstGeom prst="bentConnector3">
            <a:avLst>
              <a:gd name="adj1" fmla="val 22566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5400000">
            <a:off x="3036468" y="1664805"/>
            <a:ext cx="936106" cy="127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rot="5400000">
            <a:off x="3593541" y="1697660"/>
            <a:ext cx="936106" cy="127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0800000" flipV="1">
            <a:off x="3545277" y="2574054"/>
            <a:ext cx="4123068" cy="114297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 rot="5400000">
            <a:off x="3849246" y="1559466"/>
            <a:ext cx="3677757" cy="252028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5400000" flipH="1" flipV="1">
            <a:off x="4102740" y="1159540"/>
            <a:ext cx="2882738" cy="237626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rot="10800000" flipV="1">
            <a:off x="4663623" y="906300"/>
            <a:ext cx="2162274" cy="1586595"/>
          </a:xfrm>
          <a:prstGeom prst="bentConnector3">
            <a:avLst>
              <a:gd name="adj1" fmla="val 22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rot="10800000" flipV="1">
            <a:off x="4816024" y="2052465"/>
            <a:ext cx="2924330" cy="440430"/>
          </a:xfrm>
          <a:prstGeom prst="bentConnector3">
            <a:avLst>
              <a:gd name="adj1" fmla="val 3110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DC 5010 5V Computer CPU Cooler Mini Cooling Fan 50MM 50x50x10mm Small Exhaust  Fan for 3D Printer - PLA Discount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7642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389"/>
          <a:stretch/>
        </p:blipFill>
        <p:spPr bwMode="auto">
          <a:xfrm rot="1635147">
            <a:off x="5066964" y="-119503"/>
            <a:ext cx="1516242" cy="142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35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1712</TotalTime>
  <Words>52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Vaidehi M Purohit</dc:creator>
  <cp:lastModifiedBy>Vaidehi M Purohit</cp:lastModifiedBy>
  <cp:revision>6</cp:revision>
  <dcterms:created xsi:type="dcterms:W3CDTF">2022-05-21T06:18:24Z</dcterms:created>
  <dcterms:modified xsi:type="dcterms:W3CDTF">2022-05-22T10:51:13Z</dcterms:modified>
</cp:coreProperties>
</file>