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duino NANO Pinout Diagram | Microcontroller Tutorial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4"/>
          <a:stretch/>
        </p:blipFill>
        <p:spPr bwMode="auto">
          <a:xfrm>
            <a:off x="802626" y="2299855"/>
            <a:ext cx="4843963" cy="410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-646902" y="72682"/>
            <a:ext cx="3562350" cy="2694380"/>
            <a:chOff x="-152400" y="381000"/>
            <a:chExt cx="3562350" cy="2694380"/>
          </a:xfrm>
        </p:grpSpPr>
        <p:pic>
          <p:nvPicPr>
            <p:cNvPr id="1026" name="Picture 2" descr="LED - Red,Green and Yellow | 3D CAD Model Library | GrabCA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9219" l="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381000"/>
              <a:ext cx="2495550" cy="2535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LED - Red,Green and Yellow | 3D CAD Model Library | GrabCA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400" y="540218"/>
              <a:ext cx="2495550" cy="2535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LED - Red,Green and Yellow | 3D CAD Model Library | GrabCA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438" b="90000" l="10000" r="3936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160" y="381000"/>
              <a:ext cx="2495550" cy="2535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1295400" y="51900"/>
            <a:ext cx="3562350" cy="2694380"/>
            <a:chOff x="-152400" y="381000"/>
            <a:chExt cx="3562350" cy="2694380"/>
          </a:xfrm>
        </p:grpSpPr>
        <p:pic>
          <p:nvPicPr>
            <p:cNvPr id="11" name="Picture 2" descr="LED - Red,Green and Yellow | 3D CAD Model Library | GrabCA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9219" l="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381000"/>
              <a:ext cx="2495550" cy="2535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LED - Red,Green and Yellow | 3D CAD Model Library | GrabCAD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400" y="540218"/>
              <a:ext cx="2495550" cy="2535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LED - Red,Green and Yellow | 3D CAD Model Library | GrabCAD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438" b="90000" l="10000" r="3936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160" y="381000"/>
              <a:ext cx="2495550" cy="2535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5241943" y="27490"/>
            <a:ext cx="3562350" cy="2694380"/>
            <a:chOff x="-152400" y="381000"/>
            <a:chExt cx="3562350" cy="2694380"/>
          </a:xfrm>
        </p:grpSpPr>
        <p:pic>
          <p:nvPicPr>
            <p:cNvPr id="15" name="Picture 2" descr="LED - Red,Green and Yellow | 3D CAD Model Library | GrabCA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9219" l="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381000"/>
              <a:ext cx="2495550" cy="2535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LED - Red,Green and Yellow | 3D CAD Model Library | GrabCAD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400" y="540218"/>
              <a:ext cx="2495550" cy="2535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LED - Red,Green and Yellow | 3D CAD Model Library | GrabCAD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438" b="90000" l="10000" r="3936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160" y="381000"/>
              <a:ext cx="2495550" cy="2535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3327282" y="51900"/>
            <a:ext cx="3562350" cy="2694380"/>
            <a:chOff x="-152400" y="381000"/>
            <a:chExt cx="3562350" cy="2694380"/>
          </a:xfrm>
        </p:grpSpPr>
        <p:pic>
          <p:nvPicPr>
            <p:cNvPr id="19" name="Picture 2" descr="LED - Red,Green and Yellow | 3D CAD Model Library | GrabCA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9219" l="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381000"/>
              <a:ext cx="2495550" cy="2535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LED - Red,Green and Yellow | 3D CAD Model Library | GrabCAD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400" y="540218"/>
              <a:ext cx="2495550" cy="2535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LED - Red,Green and Yellow | 3D CAD Model Library | GrabCAD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438" b="90000" l="10000" r="3936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160" y="381000"/>
              <a:ext cx="2495550" cy="2535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Straight Connector 21"/>
          <p:cNvCxnSpPr/>
          <p:nvPr/>
        </p:nvCxnSpPr>
        <p:spPr>
          <a:xfrm flipV="1">
            <a:off x="914400" y="1981200"/>
            <a:ext cx="6751358" cy="762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 flipV="1">
            <a:off x="3609976" y="1981198"/>
            <a:ext cx="4055782" cy="2971801"/>
          </a:xfrm>
          <a:prstGeom prst="bentConnector3">
            <a:avLst>
              <a:gd name="adj1" fmla="val -6023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619922" y="2419347"/>
            <a:ext cx="1181099" cy="914403"/>
          </a:xfrm>
          <a:prstGeom prst="bentConnector3">
            <a:avLst>
              <a:gd name="adj1" fmla="val 8871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H="1">
            <a:off x="719537" y="2633263"/>
            <a:ext cx="1295399" cy="600873"/>
          </a:xfrm>
          <a:prstGeom prst="bentConnector3">
            <a:avLst>
              <a:gd name="adj1" fmla="val 99198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6200000" flipH="1">
            <a:off x="877774" y="2941718"/>
            <a:ext cx="1433944" cy="150218"/>
          </a:xfrm>
          <a:prstGeom prst="bentConnector3">
            <a:avLst>
              <a:gd name="adj1" fmla="val 100242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>
            <a:off x="1569028" y="2788229"/>
            <a:ext cx="1586346" cy="60960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5400000">
            <a:off x="1759529" y="2750131"/>
            <a:ext cx="1738745" cy="83819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>
            <a:off x="1978967" y="2669235"/>
            <a:ext cx="1905004" cy="113853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/>
          <p:cNvSpPr txBox="1"/>
          <p:nvPr/>
        </p:nvSpPr>
        <p:spPr>
          <a:xfrm>
            <a:off x="1210471" y="231900"/>
            <a:ext cx="618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IR1		IR2		  IR3		   IR4</a:t>
            </a:r>
            <a:endParaRPr lang="en-IN" dirty="0"/>
          </a:p>
        </p:txBody>
      </p:sp>
      <p:cxnSp>
        <p:nvCxnSpPr>
          <p:cNvPr id="57" name="Elbow Connector 56"/>
          <p:cNvCxnSpPr/>
          <p:nvPr/>
        </p:nvCxnSpPr>
        <p:spPr>
          <a:xfrm rot="5400000">
            <a:off x="3185785" y="2847872"/>
            <a:ext cx="2053593" cy="957562"/>
          </a:xfrm>
          <a:prstGeom prst="bentConnector3">
            <a:avLst>
              <a:gd name="adj1" fmla="val 11467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3432743" y="2569911"/>
            <a:ext cx="1979302" cy="1262888"/>
          </a:xfrm>
          <a:prstGeom prst="bentConnector3">
            <a:avLst>
              <a:gd name="adj1" fmla="val 25124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>
            <a:off x="3810953" y="2363154"/>
            <a:ext cx="1826899" cy="1524002"/>
          </a:xfrm>
          <a:prstGeom prst="bentConnector3">
            <a:avLst>
              <a:gd name="adj1" fmla="val 32674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0800000" flipV="1">
            <a:off x="4575057" y="2255779"/>
            <a:ext cx="2013572" cy="1630425"/>
          </a:xfrm>
          <a:prstGeom prst="bentConnector3">
            <a:avLst>
              <a:gd name="adj1" fmla="val 1095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10800000" flipV="1">
            <a:off x="4422394" y="2286000"/>
            <a:ext cx="2467240" cy="1478020"/>
          </a:xfrm>
          <a:prstGeom prst="bentConnector3">
            <a:avLst>
              <a:gd name="adj1" fmla="val -2029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rot="10800000" flipV="1">
            <a:off x="4422394" y="2211704"/>
            <a:ext cx="2971180" cy="1445895"/>
          </a:xfrm>
          <a:prstGeom prst="bentConnector3">
            <a:avLst>
              <a:gd name="adj1" fmla="val 877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72397" y="5715000"/>
            <a:ext cx="176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Traffic Signal 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0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duino NANO Pinout Diagram | Microcontroller Tutorial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4"/>
          <a:stretch/>
        </p:blipFill>
        <p:spPr bwMode="auto">
          <a:xfrm>
            <a:off x="-66180" y="1406840"/>
            <a:ext cx="5260722" cy="446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Vaidehi M Purohit\Downloads\7b9e8307-aaa8-477c-9e15-6e1b36df6459_1.0c06a8b9c04ce1a9ad279dc8e5bf4738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00" b="64400" l="11100" r="35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80" b="38244"/>
          <a:stretch/>
        </p:blipFill>
        <p:spPr bwMode="auto">
          <a:xfrm rot="19856759" flipH="1">
            <a:off x="6066719" y="1900528"/>
            <a:ext cx="2860596" cy="192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Vaidehi M Purohit\Downloads\7b9e8307-aaa8-477c-9e15-6e1b36df6459_1.0c06a8b9c04ce1a9ad279dc8e5bf4738.jpe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" b="70500" l="0" r="97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80" b="38244"/>
          <a:stretch/>
        </p:blipFill>
        <p:spPr bwMode="auto">
          <a:xfrm rot="19856759" flipH="1">
            <a:off x="6066719" y="1900529"/>
            <a:ext cx="2860596" cy="192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C:\Users\Vaidehi M Purohit\Downloads\7b9e8307-aaa8-477c-9e15-6e1b36df6459_1.0c06a8b9c04ce1a9ad279dc8e5bf4738.jpe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00" b="22300" l="63900" r="90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80" b="38244"/>
          <a:stretch/>
        </p:blipFill>
        <p:spPr bwMode="auto">
          <a:xfrm rot="19856759" flipH="1">
            <a:off x="6049932" y="1901778"/>
            <a:ext cx="2860596" cy="192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C:\Users\Vaidehi M Purohit\Downloads\7b9e8307-aaa8-477c-9e15-6e1b36df6459_1.0c06a8b9c04ce1a9ad279dc8e5bf4738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00" b="64400" l="11100" r="35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80" b="38244"/>
          <a:stretch/>
        </p:blipFill>
        <p:spPr bwMode="auto">
          <a:xfrm rot="19856759" flipH="1">
            <a:off x="6035426" y="2964750"/>
            <a:ext cx="2860596" cy="192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C:\Users\Vaidehi M Purohit\Downloads\7b9e8307-aaa8-477c-9e15-6e1b36df6459_1.0c06a8b9c04ce1a9ad279dc8e5bf4738.jpe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" b="70500" l="0" r="97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80" b="38244"/>
          <a:stretch/>
        </p:blipFill>
        <p:spPr bwMode="auto">
          <a:xfrm rot="19856759" flipH="1">
            <a:off x="6035426" y="2964751"/>
            <a:ext cx="2860596" cy="192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Users\Vaidehi M Purohit\Downloads\7b9e8307-aaa8-477c-9e15-6e1b36df6459_1.0c06a8b9c04ce1a9ad279dc8e5bf4738.jpe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00" b="22300" l="63900" r="90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80" b="38244"/>
          <a:stretch/>
        </p:blipFill>
        <p:spPr bwMode="auto">
          <a:xfrm rot="19856759" flipH="1">
            <a:off x="6018639" y="2966000"/>
            <a:ext cx="2860596" cy="192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 descr="C:\Users\Vaidehi M Purohit\Downloads\7b9e8307-aaa8-477c-9e15-6e1b36df6459_1.0c06a8b9c04ce1a9ad279dc8e5bf4738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00" b="64400" l="11100" r="35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80" b="38244"/>
          <a:stretch/>
        </p:blipFill>
        <p:spPr bwMode="auto">
          <a:xfrm rot="19856759" flipH="1">
            <a:off x="6043820" y="4097983"/>
            <a:ext cx="2860596" cy="192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5" descr="C:\Users\Vaidehi M Purohit\Downloads\7b9e8307-aaa8-477c-9e15-6e1b36df6459_1.0c06a8b9c04ce1a9ad279dc8e5bf4738.jpe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" b="70500" l="0" r="97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80" b="38244"/>
          <a:stretch/>
        </p:blipFill>
        <p:spPr bwMode="auto">
          <a:xfrm rot="19856759" flipH="1">
            <a:off x="6043820" y="4097984"/>
            <a:ext cx="2860596" cy="192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C:\Users\Vaidehi M Purohit\Downloads\7b9e8307-aaa8-477c-9e15-6e1b36df6459_1.0c06a8b9c04ce1a9ad279dc8e5bf4738.jpe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00" b="22300" l="63900" r="90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80" b="38244"/>
          <a:stretch/>
        </p:blipFill>
        <p:spPr bwMode="auto">
          <a:xfrm rot="19856759" flipH="1">
            <a:off x="6027033" y="4099233"/>
            <a:ext cx="2860596" cy="192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/>
          <p:nvPr/>
        </p:nvCxnSpPr>
        <p:spPr>
          <a:xfrm>
            <a:off x="4343400" y="4497321"/>
            <a:ext cx="17407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flipV="1">
            <a:off x="4343400" y="3926708"/>
            <a:ext cx="2316832" cy="46894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084173" y="5058691"/>
            <a:ext cx="576061" cy="12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084173" y="4497321"/>
            <a:ext cx="0" cy="562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5400000">
            <a:off x="5065920" y="3227048"/>
            <a:ext cx="2232256" cy="956374"/>
          </a:xfrm>
          <a:prstGeom prst="bentConnector3">
            <a:avLst>
              <a:gd name="adj1" fmla="val -41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0800000">
            <a:off x="1219200" y="4029270"/>
            <a:ext cx="5441034" cy="792091"/>
          </a:xfrm>
          <a:prstGeom prst="bentConnector3">
            <a:avLst>
              <a:gd name="adj1" fmla="val 6044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03862" y="3654578"/>
            <a:ext cx="956372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V="1">
            <a:off x="3923929" y="2773328"/>
            <a:ext cx="2736306" cy="1255941"/>
          </a:xfrm>
          <a:prstGeom prst="bentConnector3">
            <a:avLst>
              <a:gd name="adj1" fmla="val 3127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5269987" y="4029269"/>
            <a:ext cx="1390245" cy="936105"/>
          </a:xfrm>
          <a:prstGeom prst="bentConnector3">
            <a:avLst>
              <a:gd name="adj1" fmla="val 3804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0800000">
            <a:off x="5792851" y="3816700"/>
            <a:ext cx="975414" cy="127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5" descr="C:\Users\Vaidehi M Purohit\Downloads\7b9e8307-aaa8-477c-9e15-6e1b36df6459_1.0c06a8b9c04ce1a9ad279dc8e5bf4738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00" b="64400" l="11100" r="35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80" b="38244"/>
          <a:stretch/>
        </p:blipFill>
        <p:spPr bwMode="auto">
          <a:xfrm rot="19856759" flipH="1">
            <a:off x="6135495" y="993637"/>
            <a:ext cx="2860596" cy="192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" descr="C:\Users\Vaidehi M Purohit\Downloads\7b9e8307-aaa8-477c-9e15-6e1b36df6459_1.0c06a8b9c04ce1a9ad279dc8e5bf4738.jpe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" b="70500" l="0" r="97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80" b="38244"/>
          <a:stretch/>
        </p:blipFill>
        <p:spPr bwMode="auto">
          <a:xfrm rot="19856759" flipH="1">
            <a:off x="6135495" y="993638"/>
            <a:ext cx="2860596" cy="192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" descr="C:\Users\Vaidehi M Purohit\Downloads\7b9e8307-aaa8-477c-9e15-6e1b36df6459_1.0c06a8b9c04ce1a9ad279dc8e5bf4738.jpe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00" b="22300" l="63900" r="90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80" b="38244"/>
          <a:stretch/>
        </p:blipFill>
        <p:spPr bwMode="auto">
          <a:xfrm rot="19856759" flipH="1">
            <a:off x="6118708" y="994887"/>
            <a:ext cx="2860596" cy="192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Connector 53"/>
          <p:cNvCxnSpPr/>
          <p:nvPr/>
        </p:nvCxnSpPr>
        <p:spPr>
          <a:xfrm>
            <a:off x="2060115" y="1973250"/>
            <a:ext cx="1008132" cy="12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1219199" y="1955595"/>
            <a:ext cx="5541102" cy="254205"/>
          </a:xfrm>
          <a:prstGeom prst="bentConnector3">
            <a:avLst>
              <a:gd name="adj1" fmla="val 4016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03861" y="1683465"/>
            <a:ext cx="1056442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5400000" flipH="1" flipV="1">
            <a:off x="5203558" y="2464563"/>
            <a:ext cx="2183681" cy="945733"/>
          </a:xfrm>
          <a:prstGeom prst="bentConnector3">
            <a:avLst>
              <a:gd name="adj1" fmla="val 9912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0800000">
            <a:off x="5892920" y="1845587"/>
            <a:ext cx="975414" cy="127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16200000" flipH="1">
            <a:off x="4134915" y="3252415"/>
            <a:ext cx="3137894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flipV="1">
            <a:off x="3989750" y="2862486"/>
            <a:ext cx="2487250" cy="96691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/>
          <p:cNvSpPr txBox="1"/>
          <p:nvPr/>
        </p:nvSpPr>
        <p:spPr>
          <a:xfrm>
            <a:off x="6053184" y="1066800"/>
            <a:ext cx="4844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IR1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IR4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IR3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IR2</a:t>
            </a:r>
            <a:endParaRPr lang="en-IN" dirty="0"/>
          </a:p>
        </p:txBody>
      </p:sp>
      <p:sp>
        <p:nvSpPr>
          <p:cNvPr id="1043" name="TextBox 1042"/>
          <p:cNvSpPr txBox="1"/>
          <p:nvPr/>
        </p:nvSpPr>
        <p:spPr>
          <a:xfrm>
            <a:off x="2438400" y="609600"/>
            <a:ext cx="310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IR sensors to detect the traffic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22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duino NANO Pinout Diagram | Microcontroller Tutorial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4"/>
          <a:stretch/>
        </p:blipFill>
        <p:spPr bwMode="auto">
          <a:xfrm>
            <a:off x="566236" y="1600200"/>
            <a:ext cx="5620199" cy="47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r="2587" b="2788"/>
          <a:stretch/>
        </p:blipFill>
        <p:spPr bwMode="auto">
          <a:xfrm rot="5400000">
            <a:off x="7694076" y="4511311"/>
            <a:ext cx="1084246" cy="178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Elbow Connector 23"/>
          <p:cNvCxnSpPr/>
          <p:nvPr/>
        </p:nvCxnSpPr>
        <p:spPr>
          <a:xfrm rot="10800000">
            <a:off x="1905000" y="4425316"/>
            <a:ext cx="5441034" cy="792091"/>
          </a:xfrm>
          <a:prstGeom prst="bentConnector3">
            <a:avLst>
              <a:gd name="adj1" fmla="val 6044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3" idx="2"/>
          </p:cNvCxnSpPr>
          <p:nvPr/>
        </p:nvCxnSpPr>
        <p:spPr>
          <a:xfrm rot="10800000">
            <a:off x="1905002" y="4724401"/>
            <a:ext cx="5441033" cy="6770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0800000">
            <a:off x="1904999" y="4191000"/>
            <a:ext cx="5441036" cy="1371600"/>
          </a:xfrm>
          <a:prstGeom prst="bentConnector3">
            <a:avLst>
              <a:gd name="adj1" fmla="val 41343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6" descr="Buzzer Pin Configur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140915" y="1970344"/>
            <a:ext cx="1081188" cy="125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Elbow Connector 33"/>
          <p:cNvCxnSpPr/>
          <p:nvPr/>
        </p:nvCxnSpPr>
        <p:spPr>
          <a:xfrm rot="10800000" flipV="1">
            <a:off x="4876802" y="2362199"/>
            <a:ext cx="2362199" cy="381001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0800000" flipV="1">
            <a:off x="4625517" y="2895599"/>
            <a:ext cx="2613485" cy="1828801"/>
          </a:xfrm>
          <a:prstGeom prst="bentConnector3">
            <a:avLst>
              <a:gd name="adj1" fmla="val 32506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38400" y="609600"/>
            <a:ext cx="492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Smoke sensor and buzzer for pollution monitoring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22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Vaidehi M Purohit</dc:creator>
  <cp:lastModifiedBy>Vaidehi M Purohit</cp:lastModifiedBy>
  <cp:revision>4</cp:revision>
  <dcterms:created xsi:type="dcterms:W3CDTF">2006-08-16T00:00:00Z</dcterms:created>
  <dcterms:modified xsi:type="dcterms:W3CDTF">2022-05-27T17:26:23Z</dcterms:modified>
</cp:coreProperties>
</file>