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0" Type="http://schemas.openxmlformats.org/officeDocument/2006/relationships/tableStyles" Target="tableStyles.xml"/><Relationship Id="rId2" Type="http://schemas.openxmlformats.org/officeDocument/2006/relationships/slide" Target="slides/slide1.xml"/><Relationship Id="rId19" Type="http://schemas.openxmlformats.org/officeDocument/2006/relationships/presProps" Target="presProps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8.jpeg"/><Relationship Id="rId4" Type="http://schemas.openxmlformats.org/officeDocument/2006/relationships/image" Target="../media/image1.jpe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1560818" y="986559"/>
            <a:ext cx="6008370" cy="2635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844"/>
              </a:lnSpc>
              <a:tabLst/>
            </a:pPr>
            <a:endParaRPr lang="Arial" altLang="Arial" sz="100" dirty="0"/>
          </a:p>
          <a:p>
            <a:pPr marL="522605" algn="l" rtl="0" eaLnBrk="0">
              <a:lnSpc>
                <a:spcPct val="86000"/>
              </a:lnSpc>
              <a:tabLst/>
            </a:pPr>
            <a:r>
              <a:rPr sz="4400" b="1" kern="0" spc="190" dirty="0">
                <a:solidFill>
                  <a:srgbClr val="01A3FD">
                    <a:alpha val="100000"/>
                  </a:srgbClr>
                </a:solidFill>
                <a:latin typeface="Arial"/>
                <a:ea typeface="Arial"/>
                <a:cs typeface="Arial"/>
              </a:rPr>
              <a:t>Capstone</a:t>
            </a:r>
            <a:r>
              <a:rPr sz="4400" b="1" kern="0" spc="440" dirty="0">
                <a:solidFill>
                  <a:srgbClr val="01A3F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400" b="1" kern="0" spc="190" dirty="0">
                <a:solidFill>
                  <a:srgbClr val="01A3F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endParaRPr lang="Arial" altLang="Arial" sz="44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7000"/>
              </a:lnSpc>
              <a:spcBef>
                <a:spcPts val="1086"/>
              </a:spcBef>
              <a:tabLst/>
            </a:pPr>
            <a:r>
              <a:rPr sz="3600" b="1" kern="0" spc="-2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3600" b="1" kern="0" spc="15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kern="0" spc="-2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3600" b="1" kern="0" spc="7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kern="0" spc="-2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3600" b="1" kern="0" spc="9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kern="0" spc="-20" dirty="0">
                <a:solidFill>
                  <a:srgbClr val="3397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Prediction</a:t>
            </a:r>
            <a:endParaRPr lang="Times New Roman" altLang="Times New Roman" sz="3600" dirty="0"/>
          </a:p>
          <a:p>
            <a:pPr marL="1334135" algn="l" rtl="0" eaLnBrk="0">
              <a:lnSpc>
                <a:spcPct val="81000"/>
              </a:lnSpc>
              <a:spcBef>
                <a:spcPts val="1262"/>
              </a:spcBef>
              <a:tabLst/>
            </a:pPr>
            <a:r>
              <a:rPr sz="3300" b="1" kern="0" spc="-12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VAIDEHI</a:t>
            </a:r>
            <a:r>
              <a:rPr sz="3300" b="1" kern="0" spc="45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b="1" kern="0" spc="-12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TIWAR</a:t>
            </a:r>
            <a:r>
              <a:rPr sz="3300" b="1" kern="0" spc="-13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3300" dirty="0"/>
          </a:p>
          <a:p>
            <a:pPr marL="1011555" algn="l" rtl="0" eaLnBrk="0">
              <a:lnSpc>
                <a:spcPct val="86000"/>
              </a:lnSpc>
              <a:spcBef>
                <a:spcPts val="427"/>
              </a:spcBef>
              <a:tabLst/>
            </a:pPr>
            <a:r>
              <a:rPr sz="2100" u="sng" kern="0" spc="13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tiwarivaidehi20</a:t>
            </a:r>
            <a:r>
              <a:rPr sz="2100" u="sng" kern="0" spc="12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05@</a:t>
            </a:r>
            <a:r>
              <a:rPr sz="2100" u="sng" kern="0" spc="13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gmail</a:t>
            </a:r>
            <a:r>
              <a:rPr sz="2100" u="sng" kern="0" spc="12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100" u="sng" kern="0" spc="130" dirty="0">
                <a:solidFill>
                  <a:srgbClr val="134F5C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endParaRPr lang="Arial" altLang="Arial" sz="2100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3" y="66524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38925" y="879387"/>
            <a:ext cx="6796050" cy="2248799"/>
          </a:xfrm>
          <a:prstGeom prst="rect">
            <a:avLst/>
          </a:prstGeom>
        </p:spPr>
      </p:pic>
      <p:sp>
        <p:nvSpPr>
          <p:cNvPr id="41" name="textbox 41"/>
          <p:cNvSpPr/>
          <p:nvPr/>
        </p:nvSpPr>
        <p:spPr>
          <a:xfrm>
            <a:off x="489283" y="3685119"/>
            <a:ext cx="3472179" cy="1296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226"/>
              </a:lnSpc>
              <a:tabLst/>
            </a:pPr>
            <a:endParaRPr lang="Arial" altLang="Arial" sz="100" dirty="0"/>
          </a:p>
          <a:p>
            <a:pPr marL="372745" indent="-314959" algn="l" rtl="0" eaLnBrk="0">
              <a:lnSpc>
                <a:spcPct val="104000"/>
              </a:lnSpc>
              <a:tabLst/>
            </a:pP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almost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similar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along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ranges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may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helpful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making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dictions</a:t>
            </a:r>
            <a:endParaRPr lang="Arial" altLang="Arial" sz="12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800" dirty="0"/>
          </a:p>
          <a:p>
            <a:pPr marL="323215" indent="-310515" algn="l" rtl="0" eaLnBrk="0">
              <a:lnSpc>
                <a:spcPct val="104000"/>
              </a:lnSpc>
              <a:spcBef>
                <a:spcPts val="1"/>
              </a:spcBef>
              <a:tabLst/>
            </a:pP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Primary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camera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megapixels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showing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little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variatio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along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categories,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2400" y="1063225"/>
            <a:ext cx="1729080" cy="1618500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300512" y="623830"/>
            <a:ext cx="8167369" cy="213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6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FC</a:t>
            </a:r>
            <a:r>
              <a:rPr sz="1600" b="1" kern="0" spc="6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front</a:t>
            </a:r>
            <a:r>
              <a:rPr sz="1600" b="1" kern="0" spc="6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camera</a:t>
            </a:r>
            <a:r>
              <a:rPr sz="1600" b="1" kern="0" spc="6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megapixels</a:t>
            </a:r>
            <a:r>
              <a:rPr sz="1600" b="1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600" b="1" kern="0" spc="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PC</a:t>
            </a:r>
            <a:r>
              <a:rPr sz="1600" b="1" kern="0" spc="1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Primary</a:t>
            </a:r>
            <a:r>
              <a:rPr sz="1600" b="1" kern="0" spc="6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camera</a:t>
            </a:r>
            <a:r>
              <a:rPr sz="1600" b="1" kern="0" spc="3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Megapixels</a:t>
            </a:r>
            <a:r>
              <a:rPr sz="1600" b="1" kern="0" spc="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600" b="1" kern="0" spc="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b="1" kern="0" spc="7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600" b="1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ight</a:t>
            </a:r>
            <a:endParaRPr lang="Times New Roman" altLang="Times New Roman" sz="1600" dirty="0"/>
          </a:p>
        </p:txBody>
      </p:sp>
      <p:sp>
        <p:nvSpPr>
          <p:cNvPr id="44" name="textbox 44"/>
          <p:cNvSpPr/>
          <p:nvPr/>
        </p:nvSpPr>
        <p:spPr>
          <a:xfrm>
            <a:off x="6841683" y="3921544"/>
            <a:ext cx="1987550" cy="2362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55"/>
              </a:lnSpc>
              <a:tabLst/>
            </a:pP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costly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phones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endParaRPr lang="Arial" altLang="Arial" sz="1200" dirty="0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95824" y="635450"/>
            <a:ext cx="3599899" cy="3682424"/>
          </a:xfrm>
          <a:prstGeom prst="rect">
            <a:avLst/>
          </a:prstGeom>
        </p:spPr>
      </p:pic>
      <p:sp>
        <p:nvSpPr>
          <p:cNvPr id="47" name="textbox 47"/>
          <p:cNvSpPr/>
          <p:nvPr/>
        </p:nvSpPr>
        <p:spPr>
          <a:xfrm>
            <a:off x="1125433" y="1418344"/>
            <a:ext cx="3959225" cy="2966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261"/>
              </a:lnSpc>
              <a:tabLst/>
            </a:pPr>
            <a:endParaRPr lang="Arial" altLang="Arial" sz="100" dirty="0"/>
          </a:p>
          <a:p>
            <a:pPr marL="327025" indent="-314325" algn="l" rtl="0" eaLnBrk="0">
              <a:lnSpc>
                <a:spcPct val="114000"/>
              </a:lnSpc>
              <a:tabLst/>
            </a:pP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RAM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correlatio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iﬁes</a:t>
            </a:r>
            <a:r>
              <a:rPr sz="1200" kern="0" spc="3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RAM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play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major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deciding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estimating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  <a:p>
            <a:pPr marL="314325" indent="-302259" algn="l" rtl="0" eaLnBrk="0">
              <a:lnSpc>
                <a:spcPct val="115000"/>
              </a:lnSpc>
              <a:spcBef>
                <a:spcPts val="1"/>
              </a:spcBef>
              <a:tabLst/>
            </a:pP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1200" kern="0" spc="3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some</a:t>
            </a:r>
            <a:r>
              <a:rPr sz="1200" kern="0" spc="2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collinearity</a:t>
            </a:r>
            <a:r>
              <a:rPr sz="1200" kern="0" spc="2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2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</a:t>
            </a:r>
            <a:r>
              <a:rPr sz="1200" kern="0" spc="2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pairs</a:t>
            </a:r>
            <a:r>
              <a:rPr sz="1200" kern="0" spc="2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('pc',</a:t>
            </a:r>
            <a:r>
              <a:rPr sz="1200" kern="0" spc="2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'fc')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1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('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px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width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',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px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height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')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Both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correlations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justi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200" kern="0" spc="2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1200" kern="0" spc="2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1200" kern="0" spc="2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2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ood</a:t>
            </a:r>
            <a:r>
              <a:rPr sz="1200" kern="0" spc="2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chances</a:t>
            </a:r>
            <a:r>
              <a:rPr sz="1200" kern="0" spc="2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3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1200" kern="0" spc="2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front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camera</a:t>
            </a:r>
            <a:r>
              <a:rPr sz="1200" kern="0" spc="1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phon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good,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back</a:t>
            </a:r>
            <a:r>
              <a:rPr sz="1200" kern="0" spc="1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camera</a:t>
            </a:r>
            <a:r>
              <a:rPr sz="1200" kern="0" spc="1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would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also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good.</a:t>
            </a:r>
            <a:endParaRPr lang="Arial" altLang="Arial" sz="1200" dirty="0"/>
          </a:p>
          <a:p>
            <a:pPr marL="323850" indent="-311784" algn="l" rtl="0" eaLnBrk="0">
              <a:lnSpc>
                <a:spcPct val="115000"/>
              </a:lnSpc>
              <a:spcBef>
                <a:spcPts val="1"/>
              </a:spcBef>
              <a:tabLst/>
            </a:pP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Also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px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height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increases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pixel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widt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also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increases,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means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overall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pixels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screen.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200" kern="0" spc="1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sz="12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</a:t>
            </a:r>
            <a:r>
              <a:rPr sz="1200" kern="0" spc="1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ures</a:t>
            </a:r>
            <a:r>
              <a:rPr sz="1200" kern="0" spc="1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1200" kern="0" spc="1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feature.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Front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Camera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megapixels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Primary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camera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megapixels</a:t>
            </a:r>
            <a:r>
              <a:rPr sz="1200" kern="0" spc="1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1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ifferent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entities</a:t>
            </a:r>
            <a:r>
              <a:rPr sz="1200" kern="0" spc="1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despite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showing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colinearity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keeping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200" kern="0" spc="-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are.</a:t>
            </a:r>
            <a:endParaRPr lang="Arial" altLang="Arial" sz="1200" dirty="0"/>
          </a:p>
        </p:txBody>
      </p:sp>
      <p:sp>
        <p:nvSpPr>
          <p:cNvPr id="48" name="textbox 48"/>
          <p:cNvSpPr/>
          <p:nvPr/>
        </p:nvSpPr>
        <p:spPr>
          <a:xfrm>
            <a:off x="1633567" y="725952"/>
            <a:ext cx="1646554" cy="393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6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3000" kern="0" spc="-5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Heat</a:t>
            </a:r>
            <a:r>
              <a:rPr sz="3000" kern="0" spc="10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5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map</a:t>
            </a:r>
            <a:endParaRPr lang="Arial" altLang="Arial" sz="3000" dirty="0"/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0"/>
          <p:cNvSpPr/>
          <p:nvPr/>
        </p:nvSpPr>
        <p:spPr>
          <a:xfrm>
            <a:off x="259767" y="895705"/>
            <a:ext cx="3557904" cy="22390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471805" algn="l" rtl="0" eaLnBrk="0">
              <a:lnSpc>
                <a:spcPts val="3986"/>
              </a:lnSpc>
              <a:tabLst/>
            </a:pPr>
            <a:r>
              <a:rPr sz="30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ML</a:t>
            </a:r>
            <a:r>
              <a:rPr sz="30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algorithms</a:t>
            </a:r>
            <a:endParaRPr lang="Arial" altLang="Arial" sz="3000" dirty="0"/>
          </a:p>
          <a:p>
            <a:pPr algn="l" rtl="0" eaLnBrk="0">
              <a:lnSpc>
                <a:spcPct val="169000"/>
              </a:lnSpc>
              <a:tabLst/>
            </a:pPr>
            <a:endParaRPr lang="Arial" altLang="Arial" sz="1000" dirty="0"/>
          </a:p>
          <a:p>
            <a:pPr marL="39369" algn="l" rtl="0" eaLnBrk="0">
              <a:lnSpc>
                <a:spcPts val="2755"/>
              </a:lnSpc>
              <a:spcBef>
                <a:spcPts val="632"/>
              </a:spcBef>
              <a:tabLst/>
            </a:pP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21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sz="21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endParaRPr lang="Times New Roman" altLang="Times New Roman" sz="2100" dirty="0"/>
          </a:p>
          <a:p>
            <a:pPr marL="13970" algn="l" rtl="0" eaLnBrk="0">
              <a:lnSpc>
                <a:spcPct val="79000"/>
              </a:lnSpc>
              <a:spcBef>
                <a:spcPts val="238"/>
              </a:spcBef>
              <a:tabLst/>
            </a:pP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21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</a:t>
            </a:r>
            <a:r>
              <a:rPr sz="21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</a:t>
            </a:r>
            <a:endParaRPr lang="Times New Roman" altLang="Times New Roman" sz="2100" dirty="0"/>
          </a:p>
          <a:p>
            <a:pPr marL="19050" algn="l" rtl="0" eaLnBrk="0">
              <a:lnSpc>
                <a:spcPts val="2755"/>
              </a:lnSpc>
              <a:spcBef>
                <a:spcPts val="283"/>
              </a:spcBef>
              <a:tabLst/>
            </a:pP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sz="21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Random</a:t>
            </a:r>
            <a:r>
              <a:rPr sz="21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Forest</a:t>
            </a:r>
            <a:r>
              <a:rPr sz="21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classificatio</a:t>
            </a:r>
            <a:r>
              <a:rPr sz="21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lang="Times New Roman" altLang="Times New Roman" sz="21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79000"/>
              </a:lnSpc>
              <a:spcBef>
                <a:spcPts val="3"/>
              </a:spcBef>
              <a:tabLst/>
            </a:pP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sz="21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21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XGboost</a:t>
            </a:r>
            <a:endParaRPr lang="Times New Roman" altLang="Times New Roman" sz="2100" dirty="0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46999" y="832349"/>
            <a:ext cx="2743200" cy="3162300"/>
          </a:xfrm>
          <a:prstGeom prst="rect">
            <a:avLst/>
          </a:prstGeom>
        </p:spPr>
      </p:pic>
      <p:sp>
        <p:nvSpPr>
          <p:cNvPr id="53" name="textbox 53"/>
          <p:cNvSpPr/>
          <p:nvPr/>
        </p:nvSpPr>
        <p:spPr>
          <a:xfrm>
            <a:off x="571374" y="209302"/>
            <a:ext cx="3401695" cy="13538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721"/>
              </a:lnSpc>
              <a:tabLst/>
            </a:pPr>
            <a:r>
              <a:rPr sz="2800" kern="0" spc="-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2800" kern="0" spc="25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800" kern="0" spc="-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Logistic</a:t>
            </a:r>
            <a:r>
              <a:rPr sz="2800" kern="0" spc="18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kern="0" spc="-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regression</a:t>
            </a:r>
            <a:endParaRPr lang="Arial" altLang="Arial" sz="28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marL="840739" algn="l" rtl="0" eaLnBrk="0">
              <a:lnSpc>
                <a:spcPct val="79000"/>
              </a:lnSpc>
              <a:spcBef>
                <a:spcPts val="425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Train_accuracy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92%</a:t>
            </a:r>
            <a:endParaRPr lang="Arial" altLang="Arial" sz="1400" dirty="0"/>
          </a:p>
          <a:p>
            <a:pPr marL="840739" algn="l" rtl="0" eaLnBrk="0">
              <a:lnSpc>
                <a:spcPts val="1721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acy: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90%</a:t>
            </a:r>
            <a:endParaRPr lang="Arial" altLang="Arial" sz="14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69975" y="2158400"/>
            <a:ext cx="2743200" cy="1400174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244925" y="3040575"/>
            <a:ext cx="4095375" cy="1992074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3525" y="1843175"/>
            <a:ext cx="3940125" cy="1478499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4166537" y="53825"/>
            <a:ext cx="4798059" cy="1249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  <a:tabLst/>
            </a:pPr>
            <a:endParaRPr lang="Arial" altLang="Arial" sz="600" dirty="0"/>
          </a:p>
          <a:p>
            <a:pPr marL="16509" algn="l" rtl="0" eaLnBrk="0">
              <a:lnSpc>
                <a:spcPts val="2932"/>
              </a:lnSpc>
              <a:spcBef>
                <a:spcPts val="5"/>
              </a:spcBef>
              <a:tabLst/>
            </a:pPr>
            <a:r>
              <a:rPr sz="2200" kern="0" spc="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2200" kern="0" spc="-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tree</a:t>
            </a:r>
            <a:r>
              <a:rPr sz="2200" kern="0" spc="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2200" kern="0" spc="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ith</a:t>
            </a:r>
            <a:r>
              <a:rPr sz="22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</a:t>
            </a:r>
            <a:endParaRPr lang="Arial" altLang="Arial" sz="2200" dirty="0"/>
          </a:p>
          <a:p>
            <a:pPr marL="12700" algn="l" rtl="0" eaLnBrk="0">
              <a:lnSpc>
                <a:spcPts val="2904"/>
              </a:lnSpc>
              <a:tabLst/>
            </a:pPr>
            <a:r>
              <a:rPr sz="2100" kern="0" spc="9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hyperparameter</a:t>
            </a:r>
            <a:r>
              <a:rPr sz="21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9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tun</a:t>
            </a:r>
            <a:r>
              <a:rPr sz="2100" kern="0" spc="8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endParaRPr lang="Arial" altLang="Arial" sz="21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300" dirty="0"/>
          </a:p>
          <a:p>
            <a:pPr marL="348615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Test_accuracy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82%</a:t>
            </a:r>
            <a:endParaRPr lang="Arial" altLang="Arial" sz="1400" dirty="0"/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0155" y="66525"/>
            <a:ext cx="348619" cy="344161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72000" y="1392049"/>
            <a:ext cx="2743200" cy="1384799"/>
          </a:xfrm>
          <a:prstGeom prst="rect">
            <a:avLst/>
          </a:prstGeom>
        </p:spPr>
      </p:pic>
      <p:sp>
        <p:nvSpPr>
          <p:cNvPr id="61" name="textbox 61"/>
          <p:cNvSpPr/>
          <p:nvPr/>
        </p:nvSpPr>
        <p:spPr>
          <a:xfrm>
            <a:off x="340589" y="614028"/>
            <a:ext cx="1760220" cy="7772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26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2300" kern="0" spc="-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</a:t>
            </a:r>
            <a:r>
              <a:rPr sz="2300" kern="0" spc="-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tree</a:t>
            </a:r>
            <a:endParaRPr lang="Arial" altLang="Arial" sz="2300" dirty="0"/>
          </a:p>
          <a:p>
            <a:pPr algn="l" rtl="0" eaLnBrk="0">
              <a:lnSpc>
                <a:spcPct val="15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ct val="81000"/>
              </a:lnSpc>
              <a:spcBef>
                <a:spcPts val="1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Test_accuracy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84%</a:t>
            </a:r>
            <a:endParaRPr lang="Arial" altLang="Arial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61524" y="360950"/>
            <a:ext cx="3196800" cy="2426574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0374" y="2878900"/>
            <a:ext cx="3452549" cy="2150399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632414" y="204541"/>
            <a:ext cx="4311650" cy="995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76"/>
              </a:lnSpc>
              <a:tabLst/>
            </a:pPr>
            <a:endParaRPr lang="Arial" altLang="Arial" sz="100" dirty="0"/>
          </a:p>
          <a:p>
            <a:pPr marL="1218564" indent="-1070610" algn="l" rtl="0" eaLnBrk="0">
              <a:lnSpc>
                <a:spcPct val="104000"/>
              </a:lnSpc>
              <a:tabLst/>
            </a:pPr>
            <a:r>
              <a:rPr sz="21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Random</a:t>
            </a:r>
            <a:r>
              <a:rPr sz="2100" kern="0" spc="-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forest</a:t>
            </a:r>
            <a:r>
              <a:rPr sz="2100" kern="0" spc="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</a:t>
            </a:r>
            <a:r>
              <a:rPr sz="21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iﬁer</a:t>
            </a:r>
            <a:r>
              <a:rPr sz="21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100" kern="0" spc="8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hyper</a:t>
            </a:r>
            <a:r>
              <a:rPr sz="21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parameter</a:t>
            </a:r>
            <a:r>
              <a:rPr sz="2100" kern="0" spc="-6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tuning</a:t>
            </a:r>
            <a:endParaRPr lang="Arial" altLang="Arial" sz="21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800" dirty="0"/>
          </a:p>
          <a:p>
            <a:pPr marL="12700" algn="l" rtl="0" eaLnBrk="0">
              <a:lnSpc>
                <a:spcPct val="81000"/>
              </a:lnSpc>
              <a:spcBef>
                <a:spcPts val="7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racy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86.5%</a:t>
            </a:r>
            <a:endParaRPr lang="Arial" altLang="Arial" sz="1400" dirty="0"/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45250" y="1322625"/>
            <a:ext cx="2743200" cy="1438275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5152144" y="3450239"/>
            <a:ext cx="3847465" cy="439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756"/>
              </a:lnSpc>
              <a:tabLst/>
            </a:pPr>
            <a:endParaRPr lang="Arial" altLang="Arial" sz="100" dirty="0"/>
          </a:p>
          <a:p>
            <a:pPr marL="13970" indent="-1270" algn="l" rtl="0" eaLnBrk="0">
              <a:lnSpc>
                <a:spcPct val="113000"/>
              </a:lnSpc>
              <a:tabLst/>
            </a:pP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1200" kern="0" spc="12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200" kern="0" spc="1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1200" kern="0" spc="13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sz="1200" kern="0" spc="7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200" kern="0" spc="8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top</a:t>
            </a:r>
            <a:r>
              <a:rPr sz="1200" kern="0" spc="12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200" kern="0" spc="10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important</a:t>
            </a:r>
            <a:r>
              <a:rPr sz="1200" kern="0" spc="1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sz="1200" kern="0" spc="1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sz="1200" kern="0" spc="10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sz="1200" kern="0" spc="10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are:</a:t>
            </a:r>
            <a:r>
              <a:rPr sz="1200" kern="0" spc="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200" kern="0" spc="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ower</a:t>
            </a:r>
            <a:r>
              <a:rPr sz="1200" kern="0" spc="6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575757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,pixels</a:t>
            </a:r>
            <a:endParaRPr lang="Times New Roman" altLang="Times New Roman" sz="1200" dirty="0"/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98650" y="2683024"/>
            <a:ext cx="3704124" cy="2353099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31962" y="1890400"/>
            <a:ext cx="3343275" cy="1628775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48299" y="1100537"/>
            <a:ext cx="2468380" cy="1517025"/>
          </a:xfrm>
          <a:prstGeom prst="rect">
            <a:avLst/>
          </a:prstGeom>
        </p:spPr>
      </p:pic>
      <p:sp>
        <p:nvSpPr>
          <p:cNvPr id="71" name="textbox 71"/>
          <p:cNvSpPr/>
          <p:nvPr/>
        </p:nvSpPr>
        <p:spPr>
          <a:xfrm>
            <a:off x="4154854" y="206508"/>
            <a:ext cx="4763770" cy="805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049"/>
              </a:lnSpc>
              <a:tabLst/>
            </a:pPr>
            <a:r>
              <a:rPr sz="23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XGboost</a:t>
            </a:r>
            <a:r>
              <a:rPr sz="23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2300" kern="0" spc="10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hyperparameter</a:t>
            </a:r>
            <a:r>
              <a:rPr sz="2300" kern="0" spc="-7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tuning</a:t>
            </a:r>
            <a:endParaRPr lang="Arial" altLang="Arial" sz="23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300" dirty="0"/>
          </a:p>
          <a:p>
            <a:pPr marL="283845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Test_accuracy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90%</a:t>
            </a:r>
            <a:endParaRPr lang="Arial" altLang="Arial" sz="1400" dirty="0"/>
          </a:p>
        </p:txBody>
      </p:sp>
      <p:sp>
        <p:nvSpPr>
          <p:cNvPr id="72" name="textbox 72"/>
          <p:cNvSpPr/>
          <p:nvPr/>
        </p:nvSpPr>
        <p:spPr>
          <a:xfrm>
            <a:off x="278114" y="314307"/>
            <a:ext cx="1661160" cy="6521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15"/>
              </a:lnSpc>
              <a:tabLst/>
            </a:pPr>
            <a:endParaRPr lang="Arial" altLang="Arial" sz="100" dirty="0"/>
          </a:p>
          <a:p>
            <a:pPr marL="78739" algn="l" rtl="0" eaLnBrk="0">
              <a:lnSpc>
                <a:spcPct val="83000"/>
              </a:lnSpc>
              <a:tabLst/>
            </a:pPr>
            <a:r>
              <a:rPr sz="23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XGboost</a:t>
            </a:r>
            <a:endParaRPr lang="Arial" altLang="Arial" sz="23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2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Test_accuracy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89%</a:t>
            </a:r>
            <a:endParaRPr lang="Arial" altLang="Arial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3"/>
          <p:cNvSpPr/>
          <p:nvPr/>
        </p:nvSpPr>
        <p:spPr>
          <a:xfrm>
            <a:off x="392911" y="742317"/>
            <a:ext cx="7203440" cy="3372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91770" algn="l" rtl="0" eaLnBrk="0">
              <a:lnSpc>
                <a:spcPts val="3712"/>
              </a:lnSpc>
              <a:tabLst/>
            </a:pPr>
            <a:r>
              <a:rPr sz="2800" kern="0" spc="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28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339090" indent="-326390" algn="l" rtl="0" eaLnBrk="0">
              <a:lnSpc>
                <a:spcPct val="115000"/>
              </a:lnSpc>
              <a:spcBef>
                <a:spcPts val="427"/>
              </a:spcBef>
              <a:tabLst/>
            </a:pPr>
            <a:r>
              <a:rPr sz="1400" b="1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b="1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EDA</a:t>
            </a:r>
            <a:r>
              <a:rPr sz="1400" kern="0" spc="-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14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sz="14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here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phones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4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ranges.</a:t>
            </a:r>
            <a:r>
              <a:rPr sz="14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400" kern="0" spc="-9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elements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almost</a:t>
            </a:r>
            <a:r>
              <a:rPr sz="14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simila</a:t>
            </a: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r.</a:t>
            </a:r>
            <a:endParaRPr lang="Times New Roman" altLang="Times New Roman" sz="1400" dirty="0"/>
          </a:p>
          <a:p>
            <a:pPr marL="12700" algn="l" rtl="0" eaLnBrk="0">
              <a:lnSpc>
                <a:spcPts val="1861"/>
              </a:lnSpc>
              <a:tabLst/>
            </a:pP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half</a:t>
            </a:r>
            <a:r>
              <a:rPr sz="1400" kern="0" spc="-1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devices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sz="14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Bluetooth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nd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half</a:t>
            </a:r>
            <a:r>
              <a:rPr sz="1400" kern="0" spc="-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don’t</a:t>
            </a:r>
            <a:endParaRPr lang="Times New Roman" altLang="Times New Roman" sz="1400" dirty="0"/>
          </a:p>
          <a:p>
            <a:pPr marL="12700" algn="l" rtl="0" eaLnBrk="0">
              <a:lnSpc>
                <a:spcPts val="1861"/>
              </a:lnSpc>
              <a:spcBef>
                <a:spcPts val="70"/>
              </a:spcBef>
              <a:tabLst/>
            </a:pP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gradual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</a:t>
            </a: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ases</a:t>
            </a:r>
            <a:endParaRPr lang="Times New Roman" altLang="Times New Roman" sz="1400" dirty="0"/>
          </a:p>
          <a:p>
            <a:pPr marL="12700" algn="l" rtl="0" eaLnBrk="0">
              <a:lnSpc>
                <a:spcPts val="1861"/>
              </a:lnSpc>
              <a:spcBef>
                <a:spcPts val="70"/>
              </a:spcBef>
              <a:tabLst/>
            </a:pP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</a:t>
            </a:r>
            <a:r>
              <a:rPr sz="14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continuous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increase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moving</a:t>
            </a:r>
            <a:r>
              <a:rPr sz="14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sz="14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sz="14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ost</a:t>
            </a:r>
            <a:endParaRPr lang="Times New Roman" altLang="Times New Roman" sz="1400" dirty="0"/>
          </a:p>
          <a:p>
            <a:pPr marL="12700" algn="l" rtl="0" eaLnBrk="0">
              <a:lnSpc>
                <a:spcPts val="1861"/>
              </a:lnSpc>
              <a:spcBef>
                <a:spcPts val="70"/>
              </a:spcBef>
              <a:tabLst/>
            </a:pP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costly</a:t>
            </a:r>
            <a:r>
              <a:rPr sz="14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phones</a:t>
            </a:r>
            <a:r>
              <a:rPr sz="14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14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lighter</a:t>
            </a:r>
            <a:endParaRPr lang="Times New Roman" altLang="Times New Roman" sz="1400" dirty="0"/>
          </a:p>
          <a:p>
            <a:pPr marL="332740" indent="-320040" algn="l" rtl="0" eaLnBrk="0">
              <a:lnSpc>
                <a:spcPct val="110000"/>
              </a:lnSpc>
              <a:spcBef>
                <a:spcPts val="6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power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pixels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played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more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nificant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role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deciding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phone.</a:t>
            </a:r>
            <a:endParaRPr lang="Times New Roman" altLang="Times New Roman" sz="1400" dirty="0"/>
          </a:p>
          <a:p>
            <a:pPr marL="332740" indent="-320040" algn="l" rtl="0" eaLnBrk="0">
              <a:lnSpc>
                <a:spcPct val="113000"/>
              </a:lnSpc>
              <a:spcBef>
                <a:spcPts val="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above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experiments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conclude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regression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XGboosting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hyperparameters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got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endParaRPr lang="Times New Roman" altLang="Times New Roman" sz="1400" dirty="0"/>
          </a:p>
          <a:p>
            <a:pPr marL="12700" algn="l" rtl="0" eaLnBrk="0">
              <a:lnSpc>
                <a:spcPts val="1862"/>
              </a:lnSpc>
              <a:spcBef>
                <a:spcPts val="6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accuracy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ance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4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evaluated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confusion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matrix</a:t>
            </a:r>
            <a:endParaRPr lang="Times New Roman" altLang="Times New Roman" sz="1400" dirty="0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/>
          <p:nvPr/>
        </p:nvSpPr>
        <p:spPr>
          <a:xfrm>
            <a:off x="384318" y="711043"/>
            <a:ext cx="8037194" cy="2188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31"/>
              </a:lnSpc>
              <a:tabLst/>
            </a:pPr>
            <a:endParaRPr lang="Arial" altLang="Arial" sz="100" dirty="0"/>
          </a:p>
          <a:p>
            <a:pPr marL="17779" algn="l" rtl="0" eaLnBrk="0">
              <a:lnSpc>
                <a:spcPct val="79000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sz="2400" kern="0" spc="1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</a:t>
            </a:r>
            <a:r>
              <a:rPr sz="2400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</a:t>
            </a:r>
            <a:endParaRPr lang="Times New Roman" altLang="Times New Roman" sz="24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marL="19684" indent="-1905" algn="l" rtl="0" eaLnBrk="0">
              <a:lnSpc>
                <a:spcPct val="113000"/>
              </a:lnSpc>
              <a:spcBef>
                <a:spcPts val="489"/>
              </a:spcBef>
              <a:tabLst/>
            </a:pP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competitive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marke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companies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wantto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sales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phones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factors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drive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prices.</a:t>
            </a:r>
            <a:endParaRPr lang="Times New Roman" altLang="Times New Roman" sz="16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600" dirty="0"/>
          </a:p>
          <a:p>
            <a:pPr marL="12700" indent="6350" algn="l" rtl="0" eaLnBrk="0">
              <a:lnSpc>
                <a:spcPct val="114000"/>
              </a:lnSpc>
              <a:spcBef>
                <a:spcPts val="6"/>
              </a:spcBef>
              <a:tabLst/>
            </a:pP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find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relation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phone(eg:-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RAM,Internal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Memory,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etc)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selling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price.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problem,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theactual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dicating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is.</a:t>
            </a:r>
            <a:endParaRPr lang="Times New Roman" altLang="Times New Roman" sz="16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/>
          <p:nvPr/>
        </p:nvSpPr>
        <p:spPr>
          <a:xfrm>
            <a:off x="389906" y="780744"/>
            <a:ext cx="3053079" cy="3041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48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Points</a:t>
            </a:r>
            <a:r>
              <a:rPr sz="2400" kern="0" spc="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400" kern="0" spc="8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discu</a:t>
            </a:r>
            <a:r>
              <a:rPr sz="2400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ss</a:t>
            </a:r>
            <a:endParaRPr lang="Times New Roman" altLang="Times New Roman" sz="2400" dirty="0"/>
          </a:p>
          <a:p>
            <a:pPr algn="r" rtl="0" eaLnBrk="0">
              <a:lnSpc>
                <a:spcPts val="2127"/>
              </a:lnSpc>
              <a:spcBef>
                <a:spcPts val="807"/>
              </a:spcBef>
              <a:tabLst/>
            </a:pP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iption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summary</a:t>
            </a:r>
            <a:endParaRPr lang="Times New Roman" altLang="Times New Roman" sz="1600" dirty="0"/>
          </a:p>
          <a:p>
            <a:pPr marL="168910" algn="l" rtl="0" eaLnBrk="0">
              <a:lnSpc>
                <a:spcPts val="2127"/>
              </a:lnSpc>
              <a:spcBef>
                <a:spcPts val="80"/>
              </a:spcBef>
              <a:tabLst/>
            </a:pP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Exploratory</a:t>
            </a:r>
            <a:r>
              <a:rPr sz="1600" kern="0" spc="9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ata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lang="Times New Roman" altLang="Times New Roman" sz="1600" dirty="0"/>
          </a:p>
          <a:p>
            <a:pPr marL="168910" algn="l" rtl="0" eaLnBrk="0">
              <a:lnSpc>
                <a:spcPts val="2126"/>
              </a:lnSpc>
              <a:spcBef>
                <a:spcPts val="82"/>
              </a:spcBef>
              <a:tabLst/>
            </a:pP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Heat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map</a:t>
            </a:r>
            <a:endParaRPr lang="Times New Roman" altLang="Times New Roman" sz="1600" dirty="0"/>
          </a:p>
          <a:p>
            <a:pPr marL="168910" algn="l" rtl="0" eaLnBrk="0">
              <a:lnSpc>
                <a:spcPts val="2127"/>
              </a:lnSpc>
              <a:spcBef>
                <a:spcPts val="80"/>
              </a:spcBef>
              <a:tabLst/>
            </a:pP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Machine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lgorithms</a:t>
            </a:r>
            <a:endParaRPr lang="Times New Roman" altLang="Times New Roman" sz="1600" dirty="0"/>
          </a:p>
          <a:p>
            <a:pPr marL="577215" algn="l" rtl="0" eaLnBrk="0">
              <a:lnSpc>
                <a:spcPts val="2099"/>
              </a:lnSpc>
              <a:spcBef>
                <a:spcPts val="80"/>
              </a:spcBef>
              <a:tabLst/>
            </a:pP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Logistic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gression</a:t>
            </a:r>
            <a:endParaRPr lang="Times New Roman" altLang="Times New Roman" sz="1600" dirty="0"/>
          </a:p>
          <a:p>
            <a:pPr marL="608330" algn="l" rtl="0" eaLnBrk="0">
              <a:lnSpc>
                <a:spcPct val="79000"/>
              </a:lnSpc>
              <a:spcBef>
                <a:spcPts val="585"/>
              </a:spcBef>
              <a:tabLst/>
            </a:pP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tree</a:t>
            </a:r>
            <a:endParaRPr lang="Times New Roman" altLang="Times New Roman" sz="1600" dirty="0"/>
          </a:p>
          <a:p>
            <a:pPr marL="612775" algn="l" rtl="0" eaLnBrk="0">
              <a:lnSpc>
                <a:spcPts val="2099"/>
              </a:lnSpc>
              <a:spcBef>
                <a:spcPts val="216"/>
              </a:spcBef>
              <a:tabLst/>
            </a:pP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Random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forest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ier</a:t>
            </a:r>
            <a:endParaRPr lang="Times New Roman" altLang="Times New Roman" sz="1600" dirty="0"/>
          </a:p>
          <a:p>
            <a:pPr marL="607694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Xgboost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classifier</a:t>
            </a:r>
            <a:endParaRPr lang="Times New Roman" altLang="Times New Roman" sz="1600" dirty="0"/>
          </a:p>
          <a:p>
            <a:pPr marL="168910" algn="l" rtl="0" eaLnBrk="0">
              <a:lnSpc>
                <a:spcPts val="2127"/>
              </a:lnSpc>
              <a:spcBef>
                <a:spcPts val="109"/>
              </a:spcBef>
              <a:tabLst/>
            </a:pP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lang="Times New Roman" altLang="Times New Roman" sz="16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/>
          <p:nvPr/>
        </p:nvSpPr>
        <p:spPr>
          <a:xfrm>
            <a:off x="252070" y="739402"/>
            <a:ext cx="8741409" cy="3197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2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3000"/>
              </a:lnSpc>
              <a:tabLst/>
            </a:pP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24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1600" kern="0" spc="25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</a:t>
            </a:r>
            <a:r>
              <a:rPr sz="1600" kern="0" spc="24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sz="1600" kern="0" spc="20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regarding</a:t>
            </a:r>
            <a:r>
              <a:rPr sz="1600" kern="0" spc="20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19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</a:t>
            </a:r>
            <a:r>
              <a:rPr sz="1600" kern="0" spc="26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features,</a:t>
            </a:r>
            <a:r>
              <a:rPr sz="1600" kern="0" spc="27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specifications</a:t>
            </a:r>
            <a:r>
              <a:rPr sz="1600" kern="0" spc="25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</a:t>
            </a:r>
            <a:r>
              <a:rPr sz="1600" kern="0" spc="25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20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sz="1600" kern="0" spc="18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20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range.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various</a:t>
            </a:r>
            <a:r>
              <a:rPr sz="1600" kern="0" spc="6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sz="1600" kern="0" spc="6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4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600" kern="0" spc="6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sz="1600" kern="0" spc="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</a:t>
            </a:r>
            <a:r>
              <a:rPr sz="1600" kern="0" spc="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600" kern="0" spc="5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0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22222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phone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870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power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Total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energy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ttery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store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measured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mAh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Blue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blue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tooth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Clock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speed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speed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microprocessor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executes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ions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Dual_sim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dual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support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Fc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Front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Came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pixels</a:t>
            </a:r>
            <a:endParaRPr lang="Times New Roman" altLang="Times New Roman" sz="1600" dirty="0"/>
          </a:p>
          <a:p>
            <a:pPr marL="149860" algn="l" rtl="0" eaLnBrk="0">
              <a:lnSpc>
                <a:spcPct val="92000"/>
              </a:lnSpc>
              <a:spcBef>
                <a:spcPts val="412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Four_g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4G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3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memory</a:t>
            </a:r>
            <a:r>
              <a:rPr sz="1600" kern="0" spc="9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Internal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Memor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Gigabytes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M_dep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Depth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cm</a:t>
            </a:r>
            <a:endParaRPr lang="Times New Roman" altLang="Times New Roman" sz="1600" dirty="0"/>
          </a:p>
          <a:p>
            <a:pPr marL="14986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wt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Weight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pho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ne</a:t>
            </a:r>
            <a:endParaRPr lang="Times New Roman" altLang="Times New Roman" sz="1600" dirty="0"/>
          </a:p>
        </p:txBody>
      </p:sp>
      <p:sp>
        <p:nvSpPr>
          <p:cNvPr id="8" name="textbox 8"/>
          <p:cNvSpPr/>
          <p:nvPr/>
        </p:nvSpPr>
        <p:spPr>
          <a:xfrm>
            <a:off x="461323" y="265079"/>
            <a:ext cx="2217420" cy="429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82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400" kern="0" spc="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</a:t>
            </a:r>
            <a:r>
              <a:rPr sz="2400" kern="0" spc="-2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2400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257922" y="303929"/>
            <a:ext cx="7058025" cy="4168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26059" algn="l" rtl="0" eaLnBrk="0">
              <a:lnSpc>
                <a:spcPts val="3182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400" kern="0" spc="1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description(cont,.)</a:t>
            </a:r>
            <a:endParaRPr lang="Arial" altLang="Arial" sz="2400" dirty="0"/>
          </a:p>
          <a:p>
            <a:pPr marL="12700" algn="l" rtl="0" eaLnBrk="0">
              <a:lnSpc>
                <a:spcPts val="2099"/>
              </a:lnSpc>
              <a:spcBef>
                <a:spcPts val="847"/>
              </a:spcBef>
              <a:tabLst/>
            </a:pPr>
            <a:r>
              <a:rPr sz="13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N_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cores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Number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cores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processo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Pc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Primary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Came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pixels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Px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height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Resolution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Hei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ght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Px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width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Resolu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tion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Width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Random</a:t>
            </a:r>
            <a:r>
              <a:rPr sz="1600" kern="0" spc="-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Memory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MegaBy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tes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_h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Screen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Heig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cm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Sc_w</a:t>
            </a:r>
            <a:r>
              <a:rPr sz="1600" kern="0" spc="9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Screen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Width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cm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Talk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longest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single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charge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last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when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you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endParaRPr lang="Times New Roman" altLang="Times New Roman" sz="1600" dirty="0"/>
          </a:p>
          <a:p>
            <a:pPr marL="12700" algn="l" rtl="0" eaLnBrk="0">
              <a:lnSpc>
                <a:spcPct val="92000"/>
              </a:lnSpc>
              <a:spcBef>
                <a:spcPts val="412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Three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_g</a:t>
            </a:r>
            <a:r>
              <a:rPr sz="1600" kern="0" spc="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3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Touch_screen</a:t>
            </a:r>
            <a:r>
              <a:rPr sz="1600" kern="0" spc="1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touch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screen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Wifi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wifi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sz="1600" kern="0" spc="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3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sz="1600" kern="0" spc="8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sz="1600" kern="0" spc="4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600" kern="0" spc="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target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variable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600" kern="0" spc="-10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0(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1600" kern="0" spc="19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1(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mediu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cost),</a:t>
            </a:r>
            <a:endParaRPr lang="Times New Roman" altLang="Times New Roman" sz="1600" dirty="0"/>
          </a:p>
          <a:p>
            <a:pPr marL="12700" algn="l" rtl="0" eaLnBrk="0">
              <a:lnSpc>
                <a:spcPts val="2099"/>
              </a:lnSpc>
              <a:spcBef>
                <a:spcPts val="109"/>
              </a:spcBef>
              <a:tabLst/>
            </a:pPr>
            <a:r>
              <a:rPr sz="13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2(high</a:t>
            </a:r>
            <a:r>
              <a:rPr sz="1600" kern="0" spc="7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600" kern="0" spc="6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3(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sz="1600" kern="0" spc="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sz="1600" kern="0" spc="5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cost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600" kern="0" spc="-20" dirty="0">
                <a:solidFill>
                  <a:srgbClr val="21212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imes New Roman" altLang="Times New Roman" sz="1600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5774" y="857899"/>
            <a:ext cx="3771900" cy="252412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729749" y="1131125"/>
            <a:ext cx="2536592" cy="2529324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5221833" y="3852144"/>
            <a:ext cx="3491865" cy="588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951"/>
              </a:lnSpc>
              <a:tabLst/>
            </a:pPr>
            <a:endParaRPr lang="Arial" altLang="Arial" sz="100" dirty="0"/>
          </a:p>
          <a:p>
            <a:pPr marL="320675" indent="-307975" algn="l" rtl="0" eaLnBrk="0">
              <a:lnSpc>
                <a:spcPct val="103000"/>
              </a:lnSpc>
              <a:tabLst/>
            </a:pP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plot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showshow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battery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mAh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spread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gradual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increases</a:t>
            </a:r>
            <a:endParaRPr lang="Arial" altLang="Arial" sz="1200" dirty="0"/>
          </a:p>
        </p:txBody>
      </p:sp>
      <p:sp>
        <p:nvSpPr>
          <p:cNvPr id="15" name="textbox 15"/>
          <p:cNvSpPr/>
          <p:nvPr/>
        </p:nvSpPr>
        <p:spPr>
          <a:xfrm>
            <a:off x="1415686" y="4240048"/>
            <a:ext cx="2679700" cy="7251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536"/>
              </a:lnSpc>
              <a:tabLst/>
            </a:pPr>
            <a:endParaRPr lang="Arial" altLang="Arial" sz="100" dirty="0"/>
          </a:p>
          <a:p>
            <a:pPr marL="340995" indent="-328295" algn="l" rtl="0" eaLnBrk="0">
              <a:lnSpc>
                <a:spcPct val="12100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mobi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phones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ranges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-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nu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mber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almost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similar</a:t>
            </a:r>
            <a:endParaRPr lang="Arial" altLang="Arial" sz="1200" dirty="0"/>
          </a:p>
        </p:txBody>
      </p:sp>
      <p:sp>
        <p:nvSpPr>
          <p:cNvPr id="16" name="textbox 16"/>
          <p:cNvSpPr/>
          <p:nvPr/>
        </p:nvSpPr>
        <p:spPr>
          <a:xfrm>
            <a:off x="6415056" y="377372"/>
            <a:ext cx="916305" cy="3035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Battery</a:t>
            </a:r>
            <a:endParaRPr lang="Times New Roman" altLang="Times New Roman" sz="2400" dirty="0"/>
          </a:p>
        </p:txBody>
      </p:sp>
      <p:sp>
        <p:nvSpPr>
          <p:cNvPr id="17" name="textbox 17"/>
          <p:cNvSpPr/>
          <p:nvPr/>
        </p:nvSpPr>
        <p:spPr>
          <a:xfrm>
            <a:off x="836606" y="367619"/>
            <a:ext cx="645794" cy="313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1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Price</a:t>
            </a:r>
            <a:endParaRPr lang="Times New Roman" altLang="Times New Roman" sz="2400" dirty="0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2400" y="721974"/>
            <a:ext cx="4376995" cy="228797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81799" y="843700"/>
            <a:ext cx="3079400" cy="2471049"/>
          </a:xfrm>
          <a:prstGeom prst="rect">
            <a:avLst/>
          </a:prstGeom>
        </p:spPr>
      </p:pic>
      <p:sp>
        <p:nvSpPr>
          <p:cNvPr id="21" name="textbox 21"/>
          <p:cNvSpPr/>
          <p:nvPr/>
        </p:nvSpPr>
        <p:spPr>
          <a:xfrm>
            <a:off x="5300088" y="3317669"/>
            <a:ext cx="3514725" cy="415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111"/>
              </a:lnSpc>
              <a:tabLst/>
            </a:pPr>
            <a:endParaRPr lang="Arial" altLang="Arial" sz="100" dirty="0"/>
          </a:p>
          <a:p>
            <a:pPr marL="12700" indent="1905" algn="l" rtl="0" eaLnBrk="0">
              <a:lnSpc>
                <a:spcPct val="106000"/>
              </a:lnSpc>
              <a:tabLst/>
            </a:pP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Ram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increase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while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moving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endParaRPr lang="Arial" altLang="Arial" sz="1200" dirty="0"/>
          </a:p>
        </p:txBody>
      </p:sp>
      <p:sp>
        <p:nvSpPr>
          <p:cNvPr id="22" name="textbox 22"/>
          <p:cNvSpPr/>
          <p:nvPr/>
        </p:nvSpPr>
        <p:spPr>
          <a:xfrm>
            <a:off x="978813" y="3220745"/>
            <a:ext cx="3104514" cy="227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591"/>
              </a:lnSpc>
              <a:tabLst/>
            </a:pP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half</a:t>
            </a:r>
            <a:r>
              <a:rPr sz="1200" kern="0" spc="-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devices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Bluetooth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half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don’t</a:t>
            </a:r>
            <a:endParaRPr lang="Arial" altLang="Arial" sz="1200" dirty="0"/>
          </a:p>
        </p:txBody>
      </p:sp>
      <p:sp>
        <p:nvSpPr>
          <p:cNvPr id="23" name="textbox 23"/>
          <p:cNvSpPr/>
          <p:nvPr/>
        </p:nvSpPr>
        <p:spPr>
          <a:xfrm>
            <a:off x="739545" y="91369"/>
            <a:ext cx="1176655" cy="425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48"/>
              </a:lnSpc>
              <a:tabLst/>
            </a:pPr>
            <a:r>
              <a:rPr sz="2400" kern="0" spc="-1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bluetooth</a:t>
            </a:r>
            <a:endParaRPr lang="Times New Roman" altLang="Times New Roman" sz="2400" dirty="0"/>
          </a:p>
        </p:txBody>
      </p:sp>
      <p:sp>
        <p:nvSpPr>
          <p:cNvPr id="24" name="textbox 24"/>
          <p:cNvSpPr/>
          <p:nvPr/>
        </p:nvSpPr>
        <p:spPr>
          <a:xfrm>
            <a:off x="5516841" y="313173"/>
            <a:ext cx="685800" cy="296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1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2300" kern="0" spc="-20" dirty="0">
                <a:solidFill>
                  <a:srgbClr val="CC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RAM</a:t>
            </a:r>
            <a:endParaRPr lang="Times New Roman" altLang="Times New Roman" sz="2300"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231025" y="1038225"/>
            <a:ext cx="4646199" cy="2117224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76224" y="1038225"/>
            <a:ext cx="3631400" cy="1978099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462675" y="3732769"/>
            <a:ext cx="3903979" cy="963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945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3000"/>
              </a:lnSpc>
              <a:tabLst/>
            </a:pP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1200" kern="0" spc="2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sz="1200" kern="0" spc="1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increase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2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pixel</a:t>
            </a:r>
            <a:r>
              <a:rPr sz="1200" kern="0" spc="1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width</a:t>
            </a:r>
            <a:r>
              <a:rPr sz="1200" kern="0" spc="18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200" kern="0" spc="1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1200" kern="0" spc="3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3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3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cost.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Mobiles</a:t>
            </a:r>
            <a:r>
              <a:rPr sz="1200" kern="0" spc="3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Medium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almost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qual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pixel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width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say</a:t>
            </a:r>
            <a:r>
              <a:rPr sz="1200" kern="0" spc="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1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200" kern="0" spc="1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would</a:t>
            </a:r>
            <a:r>
              <a:rPr sz="1200" kern="0" spc="1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1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driving</a:t>
            </a:r>
            <a:r>
              <a:rPr sz="1200" kern="0" spc="1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</a:t>
            </a:r>
            <a:r>
              <a:rPr sz="1200" kern="0" spc="1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deciding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price_range.</a:t>
            </a:r>
            <a:endParaRPr lang="Arial" altLang="Arial" sz="1200" dirty="0"/>
          </a:p>
        </p:txBody>
      </p:sp>
      <p:sp>
        <p:nvSpPr>
          <p:cNvPr id="29" name="textbox 29"/>
          <p:cNvSpPr/>
          <p:nvPr/>
        </p:nvSpPr>
        <p:spPr>
          <a:xfrm>
            <a:off x="410023" y="479429"/>
            <a:ext cx="585914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826"/>
              </a:lnSpc>
              <a:tabLst/>
            </a:pPr>
            <a:r>
              <a:rPr sz="3600" kern="0" spc="0" baseline="23343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Px_width</a:t>
            </a:r>
            <a:r>
              <a:rPr sz="2300" kern="0" spc="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</a:t>
            </a:r>
            <a:r>
              <a:rPr sz="3600" kern="0" spc="0" baseline="10321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px_height</a:t>
            </a:r>
            <a:endParaRPr lang="Arial" altLang="Arial" sz="3600" baseline="10321" dirty="0"/>
          </a:p>
        </p:txBody>
      </p:sp>
      <p:sp>
        <p:nvSpPr>
          <p:cNvPr id="30" name="textbox 30"/>
          <p:cNvSpPr/>
          <p:nvPr/>
        </p:nvSpPr>
        <p:spPr>
          <a:xfrm>
            <a:off x="5219534" y="3657794"/>
            <a:ext cx="3816984" cy="415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112"/>
              </a:lnSpc>
              <a:tabLst/>
            </a:pPr>
            <a:endParaRPr lang="Arial" altLang="Arial" sz="100" dirty="0"/>
          </a:p>
          <a:p>
            <a:pPr marL="12700" indent="11429" algn="l" rtl="0" eaLnBrk="0">
              <a:lnSpc>
                <a:spcPct val="106000"/>
              </a:lnSpc>
              <a:tabLst/>
            </a:pP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Pixel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height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almost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similar</a:t>
            </a:r>
            <a:r>
              <a:rPr sz="12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move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rom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-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cost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little</a:t>
            </a:r>
            <a:r>
              <a:rPr sz="1200" kern="0" spc="-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variation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pix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el_height</a:t>
            </a:r>
            <a:endParaRPr lang="Arial" altLang="Arial" sz="1200" dirty="0"/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78499" y="2356899"/>
            <a:ext cx="4026625" cy="168362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54974" y="1038225"/>
            <a:ext cx="3435950" cy="1929499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112599" y="580475"/>
            <a:ext cx="3792524" cy="1727825"/>
          </a:xfrm>
          <a:prstGeom prst="rect">
            <a:avLst/>
          </a:prstGeom>
        </p:spPr>
      </p:pic>
      <p:sp>
        <p:nvSpPr>
          <p:cNvPr id="35" name="textbox 35"/>
          <p:cNvSpPr/>
          <p:nvPr/>
        </p:nvSpPr>
        <p:spPr>
          <a:xfrm>
            <a:off x="460084" y="3732769"/>
            <a:ext cx="3906520" cy="771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34"/>
              </a:lnSpc>
              <a:tabLst/>
            </a:pPr>
            <a:endParaRPr lang="Arial" altLang="Arial" sz="100" dirty="0"/>
          </a:p>
          <a:p>
            <a:pPr marL="12700" indent="7620" algn="l" rtl="0" eaLnBrk="0">
              <a:lnSpc>
                <a:spcPct val="102000"/>
              </a:lnSpc>
              <a:tabLst/>
            </a:pP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Combining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height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sc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_width</a:t>
            </a:r>
            <a:r>
              <a:rPr sz="1200" kern="0" spc="2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sz="1200" kern="0" spc="19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column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3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2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sc_size,</a:t>
            </a:r>
            <a:r>
              <a:rPr sz="1200" kern="0" spc="2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Screen</a:t>
            </a:r>
            <a:r>
              <a:rPr sz="1200" kern="0" spc="2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Size</a:t>
            </a:r>
            <a:r>
              <a:rPr sz="1200" kern="0" spc="2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1200" kern="0" spc="2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little</a:t>
            </a:r>
            <a:r>
              <a:rPr sz="1200" kern="0" spc="2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variation</a:t>
            </a:r>
            <a:r>
              <a:rPr sz="1200" kern="0" spc="2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along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variables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200" kern="0" spc="10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helpful</a:t>
            </a:r>
            <a:r>
              <a:rPr sz="1200" kern="0" spc="1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200" kern="0" spc="1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redicting</a:t>
            </a:r>
            <a:r>
              <a:rPr sz="12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target</a:t>
            </a:r>
            <a:r>
              <a:rPr sz="1200" kern="0" spc="1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categories</a:t>
            </a:r>
            <a:r>
              <a:rPr sz="12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sp>
        <p:nvSpPr>
          <p:cNvPr id="36" name="textbox 36"/>
          <p:cNvSpPr/>
          <p:nvPr/>
        </p:nvSpPr>
        <p:spPr>
          <a:xfrm>
            <a:off x="5268985" y="4240845"/>
            <a:ext cx="3815079" cy="599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6509" algn="l" rtl="0" eaLnBrk="0">
              <a:lnSpc>
                <a:spcPts val="1515"/>
              </a:lnSpc>
              <a:tabLst/>
            </a:pPr>
            <a:r>
              <a:rPr sz="1100" kern="0" spc="1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50%</a:t>
            </a: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1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phones</a:t>
            </a: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support</a:t>
            </a:r>
            <a:r>
              <a:rPr sz="1100" kern="0" spc="2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1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4_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1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1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1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76%</a:t>
            </a: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1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phones</a:t>
            </a:r>
            <a:endParaRPr lang="Arial" altLang="Arial" sz="1100" dirty="0"/>
          </a:p>
          <a:p>
            <a:pPr marL="15875" indent="-3175" algn="l" rtl="0" eaLnBrk="0">
              <a:lnSpc>
                <a:spcPct val="113000"/>
              </a:lnSpc>
              <a:spcBef>
                <a:spcPts val="18"/>
              </a:spcBef>
              <a:tabLst/>
            </a:pP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support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3_g,</a:t>
            </a: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ture</a:t>
            </a:r>
            <a:r>
              <a:rPr sz="1100" kern="0" spc="5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'three_g'play</a:t>
            </a:r>
            <a:r>
              <a:rPr sz="1100" kern="0" spc="6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1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important</a:t>
            </a:r>
            <a:r>
              <a:rPr sz="1100" kern="0" spc="3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</a:t>
            </a:r>
            <a:r>
              <a:rPr sz="1100" kern="0" spc="7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100" kern="0" spc="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100" kern="0" spc="40" dirty="0">
                <a:solidFill>
                  <a:srgbClr val="212121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prediction</a:t>
            </a:r>
            <a:endParaRPr lang="Arial" altLang="Arial" sz="1100" dirty="0"/>
          </a:p>
        </p:txBody>
      </p:sp>
      <p:sp>
        <p:nvSpPr>
          <p:cNvPr id="37" name="textbox 37"/>
          <p:cNvSpPr/>
          <p:nvPr/>
        </p:nvSpPr>
        <p:spPr>
          <a:xfrm>
            <a:off x="5086800" y="166224"/>
            <a:ext cx="1376680" cy="430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89"/>
              </a:lnSpc>
              <a:tabLst/>
            </a:pPr>
            <a:r>
              <a:rPr sz="24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4g</a:t>
            </a:r>
            <a:r>
              <a:rPr sz="2400" kern="0" spc="9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400" kern="0" spc="10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3g</a:t>
            </a:r>
            <a:endParaRPr lang="Arial" altLang="Arial" sz="2400" dirty="0"/>
          </a:p>
        </p:txBody>
      </p:sp>
      <p:sp>
        <p:nvSpPr>
          <p:cNvPr id="38" name="textbox 38"/>
          <p:cNvSpPr/>
          <p:nvPr/>
        </p:nvSpPr>
        <p:spPr>
          <a:xfrm>
            <a:off x="1649693" y="578184"/>
            <a:ext cx="1597025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99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1000"/>
              </a:lnSpc>
              <a:tabLst/>
            </a:pPr>
            <a:r>
              <a:rPr sz="2400" kern="0" spc="-40" dirty="0">
                <a:solidFill>
                  <a:srgbClr val="CC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screen_size</a:t>
            </a:r>
            <a:endParaRPr lang="Arial" altLang="Arial" sz="2400" dirty="0"/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602974" y="66525"/>
            <a:ext cx="348619" cy="357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Google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range  prediction_final 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2023-10-04T16:07:59</vt:filetime>
  </property>
</Properties>
</file>