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 Members &amp; Roles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67625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Riya Agrawal and Ayman Kazi - Front 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Vaishnavi Phophale , Tanishka Deshpande, Shreya Pawar - </a:t>
            </a:r>
            <a:r>
              <a:rPr lang="en"/>
              <a:t>Research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Vaidehi Mahale - Model training and data preprocessing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800"/>
              <a:t>Yoga Pose Detection and Correction using Mediapipe and OpenCV2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Yog-ood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Yoga se Hoga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0818" l="32192" r="27057" t="17727"/>
          <a:stretch/>
        </p:blipFill>
        <p:spPr>
          <a:xfrm>
            <a:off x="5563049" y="1115824"/>
            <a:ext cx="3015874" cy="2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have made a yoga detection and </a:t>
            </a:r>
            <a:r>
              <a:rPr lang="en"/>
              <a:t>correction</a:t>
            </a:r>
            <a:r>
              <a:rPr lang="en"/>
              <a:t> model that detects and corrects your yoga posture. This works both on images and real time videos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550" y="2099775"/>
            <a:ext cx="3802549" cy="26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Wow factors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Takes in 3 D plots of the skeleton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Works on any normal </a:t>
            </a:r>
            <a:r>
              <a:rPr lang="en"/>
              <a:t>office</a:t>
            </a:r>
            <a:r>
              <a:rPr lang="en"/>
              <a:t> laptop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Gives you </a:t>
            </a:r>
            <a:r>
              <a:rPr lang="en"/>
              <a:t>instructions</a:t>
            </a:r>
            <a:r>
              <a:rPr lang="en"/>
              <a:t> on how to correct your posture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works on images, videos and real-time data as well.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25" y="2571745"/>
            <a:ext cx="4072376" cy="23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525" y="2571750"/>
            <a:ext cx="3618778" cy="2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Let’s Jump into the Demo!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/>
              <a:t>(exit presentation &amp; showcase your project)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Learnings during the Hackathon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work with a team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train models and learn about mediapipe and opencv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formulate project idea and do project execution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make front end and do model deployment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