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f32fcbf1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f32fcbf1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f32fcbf1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f32fcbf1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f32fcbf1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f32fcbf1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f32fcbf1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f32fcbf1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f32fcbf1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f32fcbf1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ata.worldbank.org/country/united-stat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factors affect House Prices in US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 Vaidehi Lehekar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17800" y="4015225"/>
            <a:ext cx="76881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https://data.worldbank.org/country/united-states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r>
              <a:rPr lang="en"/>
              <a:t>https://fred.stlouisfed.org/series/HOUST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492525"/>
            <a:ext cx="768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collection: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424075"/>
            <a:ext cx="76887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Chosen: ‘</a:t>
            </a:r>
            <a:r>
              <a:rPr lang="en"/>
              <a:t>Date', 'GDP', 'Inflation , 'Unemployment', 'Population', 'Net migration',  'Forest area', Millions of Dollars Spent of House building Supplies.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1: Deleting </a:t>
            </a:r>
            <a:r>
              <a:rPr lang="en"/>
              <a:t>unnecessary</a:t>
            </a:r>
            <a:r>
              <a:rPr lang="en"/>
              <a:t> columns from the csv files and grouping as much data as possible.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Checking for frequency. We need the frequency of the data to be “monthly”.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So, I performed resampling based on the HPI in the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CSUSHPISA.csv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463" y="3101850"/>
            <a:ext cx="4977536" cy="19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88900"/>
            <a:ext cx="768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391950"/>
            <a:ext cx="7688700" cy="29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Merging all the data in one dataset (df)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</a:t>
            </a:r>
            <a:r>
              <a:rPr lang="en"/>
              <a:t>Checking for null values and replacing them by mean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400" y="2141450"/>
            <a:ext cx="6534077" cy="294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535375"/>
            <a:ext cx="76887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plots: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317000"/>
            <a:ext cx="7688700" cy="30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Step 1: Box Plots for Outlier Analysis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Step 2: EDA : Univariate and Multivariate Analysis (Refer to the Python </a:t>
            </a:r>
            <a:r>
              <a:rPr lang="en" sz="1400"/>
              <a:t>notebook</a:t>
            </a:r>
            <a:r>
              <a:rPr lang="en" sz="1400"/>
              <a:t> for plots)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Outcomes: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Net migration of people has a direct connection to HPI. Maximum net migration showed the most HPI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Government spent maximum </a:t>
            </a:r>
            <a:r>
              <a:rPr lang="en" sz="1400"/>
              <a:t>amount</a:t>
            </a:r>
            <a:r>
              <a:rPr lang="en" sz="1400"/>
              <a:t> of money on Housing supplies in the year 2006.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year most amount of money was spent of supplies was the year HPI was the highest.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Correlation heatmap shows no or very less  correlation between the variables and the target variables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535375"/>
            <a:ext cx="76887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381225"/>
            <a:ext cx="76887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497" y="1255250"/>
            <a:ext cx="4440526" cy="35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599600"/>
            <a:ext cx="76887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RandomForestRegressor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225" y="1167200"/>
            <a:ext cx="4430300" cy="345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781625" y="1402650"/>
            <a:ext cx="26556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Least Mean Squared error among the models built in the jupyter notebook.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Final model: RandomForestRegressor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