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57" autoAdjust="0"/>
    <p:restoredTop sz="94660"/>
  </p:normalViewPr>
  <p:slideViewPr>
    <p:cSldViewPr snapToGrid="0">
      <p:cViewPr>
        <p:scale>
          <a:sx n="66" d="100"/>
          <a:sy n="66" d="100"/>
        </p:scale>
        <p:origin x="2688" y="10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5DB27E-3F23-4DD5-8B9E-2C2D8D1FF208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344EF38-D3BF-4598-9B07-0ED8E9A54DF8}">
      <dgm:prSet/>
      <dgm:spPr/>
      <dgm:t>
        <a:bodyPr/>
        <a:lstStyle/>
        <a:p>
          <a:r>
            <a:rPr lang="en-US"/>
            <a:t>Mission</a:t>
          </a:r>
        </a:p>
      </dgm:t>
    </dgm:pt>
    <dgm:pt modelId="{FD6AB695-29E0-4D82-A0B2-96BA25D7518B}" type="parTrans" cxnId="{4800941E-59E1-4FA0-AEF2-FA312F97465E}">
      <dgm:prSet/>
      <dgm:spPr/>
      <dgm:t>
        <a:bodyPr/>
        <a:lstStyle/>
        <a:p>
          <a:endParaRPr lang="en-US"/>
        </a:p>
      </dgm:t>
    </dgm:pt>
    <dgm:pt modelId="{94D3B18E-C691-49B9-A0E9-168B6FF3FC27}" type="sibTrans" cxnId="{4800941E-59E1-4FA0-AEF2-FA312F97465E}">
      <dgm:prSet/>
      <dgm:spPr/>
      <dgm:t>
        <a:bodyPr/>
        <a:lstStyle/>
        <a:p>
          <a:endParaRPr lang="en-US"/>
        </a:p>
      </dgm:t>
    </dgm:pt>
    <dgm:pt modelId="{B8CF5C05-4FBC-441B-8E83-2032A7D391DC}">
      <dgm:prSet/>
      <dgm:spPr/>
      <dgm:t>
        <a:bodyPr/>
        <a:lstStyle/>
        <a:p>
          <a:r>
            <a:rPr lang="en-US"/>
            <a:t>Mission Statement:“ Revolutionizing how modern communities and townships are managed.“</a:t>
          </a:r>
        </a:p>
      </dgm:t>
    </dgm:pt>
    <dgm:pt modelId="{D4268B95-AA55-4242-9714-5496522305F3}" type="parTrans" cxnId="{4CB44B03-8532-4CCB-9A75-3F95ACEFE097}">
      <dgm:prSet/>
      <dgm:spPr/>
      <dgm:t>
        <a:bodyPr/>
        <a:lstStyle/>
        <a:p>
          <a:endParaRPr lang="en-US"/>
        </a:p>
      </dgm:t>
    </dgm:pt>
    <dgm:pt modelId="{34E13D2E-143C-4789-8610-00323F3B8D94}" type="sibTrans" cxnId="{4CB44B03-8532-4CCB-9A75-3F95ACEFE097}">
      <dgm:prSet/>
      <dgm:spPr/>
      <dgm:t>
        <a:bodyPr/>
        <a:lstStyle/>
        <a:p>
          <a:endParaRPr lang="en-US"/>
        </a:p>
      </dgm:t>
    </dgm:pt>
    <dgm:pt modelId="{FC364CBF-B758-4CB1-B246-F42A923B6880}">
      <dgm:prSet/>
      <dgm:spPr/>
      <dgm:t>
        <a:bodyPr/>
        <a:lstStyle/>
        <a:p>
          <a:r>
            <a:rPr lang="en-US"/>
            <a:t>Elevate</a:t>
          </a:r>
        </a:p>
      </dgm:t>
    </dgm:pt>
    <dgm:pt modelId="{005B3DD6-5140-40FA-AFF2-B47BA31B6800}" type="parTrans" cxnId="{8C12C0DE-1871-414F-AD1F-8D1347014868}">
      <dgm:prSet/>
      <dgm:spPr/>
      <dgm:t>
        <a:bodyPr/>
        <a:lstStyle/>
        <a:p>
          <a:endParaRPr lang="en-US"/>
        </a:p>
      </dgm:t>
    </dgm:pt>
    <dgm:pt modelId="{9EFC2407-635E-42C9-9664-54BA75E7A418}" type="sibTrans" cxnId="{8C12C0DE-1871-414F-AD1F-8D1347014868}">
      <dgm:prSet/>
      <dgm:spPr/>
      <dgm:t>
        <a:bodyPr/>
        <a:lstStyle/>
        <a:p>
          <a:endParaRPr lang="en-US"/>
        </a:p>
      </dgm:t>
    </dgm:pt>
    <dgm:pt modelId="{07995711-4893-4E23-B92F-B9B4AED41BDE}">
      <dgm:prSet/>
      <dgm:spPr/>
      <dgm:t>
        <a:bodyPr/>
        <a:lstStyle/>
        <a:p>
          <a:r>
            <a:rPr lang="en-US"/>
            <a:t>Objectives: Enhanced Quality of Life: Elevate residents' living standards through efficient, accessible, and community-focused solutions.</a:t>
          </a:r>
        </a:p>
      </dgm:t>
    </dgm:pt>
    <dgm:pt modelId="{C1DB2772-DB35-4945-8834-F4C6B9E67D0E}" type="parTrans" cxnId="{C2573E57-CF47-4B1A-BD45-2B6EDB842833}">
      <dgm:prSet/>
      <dgm:spPr/>
      <dgm:t>
        <a:bodyPr/>
        <a:lstStyle/>
        <a:p>
          <a:endParaRPr lang="en-US"/>
        </a:p>
      </dgm:t>
    </dgm:pt>
    <dgm:pt modelId="{05051733-BEEC-4EE8-9236-D36EAFBFC5F3}" type="sibTrans" cxnId="{C2573E57-CF47-4B1A-BD45-2B6EDB842833}">
      <dgm:prSet/>
      <dgm:spPr/>
      <dgm:t>
        <a:bodyPr/>
        <a:lstStyle/>
        <a:p>
          <a:endParaRPr lang="en-US"/>
        </a:p>
      </dgm:t>
    </dgm:pt>
    <dgm:pt modelId="{8A6891EB-486E-4EC4-BC55-FEC64D2F8114}">
      <dgm:prSet/>
      <dgm:spPr/>
      <dgm:t>
        <a:bodyPr/>
        <a:lstStyle/>
        <a:p>
          <a:r>
            <a:rPr lang="en-US"/>
            <a:t>Optimize</a:t>
          </a:r>
        </a:p>
      </dgm:t>
    </dgm:pt>
    <dgm:pt modelId="{35E2B7C2-C557-4FF9-A932-96BCCADF5C6E}" type="parTrans" cxnId="{F15181D1-CD69-4A63-B148-AABCD7481997}">
      <dgm:prSet/>
      <dgm:spPr/>
      <dgm:t>
        <a:bodyPr/>
        <a:lstStyle/>
        <a:p>
          <a:endParaRPr lang="en-US"/>
        </a:p>
      </dgm:t>
    </dgm:pt>
    <dgm:pt modelId="{035BF644-A38D-4543-BC51-96E1A145232F}" type="sibTrans" cxnId="{F15181D1-CD69-4A63-B148-AABCD7481997}">
      <dgm:prSet/>
      <dgm:spPr/>
      <dgm:t>
        <a:bodyPr/>
        <a:lstStyle/>
        <a:p>
          <a:endParaRPr lang="en-US"/>
        </a:p>
      </dgm:t>
    </dgm:pt>
    <dgm:pt modelId="{DB46C445-67D3-44DD-847C-5E305A09B6D1}">
      <dgm:prSet/>
      <dgm:spPr/>
      <dgm:t>
        <a:bodyPr/>
        <a:lstStyle/>
        <a:p>
          <a:r>
            <a:rPr lang="en-US"/>
            <a:t>Operational Efficiency: Optimize residential management processes to achieve superior operational effectiveness and cost efficiency.</a:t>
          </a:r>
        </a:p>
      </dgm:t>
    </dgm:pt>
    <dgm:pt modelId="{A788E3DE-6AB0-4588-8193-4B4D28547810}" type="parTrans" cxnId="{A195C849-7EE9-4CE9-9315-15E42A6334BD}">
      <dgm:prSet/>
      <dgm:spPr/>
      <dgm:t>
        <a:bodyPr/>
        <a:lstStyle/>
        <a:p>
          <a:endParaRPr lang="en-US"/>
        </a:p>
      </dgm:t>
    </dgm:pt>
    <dgm:pt modelId="{857D80DF-E922-4DE5-9995-03C76DC3BCAC}" type="sibTrans" cxnId="{A195C849-7EE9-4CE9-9315-15E42A6334BD}">
      <dgm:prSet/>
      <dgm:spPr/>
      <dgm:t>
        <a:bodyPr/>
        <a:lstStyle/>
        <a:p>
          <a:endParaRPr lang="en-US"/>
        </a:p>
      </dgm:t>
    </dgm:pt>
    <dgm:pt modelId="{5A02F9FC-94D7-4762-ADDD-64BF0ED15427}">
      <dgm:prSet/>
      <dgm:spPr/>
      <dgm:t>
        <a:bodyPr/>
        <a:lstStyle/>
        <a:p>
          <a:r>
            <a:rPr lang="en-US"/>
            <a:t>Integrate</a:t>
          </a:r>
        </a:p>
      </dgm:t>
    </dgm:pt>
    <dgm:pt modelId="{B962CBE8-B3E5-4E77-853C-E81867453AF9}" type="parTrans" cxnId="{4ADD2628-84BE-440F-B7BA-0875FB58A59B}">
      <dgm:prSet/>
      <dgm:spPr/>
      <dgm:t>
        <a:bodyPr/>
        <a:lstStyle/>
        <a:p>
          <a:endParaRPr lang="en-US"/>
        </a:p>
      </dgm:t>
    </dgm:pt>
    <dgm:pt modelId="{21F66558-C370-4CA5-A038-7F247ACE0AE0}" type="sibTrans" cxnId="{4ADD2628-84BE-440F-B7BA-0875FB58A59B}">
      <dgm:prSet/>
      <dgm:spPr/>
      <dgm:t>
        <a:bodyPr/>
        <a:lstStyle/>
        <a:p>
          <a:endParaRPr lang="en-US"/>
        </a:p>
      </dgm:t>
    </dgm:pt>
    <dgm:pt modelId="{A892177C-0162-4609-85D6-7741B0CF05CC}">
      <dgm:prSet/>
      <dgm:spPr/>
      <dgm:t>
        <a:bodyPr/>
        <a:lstStyle/>
        <a:p>
          <a:r>
            <a:rPr lang="en-US"/>
            <a:t>Innovative Management Solutions:Integrate advanced technology to address traditional challenges in residential management innovatively.</a:t>
          </a:r>
        </a:p>
      </dgm:t>
    </dgm:pt>
    <dgm:pt modelId="{3863EF92-88E1-4207-8837-FC3C9BC7CF4E}" type="parTrans" cxnId="{2A2D8241-8FD9-4B3C-9691-CF4F4A5A2878}">
      <dgm:prSet/>
      <dgm:spPr/>
      <dgm:t>
        <a:bodyPr/>
        <a:lstStyle/>
        <a:p>
          <a:endParaRPr lang="en-US"/>
        </a:p>
      </dgm:t>
    </dgm:pt>
    <dgm:pt modelId="{C5229E37-AB90-4204-B458-FCCDB9F54721}" type="sibTrans" cxnId="{2A2D8241-8FD9-4B3C-9691-CF4F4A5A2878}">
      <dgm:prSet/>
      <dgm:spPr/>
      <dgm:t>
        <a:bodyPr/>
        <a:lstStyle/>
        <a:p>
          <a:endParaRPr lang="en-US"/>
        </a:p>
      </dgm:t>
    </dgm:pt>
    <dgm:pt modelId="{94A3520B-9865-4504-AC3B-B83D7F50F274}">
      <dgm:prSet/>
      <dgm:spPr/>
      <dgm:t>
        <a:bodyPr/>
        <a:lstStyle/>
        <a:p>
          <a:r>
            <a:rPr lang="en-US"/>
            <a:t>Build</a:t>
          </a:r>
        </a:p>
      </dgm:t>
    </dgm:pt>
    <dgm:pt modelId="{C3957CE4-9F38-4A24-815B-D9A8CFC74D31}" type="parTrans" cxnId="{504A90C0-C2BA-489C-8ED8-785185262ED6}">
      <dgm:prSet/>
      <dgm:spPr/>
      <dgm:t>
        <a:bodyPr/>
        <a:lstStyle/>
        <a:p>
          <a:endParaRPr lang="en-US"/>
        </a:p>
      </dgm:t>
    </dgm:pt>
    <dgm:pt modelId="{D65248F2-3EC0-4BAE-A25F-0FB63E85FA07}" type="sibTrans" cxnId="{504A90C0-C2BA-489C-8ED8-785185262ED6}">
      <dgm:prSet/>
      <dgm:spPr/>
      <dgm:t>
        <a:bodyPr/>
        <a:lstStyle/>
        <a:p>
          <a:endParaRPr lang="en-US"/>
        </a:p>
      </dgm:t>
    </dgm:pt>
    <dgm:pt modelId="{5C6F9561-2239-4692-9C7E-C5B7F3103E03}">
      <dgm:prSet/>
      <dgm:spPr/>
      <dgm:t>
        <a:bodyPr/>
        <a:lstStyle/>
        <a:p>
          <a:r>
            <a:rPr lang="en-US"/>
            <a:t>Sustainable and Scalable Systems:Build adaptable, future-proof systems that grow and evolve with community needs.</a:t>
          </a:r>
        </a:p>
      </dgm:t>
    </dgm:pt>
    <dgm:pt modelId="{517DC5BA-6B18-4094-B529-9D0592D731A3}" type="parTrans" cxnId="{EED5D875-8AF2-4E72-86F9-6B423399F2D6}">
      <dgm:prSet/>
      <dgm:spPr/>
      <dgm:t>
        <a:bodyPr/>
        <a:lstStyle/>
        <a:p>
          <a:endParaRPr lang="en-US"/>
        </a:p>
      </dgm:t>
    </dgm:pt>
    <dgm:pt modelId="{A5726573-9598-47A3-B8FF-803274547749}" type="sibTrans" cxnId="{EED5D875-8AF2-4E72-86F9-6B423399F2D6}">
      <dgm:prSet/>
      <dgm:spPr/>
      <dgm:t>
        <a:bodyPr/>
        <a:lstStyle/>
        <a:p>
          <a:endParaRPr lang="en-US"/>
        </a:p>
      </dgm:t>
    </dgm:pt>
    <dgm:pt modelId="{3850CD02-D27B-4D76-BF2D-346E68AD8B97}">
      <dgm:prSet/>
      <dgm:spPr/>
      <dgm:t>
        <a:bodyPr/>
        <a:lstStyle/>
        <a:p>
          <a:r>
            <a:rPr lang="en-US"/>
            <a:t>Addressing</a:t>
          </a:r>
        </a:p>
      </dgm:t>
    </dgm:pt>
    <dgm:pt modelId="{6F9E418C-4989-4BF1-BC54-FE2FFCA1CE81}" type="parTrans" cxnId="{C46BE6FC-2C51-4D64-97BC-8EAA7A5B23A7}">
      <dgm:prSet/>
      <dgm:spPr/>
      <dgm:t>
        <a:bodyPr/>
        <a:lstStyle/>
        <a:p>
          <a:endParaRPr lang="en-US"/>
        </a:p>
      </dgm:t>
    </dgm:pt>
    <dgm:pt modelId="{ACCD8518-8EBB-46F6-9857-E3A48E7AECC3}" type="sibTrans" cxnId="{C46BE6FC-2C51-4D64-97BC-8EAA7A5B23A7}">
      <dgm:prSet/>
      <dgm:spPr/>
      <dgm:t>
        <a:bodyPr/>
        <a:lstStyle/>
        <a:p>
          <a:endParaRPr lang="en-US"/>
        </a:p>
      </dgm:t>
    </dgm:pt>
    <dgm:pt modelId="{F37714FD-A362-4D07-B400-EBAFB37BC56B}">
      <dgm:prSet/>
      <dgm:spPr/>
      <dgm:t>
        <a:bodyPr/>
        <a:lstStyle/>
        <a:p>
          <a:r>
            <a:rPr lang="en-US"/>
            <a:t>Addressing Core Business Problems:Tackle key issues like resource allocation inefficiency and complex billing to enhance management experiences</a:t>
          </a:r>
        </a:p>
      </dgm:t>
    </dgm:pt>
    <dgm:pt modelId="{72665E08-18CC-4AC0-9466-54CA419D0091}" type="parTrans" cxnId="{51E38AC8-D132-4DDB-84BC-4CC9AA556DE9}">
      <dgm:prSet/>
      <dgm:spPr/>
      <dgm:t>
        <a:bodyPr/>
        <a:lstStyle/>
        <a:p>
          <a:endParaRPr lang="en-US"/>
        </a:p>
      </dgm:t>
    </dgm:pt>
    <dgm:pt modelId="{B6FD5E7A-6D0A-4FAF-A046-F8A0238991BA}" type="sibTrans" cxnId="{51E38AC8-D132-4DDB-84BC-4CC9AA556DE9}">
      <dgm:prSet/>
      <dgm:spPr/>
      <dgm:t>
        <a:bodyPr/>
        <a:lstStyle/>
        <a:p>
          <a:endParaRPr lang="en-US"/>
        </a:p>
      </dgm:t>
    </dgm:pt>
    <dgm:pt modelId="{AD7A3390-5170-4925-AC12-6EB47B90AD61}" type="pres">
      <dgm:prSet presAssocID="{2A5DB27E-3F23-4DD5-8B9E-2C2D8D1FF208}" presName="Name0" presStyleCnt="0">
        <dgm:presLayoutVars>
          <dgm:dir/>
          <dgm:animLvl val="lvl"/>
          <dgm:resizeHandles val="exact"/>
        </dgm:presLayoutVars>
      </dgm:prSet>
      <dgm:spPr/>
    </dgm:pt>
    <dgm:pt modelId="{D8EE0721-26CC-4FDB-8202-859FD0915E48}" type="pres">
      <dgm:prSet presAssocID="{2344EF38-D3BF-4598-9B07-0ED8E9A54DF8}" presName="composite" presStyleCnt="0"/>
      <dgm:spPr/>
    </dgm:pt>
    <dgm:pt modelId="{0208D30C-B642-4169-A3AD-2483661AF86B}" type="pres">
      <dgm:prSet presAssocID="{2344EF38-D3BF-4598-9B07-0ED8E9A54DF8}" presName="parTx" presStyleLbl="alignNode1" presStyleIdx="0" presStyleCnt="6">
        <dgm:presLayoutVars>
          <dgm:chMax val="0"/>
          <dgm:chPref val="0"/>
        </dgm:presLayoutVars>
      </dgm:prSet>
      <dgm:spPr/>
    </dgm:pt>
    <dgm:pt modelId="{CD005E8E-2E1B-4FCE-AEA0-97698A9090E7}" type="pres">
      <dgm:prSet presAssocID="{2344EF38-D3BF-4598-9B07-0ED8E9A54DF8}" presName="desTx" presStyleLbl="alignAccFollowNode1" presStyleIdx="0" presStyleCnt="6">
        <dgm:presLayoutVars/>
      </dgm:prSet>
      <dgm:spPr/>
    </dgm:pt>
    <dgm:pt modelId="{C27C6F0E-FCF3-49BB-A1F6-B0ADEC1A8C9F}" type="pres">
      <dgm:prSet presAssocID="{94D3B18E-C691-49B9-A0E9-168B6FF3FC27}" presName="space" presStyleCnt="0"/>
      <dgm:spPr/>
    </dgm:pt>
    <dgm:pt modelId="{5D6D4BBF-4D28-4C46-949D-E093EE2AAA19}" type="pres">
      <dgm:prSet presAssocID="{FC364CBF-B758-4CB1-B246-F42A923B6880}" presName="composite" presStyleCnt="0"/>
      <dgm:spPr/>
    </dgm:pt>
    <dgm:pt modelId="{2082FFF3-70B3-4C33-BC4D-0A329F9789DD}" type="pres">
      <dgm:prSet presAssocID="{FC364CBF-B758-4CB1-B246-F42A923B6880}" presName="parTx" presStyleLbl="alignNode1" presStyleIdx="1" presStyleCnt="6">
        <dgm:presLayoutVars>
          <dgm:chMax val="0"/>
          <dgm:chPref val="0"/>
        </dgm:presLayoutVars>
      </dgm:prSet>
      <dgm:spPr/>
    </dgm:pt>
    <dgm:pt modelId="{E4C1B6AD-ED87-45CA-A9DD-86C1B37D2075}" type="pres">
      <dgm:prSet presAssocID="{FC364CBF-B758-4CB1-B246-F42A923B6880}" presName="desTx" presStyleLbl="alignAccFollowNode1" presStyleIdx="1" presStyleCnt="6">
        <dgm:presLayoutVars/>
      </dgm:prSet>
      <dgm:spPr/>
    </dgm:pt>
    <dgm:pt modelId="{700DE32A-166A-4061-BAEA-269F7E1F2688}" type="pres">
      <dgm:prSet presAssocID="{9EFC2407-635E-42C9-9664-54BA75E7A418}" presName="space" presStyleCnt="0"/>
      <dgm:spPr/>
    </dgm:pt>
    <dgm:pt modelId="{7345BDEA-0EAD-4331-BA71-BB999C1952BE}" type="pres">
      <dgm:prSet presAssocID="{8A6891EB-486E-4EC4-BC55-FEC64D2F8114}" presName="composite" presStyleCnt="0"/>
      <dgm:spPr/>
    </dgm:pt>
    <dgm:pt modelId="{F3C59F04-840B-477B-9A3C-F1372040904C}" type="pres">
      <dgm:prSet presAssocID="{8A6891EB-486E-4EC4-BC55-FEC64D2F8114}" presName="parTx" presStyleLbl="alignNode1" presStyleIdx="2" presStyleCnt="6">
        <dgm:presLayoutVars>
          <dgm:chMax val="0"/>
          <dgm:chPref val="0"/>
        </dgm:presLayoutVars>
      </dgm:prSet>
      <dgm:spPr/>
    </dgm:pt>
    <dgm:pt modelId="{7FD1F977-98FE-461D-9F85-D6FF730C106C}" type="pres">
      <dgm:prSet presAssocID="{8A6891EB-486E-4EC4-BC55-FEC64D2F8114}" presName="desTx" presStyleLbl="alignAccFollowNode1" presStyleIdx="2" presStyleCnt="6">
        <dgm:presLayoutVars/>
      </dgm:prSet>
      <dgm:spPr/>
    </dgm:pt>
    <dgm:pt modelId="{A16766C6-D388-44D9-9935-1338E9A777F3}" type="pres">
      <dgm:prSet presAssocID="{035BF644-A38D-4543-BC51-96E1A145232F}" presName="space" presStyleCnt="0"/>
      <dgm:spPr/>
    </dgm:pt>
    <dgm:pt modelId="{65C4E624-4AF9-456C-ABD7-D632B1FC3A78}" type="pres">
      <dgm:prSet presAssocID="{5A02F9FC-94D7-4762-ADDD-64BF0ED15427}" presName="composite" presStyleCnt="0"/>
      <dgm:spPr/>
    </dgm:pt>
    <dgm:pt modelId="{303D547F-59F0-4087-A45E-29511D91A3B5}" type="pres">
      <dgm:prSet presAssocID="{5A02F9FC-94D7-4762-ADDD-64BF0ED15427}" presName="parTx" presStyleLbl="alignNode1" presStyleIdx="3" presStyleCnt="6">
        <dgm:presLayoutVars>
          <dgm:chMax val="0"/>
          <dgm:chPref val="0"/>
        </dgm:presLayoutVars>
      </dgm:prSet>
      <dgm:spPr/>
    </dgm:pt>
    <dgm:pt modelId="{8F7DDB28-5146-43FB-8D62-0DA937392897}" type="pres">
      <dgm:prSet presAssocID="{5A02F9FC-94D7-4762-ADDD-64BF0ED15427}" presName="desTx" presStyleLbl="alignAccFollowNode1" presStyleIdx="3" presStyleCnt="6">
        <dgm:presLayoutVars/>
      </dgm:prSet>
      <dgm:spPr/>
    </dgm:pt>
    <dgm:pt modelId="{74D28216-04CD-4341-A6F0-B144EFA9849C}" type="pres">
      <dgm:prSet presAssocID="{21F66558-C370-4CA5-A038-7F247ACE0AE0}" presName="space" presStyleCnt="0"/>
      <dgm:spPr/>
    </dgm:pt>
    <dgm:pt modelId="{C5D106B8-90BB-4FF2-B7CF-A33C42DF80EE}" type="pres">
      <dgm:prSet presAssocID="{94A3520B-9865-4504-AC3B-B83D7F50F274}" presName="composite" presStyleCnt="0"/>
      <dgm:spPr/>
    </dgm:pt>
    <dgm:pt modelId="{9CF1CDD2-45A4-43E0-8EC4-F8ABEF61FEC0}" type="pres">
      <dgm:prSet presAssocID="{94A3520B-9865-4504-AC3B-B83D7F50F274}" presName="parTx" presStyleLbl="alignNode1" presStyleIdx="4" presStyleCnt="6">
        <dgm:presLayoutVars>
          <dgm:chMax val="0"/>
          <dgm:chPref val="0"/>
        </dgm:presLayoutVars>
      </dgm:prSet>
      <dgm:spPr/>
    </dgm:pt>
    <dgm:pt modelId="{CD388AF7-B585-4A71-8815-24202FCB13F9}" type="pres">
      <dgm:prSet presAssocID="{94A3520B-9865-4504-AC3B-B83D7F50F274}" presName="desTx" presStyleLbl="alignAccFollowNode1" presStyleIdx="4" presStyleCnt="6">
        <dgm:presLayoutVars/>
      </dgm:prSet>
      <dgm:spPr/>
    </dgm:pt>
    <dgm:pt modelId="{1FEB0B1E-6897-4DD5-9EE7-7A26E0CDE845}" type="pres">
      <dgm:prSet presAssocID="{D65248F2-3EC0-4BAE-A25F-0FB63E85FA07}" presName="space" presStyleCnt="0"/>
      <dgm:spPr/>
    </dgm:pt>
    <dgm:pt modelId="{715BFBD8-A993-46D5-A8C7-316DC67A18A6}" type="pres">
      <dgm:prSet presAssocID="{3850CD02-D27B-4D76-BF2D-346E68AD8B97}" presName="composite" presStyleCnt="0"/>
      <dgm:spPr/>
    </dgm:pt>
    <dgm:pt modelId="{54445AA1-D5FD-4D7F-B01C-98954D7EB323}" type="pres">
      <dgm:prSet presAssocID="{3850CD02-D27B-4D76-BF2D-346E68AD8B97}" presName="parTx" presStyleLbl="alignNode1" presStyleIdx="5" presStyleCnt="6">
        <dgm:presLayoutVars>
          <dgm:chMax val="0"/>
          <dgm:chPref val="0"/>
        </dgm:presLayoutVars>
      </dgm:prSet>
      <dgm:spPr/>
    </dgm:pt>
    <dgm:pt modelId="{4F872B3E-C26E-4B45-A154-E62B02C8B406}" type="pres">
      <dgm:prSet presAssocID="{3850CD02-D27B-4D76-BF2D-346E68AD8B97}" presName="desTx" presStyleLbl="alignAccFollowNode1" presStyleIdx="5" presStyleCnt="6">
        <dgm:presLayoutVars/>
      </dgm:prSet>
      <dgm:spPr/>
    </dgm:pt>
  </dgm:ptLst>
  <dgm:cxnLst>
    <dgm:cxn modelId="{4CB44B03-8532-4CCB-9A75-3F95ACEFE097}" srcId="{2344EF38-D3BF-4598-9B07-0ED8E9A54DF8}" destId="{B8CF5C05-4FBC-441B-8E83-2032A7D391DC}" srcOrd="0" destOrd="0" parTransId="{D4268B95-AA55-4242-9714-5496522305F3}" sibTransId="{34E13D2E-143C-4789-8610-00323F3B8D94}"/>
    <dgm:cxn modelId="{4800941E-59E1-4FA0-AEF2-FA312F97465E}" srcId="{2A5DB27E-3F23-4DD5-8B9E-2C2D8D1FF208}" destId="{2344EF38-D3BF-4598-9B07-0ED8E9A54DF8}" srcOrd="0" destOrd="0" parTransId="{FD6AB695-29E0-4D82-A0B2-96BA25D7518B}" sibTransId="{94D3B18E-C691-49B9-A0E9-168B6FF3FC27}"/>
    <dgm:cxn modelId="{4ADD2628-84BE-440F-B7BA-0875FB58A59B}" srcId="{2A5DB27E-3F23-4DD5-8B9E-2C2D8D1FF208}" destId="{5A02F9FC-94D7-4762-ADDD-64BF0ED15427}" srcOrd="3" destOrd="0" parTransId="{B962CBE8-B3E5-4E77-853C-E81867453AF9}" sibTransId="{21F66558-C370-4CA5-A038-7F247ACE0AE0}"/>
    <dgm:cxn modelId="{C27A1D3E-B837-43A9-B89D-0CBA47C11CC3}" type="presOf" srcId="{94A3520B-9865-4504-AC3B-B83D7F50F274}" destId="{9CF1CDD2-45A4-43E0-8EC4-F8ABEF61FEC0}" srcOrd="0" destOrd="0" presId="urn:microsoft.com/office/officeart/2016/7/layout/HorizontalActionList"/>
    <dgm:cxn modelId="{4241AC5C-AAD5-471E-BB03-3C3FA2303D6D}" type="presOf" srcId="{3850CD02-D27B-4D76-BF2D-346E68AD8B97}" destId="{54445AA1-D5FD-4D7F-B01C-98954D7EB323}" srcOrd="0" destOrd="0" presId="urn:microsoft.com/office/officeart/2016/7/layout/HorizontalActionList"/>
    <dgm:cxn modelId="{2A2D8241-8FD9-4B3C-9691-CF4F4A5A2878}" srcId="{5A02F9FC-94D7-4762-ADDD-64BF0ED15427}" destId="{A892177C-0162-4609-85D6-7741B0CF05CC}" srcOrd="0" destOrd="0" parTransId="{3863EF92-88E1-4207-8837-FC3C9BC7CF4E}" sibTransId="{C5229E37-AB90-4204-B458-FCCDB9F54721}"/>
    <dgm:cxn modelId="{2F28C045-D352-4773-8D0F-710973A78DE5}" type="presOf" srcId="{DB46C445-67D3-44DD-847C-5E305A09B6D1}" destId="{7FD1F977-98FE-461D-9F85-D6FF730C106C}" srcOrd="0" destOrd="0" presId="urn:microsoft.com/office/officeart/2016/7/layout/HorizontalActionList"/>
    <dgm:cxn modelId="{AC2A9466-160C-4616-AE7C-E9658C159C40}" type="presOf" srcId="{5C6F9561-2239-4692-9C7E-C5B7F3103E03}" destId="{CD388AF7-B585-4A71-8815-24202FCB13F9}" srcOrd="0" destOrd="0" presId="urn:microsoft.com/office/officeart/2016/7/layout/HorizontalActionList"/>
    <dgm:cxn modelId="{A195C849-7EE9-4CE9-9315-15E42A6334BD}" srcId="{8A6891EB-486E-4EC4-BC55-FEC64D2F8114}" destId="{DB46C445-67D3-44DD-847C-5E305A09B6D1}" srcOrd="0" destOrd="0" parTransId="{A788E3DE-6AB0-4588-8193-4B4D28547810}" sibTransId="{857D80DF-E922-4DE5-9995-03C76DC3BCAC}"/>
    <dgm:cxn modelId="{41132672-C902-4633-A95C-496CEADE3A6F}" type="presOf" srcId="{8A6891EB-486E-4EC4-BC55-FEC64D2F8114}" destId="{F3C59F04-840B-477B-9A3C-F1372040904C}" srcOrd="0" destOrd="0" presId="urn:microsoft.com/office/officeart/2016/7/layout/HorizontalActionList"/>
    <dgm:cxn modelId="{EED5D875-8AF2-4E72-86F9-6B423399F2D6}" srcId="{94A3520B-9865-4504-AC3B-B83D7F50F274}" destId="{5C6F9561-2239-4692-9C7E-C5B7F3103E03}" srcOrd="0" destOrd="0" parTransId="{517DC5BA-6B18-4094-B529-9D0592D731A3}" sibTransId="{A5726573-9598-47A3-B8FF-803274547749}"/>
    <dgm:cxn modelId="{EA1C3856-506F-4A22-9C83-82955E62A060}" type="presOf" srcId="{F37714FD-A362-4D07-B400-EBAFB37BC56B}" destId="{4F872B3E-C26E-4B45-A154-E62B02C8B406}" srcOrd="0" destOrd="0" presId="urn:microsoft.com/office/officeart/2016/7/layout/HorizontalActionList"/>
    <dgm:cxn modelId="{C2573E57-CF47-4B1A-BD45-2B6EDB842833}" srcId="{FC364CBF-B758-4CB1-B246-F42A923B6880}" destId="{07995711-4893-4E23-B92F-B9B4AED41BDE}" srcOrd="0" destOrd="0" parTransId="{C1DB2772-DB35-4945-8834-F4C6B9E67D0E}" sibTransId="{05051733-BEEC-4EE8-9236-D36EAFBFC5F3}"/>
    <dgm:cxn modelId="{C1B3B27B-922B-4899-A93A-D185BC8B8F25}" type="presOf" srcId="{2A5DB27E-3F23-4DD5-8B9E-2C2D8D1FF208}" destId="{AD7A3390-5170-4925-AC12-6EB47B90AD61}" srcOrd="0" destOrd="0" presId="urn:microsoft.com/office/officeart/2016/7/layout/HorizontalActionList"/>
    <dgm:cxn modelId="{10DC6A94-B439-4277-8820-009419220424}" type="presOf" srcId="{A892177C-0162-4609-85D6-7741B0CF05CC}" destId="{8F7DDB28-5146-43FB-8D62-0DA937392897}" srcOrd="0" destOrd="0" presId="urn:microsoft.com/office/officeart/2016/7/layout/HorizontalActionList"/>
    <dgm:cxn modelId="{CE010C97-BD23-4AD1-B482-3B4409DB4F4B}" type="presOf" srcId="{5A02F9FC-94D7-4762-ADDD-64BF0ED15427}" destId="{303D547F-59F0-4087-A45E-29511D91A3B5}" srcOrd="0" destOrd="0" presId="urn:microsoft.com/office/officeart/2016/7/layout/HorizontalActionList"/>
    <dgm:cxn modelId="{AE471C9F-3D00-4692-BF72-0532C8B90B25}" type="presOf" srcId="{B8CF5C05-4FBC-441B-8E83-2032A7D391DC}" destId="{CD005E8E-2E1B-4FCE-AEA0-97698A9090E7}" srcOrd="0" destOrd="0" presId="urn:microsoft.com/office/officeart/2016/7/layout/HorizontalActionList"/>
    <dgm:cxn modelId="{504A90C0-C2BA-489C-8ED8-785185262ED6}" srcId="{2A5DB27E-3F23-4DD5-8B9E-2C2D8D1FF208}" destId="{94A3520B-9865-4504-AC3B-B83D7F50F274}" srcOrd="4" destOrd="0" parTransId="{C3957CE4-9F38-4A24-815B-D9A8CFC74D31}" sibTransId="{D65248F2-3EC0-4BAE-A25F-0FB63E85FA07}"/>
    <dgm:cxn modelId="{51E38AC8-D132-4DDB-84BC-4CC9AA556DE9}" srcId="{3850CD02-D27B-4D76-BF2D-346E68AD8B97}" destId="{F37714FD-A362-4D07-B400-EBAFB37BC56B}" srcOrd="0" destOrd="0" parTransId="{72665E08-18CC-4AC0-9466-54CA419D0091}" sibTransId="{B6FD5E7A-6D0A-4FAF-A046-F8A0238991BA}"/>
    <dgm:cxn modelId="{5B45D2D0-AD2B-406F-A7B3-131DEEBD2958}" type="presOf" srcId="{07995711-4893-4E23-B92F-B9B4AED41BDE}" destId="{E4C1B6AD-ED87-45CA-A9DD-86C1B37D2075}" srcOrd="0" destOrd="0" presId="urn:microsoft.com/office/officeart/2016/7/layout/HorizontalActionList"/>
    <dgm:cxn modelId="{F15181D1-CD69-4A63-B148-AABCD7481997}" srcId="{2A5DB27E-3F23-4DD5-8B9E-2C2D8D1FF208}" destId="{8A6891EB-486E-4EC4-BC55-FEC64D2F8114}" srcOrd="2" destOrd="0" parTransId="{35E2B7C2-C557-4FF9-A932-96BCCADF5C6E}" sibTransId="{035BF644-A38D-4543-BC51-96E1A145232F}"/>
    <dgm:cxn modelId="{EB6957D4-90D5-4F03-894C-0289AC52D2D3}" type="presOf" srcId="{FC364CBF-B758-4CB1-B246-F42A923B6880}" destId="{2082FFF3-70B3-4C33-BC4D-0A329F9789DD}" srcOrd="0" destOrd="0" presId="urn:microsoft.com/office/officeart/2016/7/layout/HorizontalActionList"/>
    <dgm:cxn modelId="{8C12C0DE-1871-414F-AD1F-8D1347014868}" srcId="{2A5DB27E-3F23-4DD5-8B9E-2C2D8D1FF208}" destId="{FC364CBF-B758-4CB1-B246-F42A923B6880}" srcOrd="1" destOrd="0" parTransId="{005B3DD6-5140-40FA-AFF2-B47BA31B6800}" sibTransId="{9EFC2407-635E-42C9-9664-54BA75E7A418}"/>
    <dgm:cxn modelId="{5E1778EE-A2CD-451F-96BA-59DBBE369C34}" type="presOf" srcId="{2344EF38-D3BF-4598-9B07-0ED8E9A54DF8}" destId="{0208D30C-B642-4169-A3AD-2483661AF86B}" srcOrd="0" destOrd="0" presId="urn:microsoft.com/office/officeart/2016/7/layout/HorizontalActionList"/>
    <dgm:cxn modelId="{C46BE6FC-2C51-4D64-97BC-8EAA7A5B23A7}" srcId="{2A5DB27E-3F23-4DD5-8B9E-2C2D8D1FF208}" destId="{3850CD02-D27B-4D76-BF2D-346E68AD8B97}" srcOrd="5" destOrd="0" parTransId="{6F9E418C-4989-4BF1-BC54-FE2FFCA1CE81}" sibTransId="{ACCD8518-8EBB-46F6-9857-E3A48E7AECC3}"/>
    <dgm:cxn modelId="{B1B6CD77-B812-4AD7-8BEE-E7594110AC5F}" type="presParOf" srcId="{AD7A3390-5170-4925-AC12-6EB47B90AD61}" destId="{D8EE0721-26CC-4FDB-8202-859FD0915E48}" srcOrd="0" destOrd="0" presId="urn:microsoft.com/office/officeart/2016/7/layout/HorizontalActionList"/>
    <dgm:cxn modelId="{F06C6447-663F-4B82-A368-A9CBEF27C875}" type="presParOf" srcId="{D8EE0721-26CC-4FDB-8202-859FD0915E48}" destId="{0208D30C-B642-4169-A3AD-2483661AF86B}" srcOrd="0" destOrd="0" presId="urn:microsoft.com/office/officeart/2016/7/layout/HorizontalActionList"/>
    <dgm:cxn modelId="{6D80EC11-B341-428D-A632-B5582374D897}" type="presParOf" srcId="{D8EE0721-26CC-4FDB-8202-859FD0915E48}" destId="{CD005E8E-2E1B-4FCE-AEA0-97698A9090E7}" srcOrd="1" destOrd="0" presId="urn:microsoft.com/office/officeart/2016/7/layout/HorizontalActionList"/>
    <dgm:cxn modelId="{5BD13D18-BC68-44A6-AD38-02A51A4B7372}" type="presParOf" srcId="{AD7A3390-5170-4925-AC12-6EB47B90AD61}" destId="{C27C6F0E-FCF3-49BB-A1F6-B0ADEC1A8C9F}" srcOrd="1" destOrd="0" presId="urn:microsoft.com/office/officeart/2016/7/layout/HorizontalActionList"/>
    <dgm:cxn modelId="{C17ECBE8-9D61-416E-AB91-A215DFE1DC43}" type="presParOf" srcId="{AD7A3390-5170-4925-AC12-6EB47B90AD61}" destId="{5D6D4BBF-4D28-4C46-949D-E093EE2AAA19}" srcOrd="2" destOrd="0" presId="urn:microsoft.com/office/officeart/2016/7/layout/HorizontalActionList"/>
    <dgm:cxn modelId="{17325F60-70D1-443A-8531-C6A1A0682F89}" type="presParOf" srcId="{5D6D4BBF-4D28-4C46-949D-E093EE2AAA19}" destId="{2082FFF3-70B3-4C33-BC4D-0A329F9789DD}" srcOrd="0" destOrd="0" presId="urn:microsoft.com/office/officeart/2016/7/layout/HorizontalActionList"/>
    <dgm:cxn modelId="{1D73E0B8-53EA-44D0-8BAD-0FADF0259966}" type="presParOf" srcId="{5D6D4BBF-4D28-4C46-949D-E093EE2AAA19}" destId="{E4C1B6AD-ED87-45CA-A9DD-86C1B37D2075}" srcOrd="1" destOrd="0" presId="urn:microsoft.com/office/officeart/2016/7/layout/HorizontalActionList"/>
    <dgm:cxn modelId="{DC82B5AE-12FC-4AC2-BBBB-A82A0E7B6D44}" type="presParOf" srcId="{AD7A3390-5170-4925-AC12-6EB47B90AD61}" destId="{700DE32A-166A-4061-BAEA-269F7E1F2688}" srcOrd="3" destOrd="0" presId="urn:microsoft.com/office/officeart/2016/7/layout/HorizontalActionList"/>
    <dgm:cxn modelId="{4F07672B-2BD4-4579-A4D0-FC8D30690DFB}" type="presParOf" srcId="{AD7A3390-5170-4925-AC12-6EB47B90AD61}" destId="{7345BDEA-0EAD-4331-BA71-BB999C1952BE}" srcOrd="4" destOrd="0" presId="urn:microsoft.com/office/officeart/2016/7/layout/HorizontalActionList"/>
    <dgm:cxn modelId="{703A295E-22A8-4791-B11B-9589ADEB8A39}" type="presParOf" srcId="{7345BDEA-0EAD-4331-BA71-BB999C1952BE}" destId="{F3C59F04-840B-477B-9A3C-F1372040904C}" srcOrd="0" destOrd="0" presId="urn:microsoft.com/office/officeart/2016/7/layout/HorizontalActionList"/>
    <dgm:cxn modelId="{2CD71EDE-DB47-4351-B16A-25CD71C13A30}" type="presParOf" srcId="{7345BDEA-0EAD-4331-BA71-BB999C1952BE}" destId="{7FD1F977-98FE-461D-9F85-D6FF730C106C}" srcOrd="1" destOrd="0" presId="urn:microsoft.com/office/officeart/2016/7/layout/HorizontalActionList"/>
    <dgm:cxn modelId="{B207392F-71BC-4CF6-A437-02D7A2C6D3ED}" type="presParOf" srcId="{AD7A3390-5170-4925-AC12-6EB47B90AD61}" destId="{A16766C6-D388-44D9-9935-1338E9A777F3}" srcOrd="5" destOrd="0" presId="urn:microsoft.com/office/officeart/2016/7/layout/HorizontalActionList"/>
    <dgm:cxn modelId="{9E392021-64BC-458D-A2E9-604B507F01BB}" type="presParOf" srcId="{AD7A3390-5170-4925-AC12-6EB47B90AD61}" destId="{65C4E624-4AF9-456C-ABD7-D632B1FC3A78}" srcOrd="6" destOrd="0" presId="urn:microsoft.com/office/officeart/2016/7/layout/HorizontalActionList"/>
    <dgm:cxn modelId="{C384F1F4-8CE2-41FD-8E19-9AE1B1F3B850}" type="presParOf" srcId="{65C4E624-4AF9-456C-ABD7-D632B1FC3A78}" destId="{303D547F-59F0-4087-A45E-29511D91A3B5}" srcOrd="0" destOrd="0" presId="urn:microsoft.com/office/officeart/2016/7/layout/HorizontalActionList"/>
    <dgm:cxn modelId="{2D9FA6B0-9CBF-45E1-8AD4-EF3B82B24045}" type="presParOf" srcId="{65C4E624-4AF9-456C-ABD7-D632B1FC3A78}" destId="{8F7DDB28-5146-43FB-8D62-0DA937392897}" srcOrd="1" destOrd="0" presId="urn:microsoft.com/office/officeart/2016/7/layout/HorizontalActionList"/>
    <dgm:cxn modelId="{48B21321-9478-4A6E-9214-056F73A9D51A}" type="presParOf" srcId="{AD7A3390-5170-4925-AC12-6EB47B90AD61}" destId="{74D28216-04CD-4341-A6F0-B144EFA9849C}" srcOrd="7" destOrd="0" presId="urn:microsoft.com/office/officeart/2016/7/layout/HorizontalActionList"/>
    <dgm:cxn modelId="{07DB6CEF-F947-454E-9F81-B844E164D939}" type="presParOf" srcId="{AD7A3390-5170-4925-AC12-6EB47B90AD61}" destId="{C5D106B8-90BB-4FF2-B7CF-A33C42DF80EE}" srcOrd="8" destOrd="0" presId="urn:microsoft.com/office/officeart/2016/7/layout/HorizontalActionList"/>
    <dgm:cxn modelId="{5E2C94AD-8FCE-4986-A487-3EE220DD51A7}" type="presParOf" srcId="{C5D106B8-90BB-4FF2-B7CF-A33C42DF80EE}" destId="{9CF1CDD2-45A4-43E0-8EC4-F8ABEF61FEC0}" srcOrd="0" destOrd="0" presId="urn:microsoft.com/office/officeart/2016/7/layout/HorizontalActionList"/>
    <dgm:cxn modelId="{5877B00D-52B8-4162-A364-FCFE785C4612}" type="presParOf" srcId="{C5D106B8-90BB-4FF2-B7CF-A33C42DF80EE}" destId="{CD388AF7-B585-4A71-8815-24202FCB13F9}" srcOrd="1" destOrd="0" presId="urn:microsoft.com/office/officeart/2016/7/layout/HorizontalActionList"/>
    <dgm:cxn modelId="{73928B2C-B539-4AC7-8655-526D3C489C42}" type="presParOf" srcId="{AD7A3390-5170-4925-AC12-6EB47B90AD61}" destId="{1FEB0B1E-6897-4DD5-9EE7-7A26E0CDE845}" srcOrd="9" destOrd="0" presId="urn:microsoft.com/office/officeart/2016/7/layout/HorizontalActionList"/>
    <dgm:cxn modelId="{C54FB723-F31D-4A71-AA66-B77CA66078DB}" type="presParOf" srcId="{AD7A3390-5170-4925-AC12-6EB47B90AD61}" destId="{715BFBD8-A993-46D5-A8C7-316DC67A18A6}" srcOrd="10" destOrd="0" presId="urn:microsoft.com/office/officeart/2016/7/layout/HorizontalActionList"/>
    <dgm:cxn modelId="{D74B24AE-DA60-4464-91F6-1E03E314FA10}" type="presParOf" srcId="{715BFBD8-A993-46D5-A8C7-316DC67A18A6}" destId="{54445AA1-D5FD-4D7F-B01C-98954D7EB323}" srcOrd="0" destOrd="0" presId="urn:microsoft.com/office/officeart/2016/7/layout/HorizontalActionList"/>
    <dgm:cxn modelId="{A0A90977-7845-4006-AE46-6358AEC6F696}" type="presParOf" srcId="{715BFBD8-A993-46D5-A8C7-316DC67A18A6}" destId="{4F872B3E-C26E-4B45-A154-E62B02C8B406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CDED95-7020-421F-9372-BE5932CD8D2B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2F21519-AD9E-4600-A679-1AC39001915F}">
      <dgm:prSet/>
      <dgm:spPr/>
      <dgm:t>
        <a:bodyPr/>
        <a:lstStyle/>
        <a:p>
          <a:r>
            <a:rPr lang="en-US"/>
            <a:t>Efficient Building Management: Addressing the need for centralized building administration.</a:t>
          </a:r>
        </a:p>
      </dgm:t>
    </dgm:pt>
    <dgm:pt modelId="{2FB2AD39-637C-42D1-BCBE-89FA4AAD44AA}" type="parTrans" cxnId="{9CC34DCF-1D02-4E23-B045-735C04A4B6E9}">
      <dgm:prSet/>
      <dgm:spPr/>
      <dgm:t>
        <a:bodyPr/>
        <a:lstStyle/>
        <a:p>
          <a:endParaRPr lang="en-US"/>
        </a:p>
      </dgm:t>
    </dgm:pt>
    <dgm:pt modelId="{B2F735D4-DBCD-4874-A32B-A684D77FC8BA}" type="sibTrans" cxnId="{9CC34DCF-1D02-4E23-B045-735C04A4B6E9}">
      <dgm:prSet/>
      <dgm:spPr/>
      <dgm:t>
        <a:bodyPr/>
        <a:lstStyle/>
        <a:p>
          <a:endParaRPr lang="en-US"/>
        </a:p>
      </dgm:t>
    </dgm:pt>
    <dgm:pt modelId="{595AEDAC-E73C-4DBE-9D36-2CEAE0834D8D}">
      <dgm:prSet/>
      <dgm:spPr/>
      <dgm:t>
        <a:bodyPr/>
        <a:lstStyle/>
        <a:p>
          <a:r>
            <a:rPr lang="en-US"/>
            <a:t>Streamlined Apartment Rentals: Simplifying the rental process.</a:t>
          </a:r>
        </a:p>
      </dgm:t>
    </dgm:pt>
    <dgm:pt modelId="{BE60654E-744F-4A3F-B400-4717037B4EA6}" type="parTrans" cxnId="{954E3B01-2565-49A5-9345-905BA2D777BB}">
      <dgm:prSet/>
      <dgm:spPr/>
      <dgm:t>
        <a:bodyPr/>
        <a:lstStyle/>
        <a:p>
          <a:endParaRPr lang="en-US"/>
        </a:p>
      </dgm:t>
    </dgm:pt>
    <dgm:pt modelId="{BB2253B3-F6DA-4AE7-88FA-17149484BD24}" type="sibTrans" cxnId="{954E3B01-2565-49A5-9345-905BA2D777BB}">
      <dgm:prSet/>
      <dgm:spPr/>
      <dgm:t>
        <a:bodyPr/>
        <a:lstStyle/>
        <a:p>
          <a:endParaRPr lang="en-US"/>
        </a:p>
      </dgm:t>
    </dgm:pt>
    <dgm:pt modelId="{C0CC71CC-9CF9-4A19-B6D6-981F71AB0E7B}">
      <dgm:prSet/>
      <dgm:spPr/>
      <dgm:t>
        <a:bodyPr/>
        <a:lstStyle/>
        <a:p>
          <a:r>
            <a:rPr lang="en-US"/>
            <a:t>Monthly Billing for Various Services: Optimizing the billing process for accuracy and timeliness.</a:t>
          </a:r>
        </a:p>
      </dgm:t>
    </dgm:pt>
    <dgm:pt modelId="{F222ED80-F372-4F6E-B419-B5789F3B65BC}" type="parTrans" cxnId="{115BB241-68B7-4189-8813-1B77039513B2}">
      <dgm:prSet/>
      <dgm:spPr/>
      <dgm:t>
        <a:bodyPr/>
        <a:lstStyle/>
        <a:p>
          <a:endParaRPr lang="en-US"/>
        </a:p>
      </dgm:t>
    </dgm:pt>
    <dgm:pt modelId="{5A1E3763-A3A3-43AD-91ED-49F314A34BB3}" type="sibTrans" cxnId="{115BB241-68B7-4189-8813-1B77039513B2}">
      <dgm:prSet/>
      <dgm:spPr/>
      <dgm:t>
        <a:bodyPr/>
        <a:lstStyle/>
        <a:p>
          <a:endParaRPr lang="en-US"/>
        </a:p>
      </dgm:t>
    </dgm:pt>
    <dgm:pt modelId="{3C7D8D8B-9244-4C89-B666-EABD88D0EE0F}">
      <dgm:prSet/>
      <dgm:spPr/>
      <dgm:t>
        <a:bodyPr/>
        <a:lstStyle/>
        <a:p>
          <a:r>
            <a:rPr lang="en-US"/>
            <a:t>Recreational Center Management: Enhancing community engagement through improved facility management.</a:t>
          </a:r>
        </a:p>
      </dgm:t>
    </dgm:pt>
    <dgm:pt modelId="{67E65568-0020-4994-92C1-9AE6710C00BC}" type="parTrans" cxnId="{1A6A3A48-6F90-4C57-9292-79785E0F9EC3}">
      <dgm:prSet/>
      <dgm:spPr/>
      <dgm:t>
        <a:bodyPr/>
        <a:lstStyle/>
        <a:p>
          <a:endParaRPr lang="en-US"/>
        </a:p>
      </dgm:t>
    </dgm:pt>
    <dgm:pt modelId="{09C63840-5894-4504-88D5-1A5C31130912}" type="sibTrans" cxnId="{1A6A3A48-6F90-4C57-9292-79785E0F9EC3}">
      <dgm:prSet/>
      <dgm:spPr/>
      <dgm:t>
        <a:bodyPr/>
        <a:lstStyle/>
        <a:p>
          <a:endParaRPr lang="en-US"/>
        </a:p>
      </dgm:t>
    </dgm:pt>
    <dgm:pt modelId="{B0AAFC22-6CAF-4DF2-A64A-E7975C77AF31}">
      <dgm:prSet/>
      <dgm:spPr/>
      <dgm:t>
        <a:bodyPr/>
        <a:lstStyle/>
        <a:p>
          <a:r>
            <a:rPr lang="en-US"/>
            <a:t>Services and Contractors Tracking: Keeping track of external service providers for maintenance and other services.</a:t>
          </a:r>
        </a:p>
      </dgm:t>
    </dgm:pt>
    <dgm:pt modelId="{C262BE64-FFDA-4C30-A7B0-767A70B79A99}" type="parTrans" cxnId="{AEB068BC-DF3E-4153-8806-899CEF5266C7}">
      <dgm:prSet/>
      <dgm:spPr/>
      <dgm:t>
        <a:bodyPr/>
        <a:lstStyle/>
        <a:p>
          <a:endParaRPr lang="en-US"/>
        </a:p>
      </dgm:t>
    </dgm:pt>
    <dgm:pt modelId="{24ABC3E3-1F50-42C1-81F1-6923F58B2669}" type="sibTrans" cxnId="{AEB068BC-DF3E-4153-8806-899CEF5266C7}">
      <dgm:prSet/>
      <dgm:spPr/>
      <dgm:t>
        <a:bodyPr/>
        <a:lstStyle/>
        <a:p>
          <a:endParaRPr lang="en-US"/>
        </a:p>
      </dgm:t>
    </dgm:pt>
    <dgm:pt modelId="{57DD8EA6-A7ED-4D36-8BF4-6E9E10B8F5AA}">
      <dgm:prSet/>
      <dgm:spPr/>
      <dgm:t>
        <a:bodyPr/>
        <a:lstStyle/>
        <a:p>
          <a:r>
            <a:rPr lang="en-US"/>
            <a:t>Comprehensive Person Information: Managing resident data efficiently.</a:t>
          </a:r>
        </a:p>
      </dgm:t>
    </dgm:pt>
    <dgm:pt modelId="{7D14894B-C5FD-459D-AD3A-9C8A71D7F40E}" type="parTrans" cxnId="{FA6D8705-C880-450B-9552-047010D12E25}">
      <dgm:prSet/>
      <dgm:spPr/>
      <dgm:t>
        <a:bodyPr/>
        <a:lstStyle/>
        <a:p>
          <a:endParaRPr lang="en-US"/>
        </a:p>
      </dgm:t>
    </dgm:pt>
    <dgm:pt modelId="{241DF90E-25A4-4CAC-B437-6D4AB1AF738E}" type="sibTrans" cxnId="{FA6D8705-C880-450B-9552-047010D12E25}">
      <dgm:prSet/>
      <dgm:spPr/>
      <dgm:t>
        <a:bodyPr/>
        <a:lstStyle/>
        <a:p>
          <a:endParaRPr lang="en-US"/>
        </a:p>
      </dgm:t>
    </dgm:pt>
    <dgm:pt modelId="{BD728210-F466-405C-B18B-2AB0EDA1D600}">
      <dgm:prSet/>
      <dgm:spPr/>
      <dgm:t>
        <a:bodyPr/>
        <a:lstStyle/>
        <a:p>
          <a:r>
            <a:rPr lang="en-US"/>
            <a:t>Events and Guests Management: Streamlining event organization and guest tracking</a:t>
          </a:r>
        </a:p>
      </dgm:t>
    </dgm:pt>
    <dgm:pt modelId="{8C2B8EE4-0081-48D5-A294-3E27CFAAFDE6}" type="parTrans" cxnId="{544CF785-F30D-49E5-A880-918FB34FB1FC}">
      <dgm:prSet/>
      <dgm:spPr/>
      <dgm:t>
        <a:bodyPr/>
        <a:lstStyle/>
        <a:p>
          <a:endParaRPr lang="en-US"/>
        </a:p>
      </dgm:t>
    </dgm:pt>
    <dgm:pt modelId="{E1374494-12A6-4022-B3BB-E06A51BC7C4C}" type="sibTrans" cxnId="{544CF785-F30D-49E5-A880-918FB34FB1FC}">
      <dgm:prSet/>
      <dgm:spPr/>
      <dgm:t>
        <a:bodyPr/>
        <a:lstStyle/>
        <a:p>
          <a:endParaRPr lang="en-US"/>
        </a:p>
      </dgm:t>
    </dgm:pt>
    <dgm:pt modelId="{7C6DC5CA-7A67-4E9B-87D1-CA766D9B2C1D}" type="pres">
      <dgm:prSet presAssocID="{F2CDED95-7020-421F-9372-BE5932CD8D2B}" presName="cycle" presStyleCnt="0">
        <dgm:presLayoutVars>
          <dgm:dir/>
          <dgm:resizeHandles val="exact"/>
        </dgm:presLayoutVars>
      </dgm:prSet>
      <dgm:spPr/>
    </dgm:pt>
    <dgm:pt modelId="{2445BF3A-F7AF-4263-AD70-86386DC38243}" type="pres">
      <dgm:prSet presAssocID="{E2F21519-AD9E-4600-A679-1AC39001915F}" presName="node" presStyleLbl="node1" presStyleIdx="0" presStyleCnt="7">
        <dgm:presLayoutVars>
          <dgm:bulletEnabled val="1"/>
        </dgm:presLayoutVars>
      </dgm:prSet>
      <dgm:spPr/>
    </dgm:pt>
    <dgm:pt modelId="{DCAB6A21-B0FF-4676-9940-83C7056547E6}" type="pres">
      <dgm:prSet presAssocID="{E2F21519-AD9E-4600-A679-1AC39001915F}" presName="spNode" presStyleCnt="0"/>
      <dgm:spPr/>
    </dgm:pt>
    <dgm:pt modelId="{2B838E82-DF7E-4570-80DF-2B0B27D63FAC}" type="pres">
      <dgm:prSet presAssocID="{B2F735D4-DBCD-4874-A32B-A684D77FC8BA}" presName="sibTrans" presStyleLbl="sibTrans1D1" presStyleIdx="0" presStyleCnt="7"/>
      <dgm:spPr/>
    </dgm:pt>
    <dgm:pt modelId="{45A92FEF-EA73-40E2-9586-60EAE4B90530}" type="pres">
      <dgm:prSet presAssocID="{595AEDAC-E73C-4DBE-9D36-2CEAE0834D8D}" presName="node" presStyleLbl="node1" presStyleIdx="1" presStyleCnt="7">
        <dgm:presLayoutVars>
          <dgm:bulletEnabled val="1"/>
        </dgm:presLayoutVars>
      </dgm:prSet>
      <dgm:spPr/>
    </dgm:pt>
    <dgm:pt modelId="{FE9D35B2-FF30-4B37-91D0-B30DD6108AA9}" type="pres">
      <dgm:prSet presAssocID="{595AEDAC-E73C-4DBE-9D36-2CEAE0834D8D}" presName="spNode" presStyleCnt="0"/>
      <dgm:spPr/>
    </dgm:pt>
    <dgm:pt modelId="{769E8A79-AB9A-4666-B212-D168A0547EED}" type="pres">
      <dgm:prSet presAssocID="{BB2253B3-F6DA-4AE7-88FA-17149484BD24}" presName="sibTrans" presStyleLbl="sibTrans1D1" presStyleIdx="1" presStyleCnt="7"/>
      <dgm:spPr/>
    </dgm:pt>
    <dgm:pt modelId="{A4D135F3-B9C8-4A88-BF95-C8B5A899CBBA}" type="pres">
      <dgm:prSet presAssocID="{C0CC71CC-9CF9-4A19-B6D6-981F71AB0E7B}" presName="node" presStyleLbl="node1" presStyleIdx="2" presStyleCnt="7">
        <dgm:presLayoutVars>
          <dgm:bulletEnabled val="1"/>
        </dgm:presLayoutVars>
      </dgm:prSet>
      <dgm:spPr/>
    </dgm:pt>
    <dgm:pt modelId="{3C0B58C3-1AD1-49BA-BFAC-ABA2C8B15405}" type="pres">
      <dgm:prSet presAssocID="{C0CC71CC-9CF9-4A19-B6D6-981F71AB0E7B}" presName="spNode" presStyleCnt="0"/>
      <dgm:spPr/>
    </dgm:pt>
    <dgm:pt modelId="{763F3717-D7D0-419B-8725-FFC2FEE98A36}" type="pres">
      <dgm:prSet presAssocID="{5A1E3763-A3A3-43AD-91ED-49F314A34BB3}" presName="sibTrans" presStyleLbl="sibTrans1D1" presStyleIdx="2" presStyleCnt="7"/>
      <dgm:spPr/>
    </dgm:pt>
    <dgm:pt modelId="{34E244C5-4254-4634-A356-1FB895145083}" type="pres">
      <dgm:prSet presAssocID="{3C7D8D8B-9244-4C89-B666-EABD88D0EE0F}" presName="node" presStyleLbl="node1" presStyleIdx="3" presStyleCnt="7">
        <dgm:presLayoutVars>
          <dgm:bulletEnabled val="1"/>
        </dgm:presLayoutVars>
      </dgm:prSet>
      <dgm:spPr/>
    </dgm:pt>
    <dgm:pt modelId="{6999756C-A705-4FD3-9379-B1EF78F43968}" type="pres">
      <dgm:prSet presAssocID="{3C7D8D8B-9244-4C89-B666-EABD88D0EE0F}" presName="spNode" presStyleCnt="0"/>
      <dgm:spPr/>
    </dgm:pt>
    <dgm:pt modelId="{01D88585-7568-49A7-9377-E2882DD5769F}" type="pres">
      <dgm:prSet presAssocID="{09C63840-5894-4504-88D5-1A5C31130912}" presName="sibTrans" presStyleLbl="sibTrans1D1" presStyleIdx="3" presStyleCnt="7"/>
      <dgm:spPr/>
    </dgm:pt>
    <dgm:pt modelId="{DBBE4FFF-83B9-4ADC-9FB6-A451476F6DC5}" type="pres">
      <dgm:prSet presAssocID="{B0AAFC22-6CAF-4DF2-A64A-E7975C77AF31}" presName="node" presStyleLbl="node1" presStyleIdx="4" presStyleCnt="7">
        <dgm:presLayoutVars>
          <dgm:bulletEnabled val="1"/>
        </dgm:presLayoutVars>
      </dgm:prSet>
      <dgm:spPr/>
    </dgm:pt>
    <dgm:pt modelId="{46C77AB0-6E87-48F5-9370-7D5728FE061E}" type="pres">
      <dgm:prSet presAssocID="{B0AAFC22-6CAF-4DF2-A64A-E7975C77AF31}" presName="spNode" presStyleCnt="0"/>
      <dgm:spPr/>
    </dgm:pt>
    <dgm:pt modelId="{F13D9AEA-376C-4D44-A294-E356CBD36564}" type="pres">
      <dgm:prSet presAssocID="{24ABC3E3-1F50-42C1-81F1-6923F58B2669}" presName="sibTrans" presStyleLbl="sibTrans1D1" presStyleIdx="4" presStyleCnt="7"/>
      <dgm:spPr/>
    </dgm:pt>
    <dgm:pt modelId="{687554C1-0247-4CCC-B2F0-B77687F2B63C}" type="pres">
      <dgm:prSet presAssocID="{57DD8EA6-A7ED-4D36-8BF4-6E9E10B8F5AA}" presName="node" presStyleLbl="node1" presStyleIdx="5" presStyleCnt="7">
        <dgm:presLayoutVars>
          <dgm:bulletEnabled val="1"/>
        </dgm:presLayoutVars>
      </dgm:prSet>
      <dgm:spPr/>
    </dgm:pt>
    <dgm:pt modelId="{D60C9DBA-5E02-4755-B54A-ECBF38F15A74}" type="pres">
      <dgm:prSet presAssocID="{57DD8EA6-A7ED-4D36-8BF4-6E9E10B8F5AA}" presName="spNode" presStyleCnt="0"/>
      <dgm:spPr/>
    </dgm:pt>
    <dgm:pt modelId="{54932BF8-2D76-4336-A5F9-47065A0E3A93}" type="pres">
      <dgm:prSet presAssocID="{241DF90E-25A4-4CAC-B437-6D4AB1AF738E}" presName="sibTrans" presStyleLbl="sibTrans1D1" presStyleIdx="5" presStyleCnt="7"/>
      <dgm:spPr/>
    </dgm:pt>
    <dgm:pt modelId="{621EF3EE-950E-4921-8A08-FCF73DBC0632}" type="pres">
      <dgm:prSet presAssocID="{BD728210-F466-405C-B18B-2AB0EDA1D600}" presName="node" presStyleLbl="node1" presStyleIdx="6" presStyleCnt="7">
        <dgm:presLayoutVars>
          <dgm:bulletEnabled val="1"/>
        </dgm:presLayoutVars>
      </dgm:prSet>
      <dgm:spPr/>
    </dgm:pt>
    <dgm:pt modelId="{253A5131-87C2-4CDF-9FD7-C4F34F703212}" type="pres">
      <dgm:prSet presAssocID="{BD728210-F466-405C-B18B-2AB0EDA1D600}" presName="spNode" presStyleCnt="0"/>
      <dgm:spPr/>
    </dgm:pt>
    <dgm:pt modelId="{784078E6-976B-4C49-AB11-9E8B0873BB83}" type="pres">
      <dgm:prSet presAssocID="{E1374494-12A6-4022-B3BB-E06A51BC7C4C}" presName="sibTrans" presStyleLbl="sibTrans1D1" presStyleIdx="6" presStyleCnt="7"/>
      <dgm:spPr/>
    </dgm:pt>
  </dgm:ptLst>
  <dgm:cxnLst>
    <dgm:cxn modelId="{954E3B01-2565-49A5-9345-905BA2D777BB}" srcId="{F2CDED95-7020-421F-9372-BE5932CD8D2B}" destId="{595AEDAC-E73C-4DBE-9D36-2CEAE0834D8D}" srcOrd="1" destOrd="0" parTransId="{BE60654E-744F-4A3F-B400-4717037B4EA6}" sibTransId="{BB2253B3-F6DA-4AE7-88FA-17149484BD24}"/>
    <dgm:cxn modelId="{FA6D8705-C880-450B-9552-047010D12E25}" srcId="{F2CDED95-7020-421F-9372-BE5932CD8D2B}" destId="{57DD8EA6-A7ED-4D36-8BF4-6E9E10B8F5AA}" srcOrd="5" destOrd="0" parTransId="{7D14894B-C5FD-459D-AD3A-9C8A71D7F40E}" sibTransId="{241DF90E-25A4-4CAC-B437-6D4AB1AF738E}"/>
    <dgm:cxn modelId="{2BF8810D-3E37-40A6-BE91-AD03AA5AC29D}" type="presOf" srcId="{B0AAFC22-6CAF-4DF2-A64A-E7975C77AF31}" destId="{DBBE4FFF-83B9-4ADC-9FB6-A451476F6DC5}" srcOrd="0" destOrd="0" presId="urn:microsoft.com/office/officeart/2005/8/layout/cycle5"/>
    <dgm:cxn modelId="{BA2E8D0F-E090-4394-B3E5-BFC3BDEA8D34}" type="presOf" srcId="{BD728210-F466-405C-B18B-2AB0EDA1D600}" destId="{621EF3EE-950E-4921-8A08-FCF73DBC0632}" srcOrd="0" destOrd="0" presId="urn:microsoft.com/office/officeart/2005/8/layout/cycle5"/>
    <dgm:cxn modelId="{DDD5A226-37DB-43CE-AFA6-7AF253BC28C6}" type="presOf" srcId="{E1374494-12A6-4022-B3BB-E06A51BC7C4C}" destId="{784078E6-976B-4C49-AB11-9E8B0873BB83}" srcOrd="0" destOrd="0" presId="urn:microsoft.com/office/officeart/2005/8/layout/cycle5"/>
    <dgm:cxn modelId="{E2267F36-1A83-4935-8D74-2C88ECDB3D1A}" type="presOf" srcId="{B2F735D4-DBCD-4874-A32B-A684D77FC8BA}" destId="{2B838E82-DF7E-4570-80DF-2B0B27D63FAC}" srcOrd="0" destOrd="0" presId="urn:microsoft.com/office/officeart/2005/8/layout/cycle5"/>
    <dgm:cxn modelId="{C8F02938-5E6E-4384-95C1-55CAAA77DC16}" type="presOf" srcId="{24ABC3E3-1F50-42C1-81F1-6923F58B2669}" destId="{F13D9AEA-376C-4D44-A294-E356CBD36564}" srcOrd="0" destOrd="0" presId="urn:microsoft.com/office/officeart/2005/8/layout/cycle5"/>
    <dgm:cxn modelId="{115BB241-68B7-4189-8813-1B77039513B2}" srcId="{F2CDED95-7020-421F-9372-BE5932CD8D2B}" destId="{C0CC71CC-9CF9-4A19-B6D6-981F71AB0E7B}" srcOrd="2" destOrd="0" parTransId="{F222ED80-F372-4F6E-B419-B5789F3B65BC}" sibTransId="{5A1E3763-A3A3-43AD-91ED-49F314A34BB3}"/>
    <dgm:cxn modelId="{1A6A3A48-6F90-4C57-9292-79785E0F9EC3}" srcId="{F2CDED95-7020-421F-9372-BE5932CD8D2B}" destId="{3C7D8D8B-9244-4C89-B666-EABD88D0EE0F}" srcOrd="3" destOrd="0" parTransId="{67E65568-0020-4994-92C1-9AE6710C00BC}" sibTransId="{09C63840-5894-4504-88D5-1A5C31130912}"/>
    <dgm:cxn modelId="{44075948-33D4-4E5A-82A2-52EED732F9C8}" type="presOf" srcId="{F2CDED95-7020-421F-9372-BE5932CD8D2B}" destId="{7C6DC5CA-7A67-4E9B-87D1-CA766D9B2C1D}" srcOrd="0" destOrd="0" presId="urn:microsoft.com/office/officeart/2005/8/layout/cycle5"/>
    <dgm:cxn modelId="{C3DBD152-B152-4022-86FE-FCCC1B2F6A5C}" type="presOf" srcId="{BB2253B3-F6DA-4AE7-88FA-17149484BD24}" destId="{769E8A79-AB9A-4666-B212-D168A0547EED}" srcOrd="0" destOrd="0" presId="urn:microsoft.com/office/officeart/2005/8/layout/cycle5"/>
    <dgm:cxn modelId="{EC09FF53-4D4D-4307-9612-81713C60BC9A}" type="presOf" srcId="{C0CC71CC-9CF9-4A19-B6D6-981F71AB0E7B}" destId="{A4D135F3-B9C8-4A88-BF95-C8B5A899CBBA}" srcOrd="0" destOrd="0" presId="urn:microsoft.com/office/officeart/2005/8/layout/cycle5"/>
    <dgm:cxn modelId="{544CF785-F30D-49E5-A880-918FB34FB1FC}" srcId="{F2CDED95-7020-421F-9372-BE5932CD8D2B}" destId="{BD728210-F466-405C-B18B-2AB0EDA1D600}" srcOrd="6" destOrd="0" parTransId="{8C2B8EE4-0081-48D5-A294-3E27CFAAFDE6}" sibTransId="{E1374494-12A6-4022-B3BB-E06A51BC7C4C}"/>
    <dgm:cxn modelId="{45F4BC9E-F2F4-40FC-AFAA-06FB557C9B44}" type="presOf" srcId="{595AEDAC-E73C-4DBE-9D36-2CEAE0834D8D}" destId="{45A92FEF-EA73-40E2-9586-60EAE4B90530}" srcOrd="0" destOrd="0" presId="urn:microsoft.com/office/officeart/2005/8/layout/cycle5"/>
    <dgm:cxn modelId="{85BCA2AC-1355-4055-93F3-906CB9427B3F}" type="presOf" srcId="{5A1E3763-A3A3-43AD-91ED-49F314A34BB3}" destId="{763F3717-D7D0-419B-8725-FFC2FEE98A36}" srcOrd="0" destOrd="0" presId="urn:microsoft.com/office/officeart/2005/8/layout/cycle5"/>
    <dgm:cxn modelId="{A876B6AE-6ED6-4FDD-9426-8EBD38249F87}" type="presOf" srcId="{3C7D8D8B-9244-4C89-B666-EABD88D0EE0F}" destId="{34E244C5-4254-4634-A356-1FB895145083}" srcOrd="0" destOrd="0" presId="urn:microsoft.com/office/officeart/2005/8/layout/cycle5"/>
    <dgm:cxn modelId="{AEB068BC-DF3E-4153-8806-899CEF5266C7}" srcId="{F2CDED95-7020-421F-9372-BE5932CD8D2B}" destId="{B0AAFC22-6CAF-4DF2-A64A-E7975C77AF31}" srcOrd="4" destOrd="0" parTransId="{C262BE64-FFDA-4C30-A7B0-767A70B79A99}" sibTransId="{24ABC3E3-1F50-42C1-81F1-6923F58B2669}"/>
    <dgm:cxn modelId="{E004F1C4-4558-4B01-85AB-8B696774973D}" type="presOf" srcId="{09C63840-5894-4504-88D5-1A5C31130912}" destId="{01D88585-7568-49A7-9377-E2882DD5769F}" srcOrd="0" destOrd="0" presId="urn:microsoft.com/office/officeart/2005/8/layout/cycle5"/>
    <dgm:cxn modelId="{9CC34DCF-1D02-4E23-B045-735C04A4B6E9}" srcId="{F2CDED95-7020-421F-9372-BE5932CD8D2B}" destId="{E2F21519-AD9E-4600-A679-1AC39001915F}" srcOrd="0" destOrd="0" parTransId="{2FB2AD39-637C-42D1-BCBE-89FA4AAD44AA}" sibTransId="{B2F735D4-DBCD-4874-A32B-A684D77FC8BA}"/>
    <dgm:cxn modelId="{776D82DB-0E96-4568-B98A-AF779044B71D}" type="presOf" srcId="{241DF90E-25A4-4CAC-B437-6D4AB1AF738E}" destId="{54932BF8-2D76-4336-A5F9-47065A0E3A93}" srcOrd="0" destOrd="0" presId="urn:microsoft.com/office/officeart/2005/8/layout/cycle5"/>
    <dgm:cxn modelId="{BE6029DD-B7EE-4EA1-AF9F-BC639F47845A}" type="presOf" srcId="{57DD8EA6-A7ED-4D36-8BF4-6E9E10B8F5AA}" destId="{687554C1-0247-4CCC-B2F0-B77687F2B63C}" srcOrd="0" destOrd="0" presId="urn:microsoft.com/office/officeart/2005/8/layout/cycle5"/>
    <dgm:cxn modelId="{468BF6FD-6A36-40B8-BFEB-C87F3A9262C9}" type="presOf" srcId="{E2F21519-AD9E-4600-A679-1AC39001915F}" destId="{2445BF3A-F7AF-4263-AD70-86386DC38243}" srcOrd="0" destOrd="0" presId="urn:microsoft.com/office/officeart/2005/8/layout/cycle5"/>
    <dgm:cxn modelId="{A7BF51AD-8677-4A15-9978-451B8E73EE34}" type="presParOf" srcId="{7C6DC5CA-7A67-4E9B-87D1-CA766D9B2C1D}" destId="{2445BF3A-F7AF-4263-AD70-86386DC38243}" srcOrd="0" destOrd="0" presId="urn:microsoft.com/office/officeart/2005/8/layout/cycle5"/>
    <dgm:cxn modelId="{21EB5A6D-55A1-4FB6-9024-F49EDCEE504B}" type="presParOf" srcId="{7C6DC5CA-7A67-4E9B-87D1-CA766D9B2C1D}" destId="{DCAB6A21-B0FF-4676-9940-83C7056547E6}" srcOrd="1" destOrd="0" presId="urn:microsoft.com/office/officeart/2005/8/layout/cycle5"/>
    <dgm:cxn modelId="{574E4BA1-A02B-49BE-9BCC-597BE3EBA176}" type="presParOf" srcId="{7C6DC5CA-7A67-4E9B-87D1-CA766D9B2C1D}" destId="{2B838E82-DF7E-4570-80DF-2B0B27D63FAC}" srcOrd="2" destOrd="0" presId="urn:microsoft.com/office/officeart/2005/8/layout/cycle5"/>
    <dgm:cxn modelId="{53558CD2-AD6E-4F4F-8D6A-A58B2CC18EE4}" type="presParOf" srcId="{7C6DC5CA-7A67-4E9B-87D1-CA766D9B2C1D}" destId="{45A92FEF-EA73-40E2-9586-60EAE4B90530}" srcOrd="3" destOrd="0" presId="urn:microsoft.com/office/officeart/2005/8/layout/cycle5"/>
    <dgm:cxn modelId="{9ACA1D49-695E-4117-8F89-9593A97EAA7D}" type="presParOf" srcId="{7C6DC5CA-7A67-4E9B-87D1-CA766D9B2C1D}" destId="{FE9D35B2-FF30-4B37-91D0-B30DD6108AA9}" srcOrd="4" destOrd="0" presId="urn:microsoft.com/office/officeart/2005/8/layout/cycle5"/>
    <dgm:cxn modelId="{F6AFEF3F-6588-4C32-A6CE-6179C9345844}" type="presParOf" srcId="{7C6DC5CA-7A67-4E9B-87D1-CA766D9B2C1D}" destId="{769E8A79-AB9A-4666-B212-D168A0547EED}" srcOrd="5" destOrd="0" presId="urn:microsoft.com/office/officeart/2005/8/layout/cycle5"/>
    <dgm:cxn modelId="{3D8B64C9-2CFB-4B81-8B98-277D111AC3C4}" type="presParOf" srcId="{7C6DC5CA-7A67-4E9B-87D1-CA766D9B2C1D}" destId="{A4D135F3-B9C8-4A88-BF95-C8B5A899CBBA}" srcOrd="6" destOrd="0" presId="urn:microsoft.com/office/officeart/2005/8/layout/cycle5"/>
    <dgm:cxn modelId="{B3EC1274-F769-4AD8-BEDC-A8E0C72FE49A}" type="presParOf" srcId="{7C6DC5CA-7A67-4E9B-87D1-CA766D9B2C1D}" destId="{3C0B58C3-1AD1-49BA-BFAC-ABA2C8B15405}" srcOrd="7" destOrd="0" presId="urn:microsoft.com/office/officeart/2005/8/layout/cycle5"/>
    <dgm:cxn modelId="{83B1733A-EBD6-4CFC-A5D2-FF7C68D8CA32}" type="presParOf" srcId="{7C6DC5CA-7A67-4E9B-87D1-CA766D9B2C1D}" destId="{763F3717-D7D0-419B-8725-FFC2FEE98A36}" srcOrd="8" destOrd="0" presId="urn:microsoft.com/office/officeart/2005/8/layout/cycle5"/>
    <dgm:cxn modelId="{69461632-FB88-4E91-AEB7-C5219571F3AB}" type="presParOf" srcId="{7C6DC5CA-7A67-4E9B-87D1-CA766D9B2C1D}" destId="{34E244C5-4254-4634-A356-1FB895145083}" srcOrd="9" destOrd="0" presId="urn:microsoft.com/office/officeart/2005/8/layout/cycle5"/>
    <dgm:cxn modelId="{9BDF1BFD-EA1F-4E68-8B96-8D5786F1B153}" type="presParOf" srcId="{7C6DC5CA-7A67-4E9B-87D1-CA766D9B2C1D}" destId="{6999756C-A705-4FD3-9379-B1EF78F43968}" srcOrd="10" destOrd="0" presId="urn:microsoft.com/office/officeart/2005/8/layout/cycle5"/>
    <dgm:cxn modelId="{9BF8DDC4-5329-494D-87BD-33EDF497F0A2}" type="presParOf" srcId="{7C6DC5CA-7A67-4E9B-87D1-CA766D9B2C1D}" destId="{01D88585-7568-49A7-9377-E2882DD5769F}" srcOrd="11" destOrd="0" presId="urn:microsoft.com/office/officeart/2005/8/layout/cycle5"/>
    <dgm:cxn modelId="{E6EAB5A3-9BB3-4678-B378-F3845A5B229A}" type="presParOf" srcId="{7C6DC5CA-7A67-4E9B-87D1-CA766D9B2C1D}" destId="{DBBE4FFF-83B9-4ADC-9FB6-A451476F6DC5}" srcOrd="12" destOrd="0" presId="urn:microsoft.com/office/officeart/2005/8/layout/cycle5"/>
    <dgm:cxn modelId="{015207E5-972B-42C7-A687-F0DD4B8C870E}" type="presParOf" srcId="{7C6DC5CA-7A67-4E9B-87D1-CA766D9B2C1D}" destId="{46C77AB0-6E87-48F5-9370-7D5728FE061E}" srcOrd="13" destOrd="0" presId="urn:microsoft.com/office/officeart/2005/8/layout/cycle5"/>
    <dgm:cxn modelId="{B49A5265-850D-4243-9EF1-DEE67CF4BF73}" type="presParOf" srcId="{7C6DC5CA-7A67-4E9B-87D1-CA766D9B2C1D}" destId="{F13D9AEA-376C-4D44-A294-E356CBD36564}" srcOrd="14" destOrd="0" presId="urn:microsoft.com/office/officeart/2005/8/layout/cycle5"/>
    <dgm:cxn modelId="{EC5B5549-ACAA-4170-BF47-42581EC3B78E}" type="presParOf" srcId="{7C6DC5CA-7A67-4E9B-87D1-CA766D9B2C1D}" destId="{687554C1-0247-4CCC-B2F0-B77687F2B63C}" srcOrd="15" destOrd="0" presId="urn:microsoft.com/office/officeart/2005/8/layout/cycle5"/>
    <dgm:cxn modelId="{9A8BDEE2-97D9-49C3-AF83-308B286EDDB2}" type="presParOf" srcId="{7C6DC5CA-7A67-4E9B-87D1-CA766D9B2C1D}" destId="{D60C9DBA-5E02-4755-B54A-ECBF38F15A74}" srcOrd="16" destOrd="0" presId="urn:microsoft.com/office/officeart/2005/8/layout/cycle5"/>
    <dgm:cxn modelId="{485A4130-F748-4CC2-AC90-DFF92A9BDC84}" type="presParOf" srcId="{7C6DC5CA-7A67-4E9B-87D1-CA766D9B2C1D}" destId="{54932BF8-2D76-4336-A5F9-47065A0E3A93}" srcOrd="17" destOrd="0" presId="urn:microsoft.com/office/officeart/2005/8/layout/cycle5"/>
    <dgm:cxn modelId="{1A4A1CE5-2F48-414A-9D29-740F862AE12F}" type="presParOf" srcId="{7C6DC5CA-7A67-4E9B-87D1-CA766D9B2C1D}" destId="{621EF3EE-950E-4921-8A08-FCF73DBC0632}" srcOrd="18" destOrd="0" presId="urn:microsoft.com/office/officeart/2005/8/layout/cycle5"/>
    <dgm:cxn modelId="{532B2FDD-A028-4EA1-A07B-96EFBA83ECAE}" type="presParOf" srcId="{7C6DC5CA-7A67-4E9B-87D1-CA766D9B2C1D}" destId="{253A5131-87C2-4CDF-9FD7-C4F34F703212}" srcOrd="19" destOrd="0" presId="urn:microsoft.com/office/officeart/2005/8/layout/cycle5"/>
    <dgm:cxn modelId="{2AC6050F-2089-4905-958A-0AB93ABB1371}" type="presParOf" srcId="{7C6DC5CA-7A67-4E9B-87D1-CA766D9B2C1D}" destId="{784078E6-976B-4C49-AB11-9E8B0873BB83}" srcOrd="2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B80853-F25D-486E-BEAE-C09F7A5E8B1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44C248-5EAD-4535-96B1-F295582D38A4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Building: </a:t>
          </a:r>
          <a:r>
            <a:rPr lang="en-US" dirty="0" err="1"/>
            <a:t>BName</a:t>
          </a:r>
          <a:r>
            <a:rPr lang="en-US" dirty="0"/>
            <a:t> (Building Name): Identifies each building uniquely within the complex.</a:t>
          </a:r>
        </a:p>
      </dgm:t>
    </dgm:pt>
    <dgm:pt modelId="{6F30A5F7-E96C-45D0-8B10-37471CD279D0}" type="parTrans" cxnId="{DA975F7E-AE5D-4020-828C-85D44426C452}">
      <dgm:prSet/>
      <dgm:spPr/>
      <dgm:t>
        <a:bodyPr/>
        <a:lstStyle/>
        <a:p>
          <a:endParaRPr lang="en-US"/>
        </a:p>
      </dgm:t>
    </dgm:pt>
    <dgm:pt modelId="{14B4FC21-E5FF-4E9F-9DD7-E45AC21AA5EF}" type="sibTrans" cxnId="{DA975F7E-AE5D-4020-828C-85D44426C452}">
      <dgm:prSet/>
      <dgm:spPr/>
      <dgm:t>
        <a:bodyPr/>
        <a:lstStyle/>
        <a:p>
          <a:endParaRPr lang="en-US"/>
        </a:p>
      </dgm:t>
    </dgm:pt>
    <dgm:pt modelId="{61E41B45-F614-4C2F-ADDA-4D58AA84599F}">
      <dgm:prSet/>
      <dgm:spPr/>
      <dgm:t>
        <a:bodyPr/>
        <a:lstStyle/>
        <a:p>
          <a:r>
            <a:rPr lang="en-US"/>
            <a:t>BNum (Building Number): A numerical identifier for efficient management and location.</a:t>
          </a:r>
        </a:p>
      </dgm:t>
    </dgm:pt>
    <dgm:pt modelId="{4D2EFE58-7C02-4FCC-9895-289CFDFFF535}" type="parTrans" cxnId="{663B0F48-2311-49C9-A320-73F426BEE778}">
      <dgm:prSet/>
      <dgm:spPr/>
      <dgm:t>
        <a:bodyPr/>
        <a:lstStyle/>
        <a:p>
          <a:endParaRPr lang="en-US"/>
        </a:p>
      </dgm:t>
    </dgm:pt>
    <dgm:pt modelId="{5B6C115A-B66F-4114-8306-BA72EF9C7D58}" type="sibTrans" cxnId="{663B0F48-2311-49C9-A320-73F426BEE778}">
      <dgm:prSet/>
      <dgm:spPr/>
      <dgm:t>
        <a:bodyPr/>
        <a:lstStyle/>
        <a:p>
          <a:endParaRPr lang="en-US"/>
        </a:p>
      </dgm:t>
    </dgm:pt>
    <dgm:pt modelId="{E5EBB79B-E3A6-4A53-93F5-DF9D6CD7FFA7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err="1"/>
            <a:t>Apartment:ApartNo</a:t>
          </a:r>
          <a:r>
            <a:rPr lang="en-US" dirty="0"/>
            <a:t> (Apartment Number): Unique identifier for each apartment.</a:t>
          </a:r>
        </a:p>
      </dgm:t>
    </dgm:pt>
    <dgm:pt modelId="{91B6D312-420D-4C77-9BEA-4DAD012AED37}" type="parTrans" cxnId="{A20CE1B0-0302-43DF-B9F6-D0DCE8E49B2F}">
      <dgm:prSet/>
      <dgm:spPr/>
      <dgm:t>
        <a:bodyPr/>
        <a:lstStyle/>
        <a:p>
          <a:endParaRPr lang="en-US"/>
        </a:p>
      </dgm:t>
    </dgm:pt>
    <dgm:pt modelId="{527940EF-05C3-41BD-967C-155239317849}" type="sibTrans" cxnId="{A20CE1B0-0302-43DF-B9F6-D0DCE8E49B2F}">
      <dgm:prSet/>
      <dgm:spPr/>
      <dgm:t>
        <a:bodyPr/>
        <a:lstStyle/>
        <a:p>
          <a:endParaRPr lang="en-US"/>
        </a:p>
      </dgm:t>
    </dgm:pt>
    <dgm:pt modelId="{E1A673CE-DD0D-4C8D-B280-8C0A300073CA}">
      <dgm:prSet/>
      <dgm:spPr/>
      <dgm:t>
        <a:bodyPr/>
        <a:lstStyle/>
        <a:p>
          <a:r>
            <a:rPr lang="en-US"/>
            <a:t>NoOfTenants (Number of Tenants): Tracks the occupancy in each apartment.</a:t>
          </a:r>
        </a:p>
      </dgm:t>
    </dgm:pt>
    <dgm:pt modelId="{42D735B1-EEE6-4BB7-B2AC-3473FEB6366D}" type="parTrans" cxnId="{A1A8D674-2526-4E81-A727-A0E50BF9EF29}">
      <dgm:prSet/>
      <dgm:spPr/>
      <dgm:t>
        <a:bodyPr/>
        <a:lstStyle/>
        <a:p>
          <a:endParaRPr lang="en-US"/>
        </a:p>
      </dgm:t>
    </dgm:pt>
    <dgm:pt modelId="{8FC8A35F-1532-49EE-9AF2-8E683BF00F01}" type="sibTrans" cxnId="{A1A8D674-2526-4E81-A727-A0E50BF9EF29}">
      <dgm:prSet/>
      <dgm:spPr/>
      <dgm:t>
        <a:bodyPr/>
        <a:lstStyle/>
        <a:p>
          <a:endParaRPr lang="en-US"/>
        </a:p>
      </dgm:t>
    </dgm:pt>
    <dgm:pt modelId="{E5527030-B2CA-429E-881A-F5EC7A3D828B}">
      <dgm:prSet/>
      <dgm:spPr/>
      <dgm:t>
        <a:bodyPr/>
        <a:lstStyle/>
        <a:p>
          <a:r>
            <a:rPr lang="en-US"/>
            <a:t>BNum (Building Number): Links the apartment to its respective building.</a:t>
          </a:r>
        </a:p>
      </dgm:t>
    </dgm:pt>
    <dgm:pt modelId="{AFD54849-B4A2-4788-8481-1488C79B1B7B}" type="parTrans" cxnId="{CE9175A4-952B-4092-8FD0-3C8589B75398}">
      <dgm:prSet/>
      <dgm:spPr/>
      <dgm:t>
        <a:bodyPr/>
        <a:lstStyle/>
        <a:p>
          <a:endParaRPr lang="en-US"/>
        </a:p>
      </dgm:t>
    </dgm:pt>
    <dgm:pt modelId="{D16F240B-FFDF-423C-815E-9CE2F5729870}" type="sibTrans" cxnId="{CE9175A4-952B-4092-8FD0-3C8589B75398}">
      <dgm:prSet/>
      <dgm:spPr/>
      <dgm:t>
        <a:bodyPr/>
        <a:lstStyle/>
        <a:p>
          <a:endParaRPr lang="en-US"/>
        </a:p>
      </dgm:t>
    </dgm:pt>
    <dgm:pt modelId="{31E81907-608E-4777-9A38-F95A6BB8A9F2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Monthly </a:t>
          </a:r>
          <a:r>
            <a:rPr lang="en-US" dirty="0" err="1"/>
            <a:t>Bill:BillReceiptNo</a:t>
          </a:r>
          <a:r>
            <a:rPr lang="en-US" dirty="0"/>
            <a:t>: Unique receipt number for each billing transaction.</a:t>
          </a:r>
        </a:p>
      </dgm:t>
    </dgm:pt>
    <dgm:pt modelId="{E75BA76B-AA99-4F42-846B-BFD05B985F5E}" type="parTrans" cxnId="{0DF47049-3B33-4353-BB3C-1918D0F96D9C}">
      <dgm:prSet/>
      <dgm:spPr/>
      <dgm:t>
        <a:bodyPr/>
        <a:lstStyle/>
        <a:p>
          <a:endParaRPr lang="en-US"/>
        </a:p>
      </dgm:t>
    </dgm:pt>
    <dgm:pt modelId="{D7064681-B109-4E28-9621-81BC6187A630}" type="sibTrans" cxnId="{0DF47049-3B33-4353-BB3C-1918D0F96D9C}">
      <dgm:prSet/>
      <dgm:spPr/>
      <dgm:t>
        <a:bodyPr/>
        <a:lstStyle/>
        <a:p>
          <a:endParaRPr lang="en-US"/>
        </a:p>
      </dgm:t>
    </dgm:pt>
    <dgm:pt modelId="{CAB4E333-4801-41AE-9E52-342AF486A195}">
      <dgm:prSet/>
      <dgm:spPr/>
      <dgm:t>
        <a:bodyPr/>
        <a:lstStyle/>
        <a:p>
          <a:r>
            <a:rPr lang="en-US"/>
            <a:t>TotalAmt (Total Amount): The total amount charged in the bill.</a:t>
          </a:r>
        </a:p>
      </dgm:t>
    </dgm:pt>
    <dgm:pt modelId="{10ECFE1E-316C-48CD-B70D-0125AFBA570B}" type="parTrans" cxnId="{A3E2D4CD-AF23-4098-9AC4-BBEDA917AD4B}">
      <dgm:prSet/>
      <dgm:spPr/>
      <dgm:t>
        <a:bodyPr/>
        <a:lstStyle/>
        <a:p>
          <a:endParaRPr lang="en-US"/>
        </a:p>
      </dgm:t>
    </dgm:pt>
    <dgm:pt modelId="{50A43600-069D-4DDD-992D-BED632234E16}" type="sibTrans" cxnId="{A3E2D4CD-AF23-4098-9AC4-BBEDA917AD4B}">
      <dgm:prSet/>
      <dgm:spPr/>
      <dgm:t>
        <a:bodyPr/>
        <a:lstStyle/>
        <a:p>
          <a:endParaRPr lang="en-US"/>
        </a:p>
      </dgm:t>
    </dgm:pt>
    <dgm:pt modelId="{6AA36D8A-EC45-478D-B9D1-88C4366BEDFA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/>
            <a:t>Date: Billing date for record-keeping.</a:t>
          </a:r>
        </a:p>
      </dgm:t>
    </dgm:pt>
    <dgm:pt modelId="{173F1361-A712-4114-BED7-0DA3FC3989E9}" type="parTrans" cxnId="{5CE8DAA2-2DE9-46FE-B01D-820E41B1B25F}">
      <dgm:prSet/>
      <dgm:spPr/>
      <dgm:t>
        <a:bodyPr/>
        <a:lstStyle/>
        <a:p>
          <a:endParaRPr lang="en-US"/>
        </a:p>
      </dgm:t>
    </dgm:pt>
    <dgm:pt modelId="{827D4B0A-277A-4C25-8275-EBB90A641413}" type="sibTrans" cxnId="{5CE8DAA2-2DE9-46FE-B01D-820E41B1B25F}">
      <dgm:prSet/>
      <dgm:spPr/>
      <dgm:t>
        <a:bodyPr/>
        <a:lstStyle/>
        <a:p>
          <a:endParaRPr lang="en-US"/>
        </a:p>
      </dgm:t>
    </dgm:pt>
    <dgm:pt modelId="{E31605AC-7611-44E9-B859-F673CE974C94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/>
            <a:t>SrID (Service ID): Identifies the service associated with the bill.</a:t>
          </a:r>
        </a:p>
      </dgm:t>
    </dgm:pt>
    <dgm:pt modelId="{1C6DD76B-F658-4B6E-B44F-61F0245F98CD}" type="parTrans" cxnId="{8674083D-DB23-4BC3-91E5-AF776BD8F028}">
      <dgm:prSet/>
      <dgm:spPr/>
      <dgm:t>
        <a:bodyPr/>
        <a:lstStyle/>
        <a:p>
          <a:endParaRPr lang="en-US"/>
        </a:p>
      </dgm:t>
    </dgm:pt>
    <dgm:pt modelId="{A8BEDF32-B38C-4043-BE0B-C91BCAC437D0}" type="sibTrans" cxnId="{8674083D-DB23-4BC3-91E5-AF776BD8F028}">
      <dgm:prSet/>
      <dgm:spPr/>
      <dgm:t>
        <a:bodyPr/>
        <a:lstStyle/>
        <a:p>
          <a:endParaRPr lang="en-US"/>
        </a:p>
      </dgm:t>
    </dgm:pt>
    <dgm:pt modelId="{013E294A-725F-4F98-8126-2B8884C199CA}">
      <dgm:prSet/>
      <dgm:spPr/>
      <dgm:t>
        <a:bodyPr/>
        <a:lstStyle/>
        <a:p>
          <a:r>
            <a:rPr lang="en-US"/>
            <a:t>ApartNo (Apartment Number): Associates the bill with a specific apartment.</a:t>
          </a:r>
        </a:p>
      </dgm:t>
    </dgm:pt>
    <dgm:pt modelId="{0E4EED75-7EDE-4F16-B37E-C518A24CCD79}" type="parTrans" cxnId="{2B15B8E6-F9A2-45BD-B960-6B0FD07BFD46}">
      <dgm:prSet/>
      <dgm:spPr/>
      <dgm:t>
        <a:bodyPr/>
        <a:lstStyle/>
        <a:p>
          <a:endParaRPr lang="en-US"/>
        </a:p>
      </dgm:t>
    </dgm:pt>
    <dgm:pt modelId="{E4E9D2A7-5263-4716-B54B-C044265E86E4}" type="sibTrans" cxnId="{2B15B8E6-F9A2-45BD-B960-6B0FD07BFD46}">
      <dgm:prSet/>
      <dgm:spPr/>
      <dgm:t>
        <a:bodyPr/>
        <a:lstStyle/>
        <a:p>
          <a:endParaRPr lang="en-US"/>
        </a:p>
      </dgm:t>
    </dgm:pt>
    <dgm:pt modelId="{BDA87304-4E2B-4D38-9E05-2E45AB4B1C3E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/>
            <a:t>Recreational Center:RoomNum (Room Number): Identifies individual rooms or areas within the center.</a:t>
          </a:r>
        </a:p>
      </dgm:t>
    </dgm:pt>
    <dgm:pt modelId="{B6828800-7132-4FAC-BAEC-3E34EA87E6D0}" type="parTrans" cxnId="{056EE9AA-27AE-43C0-A192-C0B3DD9F876E}">
      <dgm:prSet/>
      <dgm:spPr/>
      <dgm:t>
        <a:bodyPr/>
        <a:lstStyle/>
        <a:p>
          <a:endParaRPr lang="en-US"/>
        </a:p>
      </dgm:t>
    </dgm:pt>
    <dgm:pt modelId="{1914809F-5525-4CE6-B469-B040E8E7EC38}" type="sibTrans" cxnId="{056EE9AA-27AE-43C0-A192-C0B3DD9F876E}">
      <dgm:prSet/>
      <dgm:spPr/>
      <dgm:t>
        <a:bodyPr/>
        <a:lstStyle/>
        <a:p>
          <a:endParaRPr lang="en-US"/>
        </a:p>
      </dgm:t>
    </dgm:pt>
    <dgm:pt modelId="{743EADB1-0AF7-4200-A0AA-ABF437018256}">
      <dgm:prSet/>
      <dgm:spPr/>
      <dgm:t>
        <a:bodyPr/>
        <a:lstStyle/>
        <a:p>
          <a:r>
            <a:rPr lang="en-US"/>
            <a:t>Schedule: Timings and availability of the center's facilities.</a:t>
          </a:r>
        </a:p>
      </dgm:t>
    </dgm:pt>
    <dgm:pt modelId="{6B831710-759A-4007-B024-28C260C65284}" type="parTrans" cxnId="{EED37D20-39B8-4464-A846-8A841E2CBA75}">
      <dgm:prSet/>
      <dgm:spPr/>
      <dgm:t>
        <a:bodyPr/>
        <a:lstStyle/>
        <a:p>
          <a:endParaRPr lang="en-US"/>
        </a:p>
      </dgm:t>
    </dgm:pt>
    <dgm:pt modelId="{26A41F1F-19E7-4B18-8C24-398E3DCB2080}" type="sibTrans" cxnId="{EED37D20-39B8-4464-A846-8A841E2CBA75}">
      <dgm:prSet/>
      <dgm:spPr/>
      <dgm:t>
        <a:bodyPr/>
        <a:lstStyle/>
        <a:p>
          <a:endParaRPr lang="en-US"/>
        </a:p>
      </dgm:t>
    </dgm:pt>
    <dgm:pt modelId="{A9D3D6E9-971D-43C5-B24F-1C9C28DF27B5}">
      <dgm:prSet/>
      <dgm:spPr/>
      <dgm:t>
        <a:bodyPr/>
        <a:lstStyle/>
        <a:p>
          <a:r>
            <a:rPr lang="en-US"/>
            <a:t>Occupancy: Maximum occupancy allowed for safety and comfort.</a:t>
          </a:r>
        </a:p>
      </dgm:t>
    </dgm:pt>
    <dgm:pt modelId="{D4266C3B-EF76-4975-8E44-06FD8D0997AE}" type="parTrans" cxnId="{4E240194-AB3A-4932-8C4F-F9F9C993E43B}">
      <dgm:prSet/>
      <dgm:spPr/>
      <dgm:t>
        <a:bodyPr/>
        <a:lstStyle/>
        <a:p>
          <a:endParaRPr lang="en-US"/>
        </a:p>
      </dgm:t>
    </dgm:pt>
    <dgm:pt modelId="{D413FA00-974E-443E-B7DF-8CC637D352EB}" type="sibTrans" cxnId="{4E240194-AB3A-4932-8C4F-F9F9C993E43B}">
      <dgm:prSet/>
      <dgm:spPr/>
      <dgm:t>
        <a:bodyPr/>
        <a:lstStyle/>
        <a:p>
          <a:endParaRPr lang="en-US"/>
        </a:p>
      </dgm:t>
    </dgm:pt>
    <dgm:pt modelId="{A9AF3D2C-43FF-494E-BA0C-C2638922974D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/>
            <a:t>ActivityID: Links activities to specific areas within the center.</a:t>
          </a:r>
        </a:p>
      </dgm:t>
    </dgm:pt>
    <dgm:pt modelId="{EB5AAB2D-8BD5-4780-80A3-D9328F41CCD8}" type="parTrans" cxnId="{8C129072-E880-4539-9DE7-0B03CA8A1DB6}">
      <dgm:prSet/>
      <dgm:spPr/>
      <dgm:t>
        <a:bodyPr/>
        <a:lstStyle/>
        <a:p>
          <a:endParaRPr lang="en-US"/>
        </a:p>
      </dgm:t>
    </dgm:pt>
    <dgm:pt modelId="{5107589D-4C48-426D-B23F-020B80E62AA1}" type="sibTrans" cxnId="{8C129072-E880-4539-9DE7-0B03CA8A1DB6}">
      <dgm:prSet/>
      <dgm:spPr/>
      <dgm:t>
        <a:bodyPr/>
        <a:lstStyle/>
        <a:p>
          <a:endParaRPr lang="en-US"/>
        </a:p>
      </dgm:t>
    </dgm:pt>
    <dgm:pt modelId="{B514E8B1-CCC5-442F-8525-D62B7DEEF418}">
      <dgm:prSet/>
      <dgm:spPr/>
      <dgm:t>
        <a:bodyPr/>
        <a:lstStyle/>
        <a:p>
          <a:r>
            <a:rPr lang="en-US"/>
            <a:t>BNum (Building Number): Associates the center with a specific building.</a:t>
          </a:r>
        </a:p>
      </dgm:t>
    </dgm:pt>
    <dgm:pt modelId="{863CEA85-3D8C-4083-8D37-67CF83544CB2}" type="parTrans" cxnId="{CD8FA6F7-BCBA-4491-8D9A-AE58F0A46BD8}">
      <dgm:prSet/>
      <dgm:spPr/>
      <dgm:t>
        <a:bodyPr/>
        <a:lstStyle/>
        <a:p>
          <a:endParaRPr lang="en-US"/>
        </a:p>
      </dgm:t>
    </dgm:pt>
    <dgm:pt modelId="{D5227BC0-61B7-49FC-97A7-5DCD376DA575}" type="sibTrans" cxnId="{CD8FA6F7-BCBA-4491-8D9A-AE58F0A46BD8}">
      <dgm:prSet/>
      <dgm:spPr/>
      <dgm:t>
        <a:bodyPr/>
        <a:lstStyle/>
        <a:p>
          <a:endParaRPr lang="en-US"/>
        </a:p>
      </dgm:t>
    </dgm:pt>
    <dgm:pt modelId="{8F0CC80B-515A-4CDC-85DA-874CED19F28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/>
            <a:t>[Additional Entities as Applicable]For each entity (e.g., Services, Contractors, Person, Staff, Events, Guest, Parking, Activity), include similar bullet points:Attribute Name: Brief explanation of its significance in the system</a:t>
          </a:r>
        </a:p>
      </dgm:t>
    </dgm:pt>
    <dgm:pt modelId="{62F1ACB2-F0CE-4860-ABFA-44782D4E44F2}" type="parTrans" cxnId="{E9ED0823-81AF-4CEA-A4B7-9745ABE0180F}">
      <dgm:prSet/>
      <dgm:spPr/>
      <dgm:t>
        <a:bodyPr/>
        <a:lstStyle/>
        <a:p>
          <a:endParaRPr lang="en-US"/>
        </a:p>
      </dgm:t>
    </dgm:pt>
    <dgm:pt modelId="{587FD3EB-ADCE-444D-99C8-709281897A1C}" type="sibTrans" cxnId="{E9ED0823-81AF-4CEA-A4B7-9745ABE0180F}">
      <dgm:prSet/>
      <dgm:spPr/>
      <dgm:t>
        <a:bodyPr/>
        <a:lstStyle/>
        <a:p>
          <a:endParaRPr lang="en-US"/>
        </a:p>
      </dgm:t>
    </dgm:pt>
    <dgm:pt modelId="{0BD597E9-873B-4EC6-987E-DF94B4C1F25D}" type="pres">
      <dgm:prSet presAssocID="{6BB80853-F25D-486E-BEAE-C09F7A5E8B12}" presName="diagram" presStyleCnt="0">
        <dgm:presLayoutVars>
          <dgm:dir/>
          <dgm:resizeHandles val="exact"/>
        </dgm:presLayoutVars>
      </dgm:prSet>
      <dgm:spPr/>
    </dgm:pt>
    <dgm:pt modelId="{85136691-E9C8-4246-BB75-1574D9E0FE6A}" type="pres">
      <dgm:prSet presAssocID="{C044C248-5EAD-4535-96B1-F295582D38A4}" presName="node" presStyleLbl="node1" presStyleIdx="0" presStyleCnt="16">
        <dgm:presLayoutVars>
          <dgm:bulletEnabled val="1"/>
        </dgm:presLayoutVars>
      </dgm:prSet>
      <dgm:spPr/>
    </dgm:pt>
    <dgm:pt modelId="{07E1200B-FFDC-4452-AAE2-4DD14F746C89}" type="pres">
      <dgm:prSet presAssocID="{14B4FC21-E5FF-4E9F-9DD7-E45AC21AA5EF}" presName="sibTrans" presStyleCnt="0"/>
      <dgm:spPr/>
    </dgm:pt>
    <dgm:pt modelId="{F74D0B6B-A930-4EA9-9DC7-6EBDDF96E63C}" type="pres">
      <dgm:prSet presAssocID="{61E41B45-F614-4C2F-ADDA-4D58AA84599F}" presName="node" presStyleLbl="node1" presStyleIdx="1" presStyleCnt="16">
        <dgm:presLayoutVars>
          <dgm:bulletEnabled val="1"/>
        </dgm:presLayoutVars>
      </dgm:prSet>
      <dgm:spPr/>
    </dgm:pt>
    <dgm:pt modelId="{F72327B3-C540-4F56-BD8B-B2BEC510C9F1}" type="pres">
      <dgm:prSet presAssocID="{5B6C115A-B66F-4114-8306-BA72EF9C7D58}" presName="sibTrans" presStyleCnt="0"/>
      <dgm:spPr/>
    </dgm:pt>
    <dgm:pt modelId="{ACAA3462-12A9-48D2-AA78-F206C6F38E9D}" type="pres">
      <dgm:prSet presAssocID="{E5EBB79B-E3A6-4A53-93F5-DF9D6CD7FFA7}" presName="node" presStyleLbl="node1" presStyleIdx="2" presStyleCnt="16">
        <dgm:presLayoutVars>
          <dgm:bulletEnabled val="1"/>
        </dgm:presLayoutVars>
      </dgm:prSet>
      <dgm:spPr/>
    </dgm:pt>
    <dgm:pt modelId="{81449E48-ABB1-4020-991B-2D45E8623BD9}" type="pres">
      <dgm:prSet presAssocID="{527940EF-05C3-41BD-967C-155239317849}" presName="sibTrans" presStyleCnt="0"/>
      <dgm:spPr/>
    </dgm:pt>
    <dgm:pt modelId="{092CB6A2-6D83-4A62-83A2-EC5944CA254B}" type="pres">
      <dgm:prSet presAssocID="{E1A673CE-DD0D-4C8D-B280-8C0A300073CA}" presName="node" presStyleLbl="node1" presStyleIdx="3" presStyleCnt="16">
        <dgm:presLayoutVars>
          <dgm:bulletEnabled val="1"/>
        </dgm:presLayoutVars>
      </dgm:prSet>
      <dgm:spPr/>
    </dgm:pt>
    <dgm:pt modelId="{E042C3FD-C93F-4CCC-AC58-C96A28A727B5}" type="pres">
      <dgm:prSet presAssocID="{8FC8A35F-1532-49EE-9AF2-8E683BF00F01}" presName="sibTrans" presStyleCnt="0"/>
      <dgm:spPr/>
    </dgm:pt>
    <dgm:pt modelId="{05368113-EF66-4B44-91BF-224D8AE76FA6}" type="pres">
      <dgm:prSet presAssocID="{E5527030-B2CA-429E-881A-F5EC7A3D828B}" presName="node" presStyleLbl="node1" presStyleIdx="4" presStyleCnt="16">
        <dgm:presLayoutVars>
          <dgm:bulletEnabled val="1"/>
        </dgm:presLayoutVars>
      </dgm:prSet>
      <dgm:spPr/>
    </dgm:pt>
    <dgm:pt modelId="{048D84F2-D914-45B0-B541-9CF2A4DF5211}" type="pres">
      <dgm:prSet presAssocID="{D16F240B-FFDF-423C-815E-9CE2F5729870}" presName="sibTrans" presStyleCnt="0"/>
      <dgm:spPr/>
    </dgm:pt>
    <dgm:pt modelId="{72C0501F-D973-4F24-8CFB-77C6B4B90F30}" type="pres">
      <dgm:prSet presAssocID="{31E81907-608E-4777-9A38-F95A6BB8A9F2}" presName="node" presStyleLbl="node1" presStyleIdx="5" presStyleCnt="16">
        <dgm:presLayoutVars>
          <dgm:bulletEnabled val="1"/>
        </dgm:presLayoutVars>
      </dgm:prSet>
      <dgm:spPr/>
    </dgm:pt>
    <dgm:pt modelId="{5D92D956-3C52-4797-B458-5FECDE7AFB10}" type="pres">
      <dgm:prSet presAssocID="{D7064681-B109-4E28-9621-81BC6187A630}" presName="sibTrans" presStyleCnt="0"/>
      <dgm:spPr/>
    </dgm:pt>
    <dgm:pt modelId="{569D2E0F-D50A-4362-82D8-217757E966DB}" type="pres">
      <dgm:prSet presAssocID="{CAB4E333-4801-41AE-9E52-342AF486A195}" presName="node" presStyleLbl="node1" presStyleIdx="6" presStyleCnt="16">
        <dgm:presLayoutVars>
          <dgm:bulletEnabled val="1"/>
        </dgm:presLayoutVars>
      </dgm:prSet>
      <dgm:spPr/>
    </dgm:pt>
    <dgm:pt modelId="{F2519D32-91E9-4628-ACEB-D8E744A5F18F}" type="pres">
      <dgm:prSet presAssocID="{50A43600-069D-4DDD-992D-BED632234E16}" presName="sibTrans" presStyleCnt="0"/>
      <dgm:spPr/>
    </dgm:pt>
    <dgm:pt modelId="{1CF6718B-72C9-4469-B612-48B93BBC0A0B}" type="pres">
      <dgm:prSet presAssocID="{6AA36D8A-EC45-478D-B9D1-88C4366BEDFA}" presName="node" presStyleLbl="node1" presStyleIdx="7" presStyleCnt="16">
        <dgm:presLayoutVars>
          <dgm:bulletEnabled val="1"/>
        </dgm:presLayoutVars>
      </dgm:prSet>
      <dgm:spPr/>
    </dgm:pt>
    <dgm:pt modelId="{2A6C7561-5554-4EC7-8D6E-BEEC13379BE5}" type="pres">
      <dgm:prSet presAssocID="{827D4B0A-277A-4C25-8275-EBB90A641413}" presName="sibTrans" presStyleCnt="0"/>
      <dgm:spPr/>
    </dgm:pt>
    <dgm:pt modelId="{094089BC-5D42-4A58-8D46-18FDE3F8B327}" type="pres">
      <dgm:prSet presAssocID="{E31605AC-7611-44E9-B859-F673CE974C94}" presName="node" presStyleLbl="node1" presStyleIdx="8" presStyleCnt="16">
        <dgm:presLayoutVars>
          <dgm:bulletEnabled val="1"/>
        </dgm:presLayoutVars>
      </dgm:prSet>
      <dgm:spPr/>
    </dgm:pt>
    <dgm:pt modelId="{D8BA3523-1874-48A1-8CC2-19F97BEB18F1}" type="pres">
      <dgm:prSet presAssocID="{A8BEDF32-B38C-4043-BE0B-C91BCAC437D0}" presName="sibTrans" presStyleCnt="0"/>
      <dgm:spPr/>
    </dgm:pt>
    <dgm:pt modelId="{14D58C09-B01B-4663-9FD6-D441E39B1554}" type="pres">
      <dgm:prSet presAssocID="{013E294A-725F-4F98-8126-2B8884C199CA}" presName="node" presStyleLbl="node1" presStyleIdx="9" presStyleCnt="16">
        <dgm:presLayoutVars>
          <dgm:bulletEnabled val="1"/>
        </dgm:presLayoutVars>
      </dgm:prSet>
      <dgm:spPr/>
    </dgm:pt>
    <dgm:pt modelId="{97DDBD6F-CE4F-4EB0-8AA0-41870A54231F}" type="pres">
      <dgm:prSet presAssocID="{E4E9D2A7-5263-4716-B54B-C044265E86E4}" presName="sibTrans" presStyleCnt="0"/>
      <dgm:spPr/>
    </dgm:pt>
    <dgm:pt modelId="{30AB024B-0F26-4981-BE3D-35FE5F6AC52B}" type="pres">
      <dgm:prSet presAssocID="{BDA87304-4E2B-4D38-9E05-2E45AB4B1C3E}" presName="node" presStyleLbl="node1" presStyleIdx="10" presStyleCnt="16">
        <dgm:presLayoutVars>
          <dgm:bulletEnabled val="1"/>
        </dgm:presLayoutVars>
      </dgm:prSet>
      <dgm:spPr/>
    </dgm:pt>
    <dgm:pt modelId="{3300CF25-089F-4708-8D6B-F3A00C272F15}" type="pres">
      <dgm:prSet presAssocID="{1914809F-5525-4CE6-B469-B040E8E7EC38}" presName="sibTrans" presStyleCnt="0"/>
      <dgm:spPr/>
    </dgm:pt>
    <dgm:pt modelId="{48856680-8E66-4F1B-9D6B-15394CB01CA1}" type="pres">
      <dgm:prSet presAssocID="{743EADB1-0AF7-4200-A0AA-ABF437018256}" presName="node" presStyleLbl="node1" presStyleIdx="11" presStyleCnt="16">
        <dgm:presLayoutVars>
          <dgm:bulletEnabled val="1"/>
        </dgm:presLayoutVars>
      </dgm:prSet>
      <dgm:spPr/>
    </dgm:pt>
    <dgm:pt modelId="{C3F26CE1-AAF8-40D4-9366-868D8556D506}" type="pres">
      <dgm:prSet presAssocID="{26A41F1F-19E7-4B18-8C24-398E3DCB2080}" presName="sibTrans" presStyleCnt="0"/>
      <dgm:spPr/>
    </dgm:pt>
    <dgm:pt modelId="{FFDD5540-2848-48D1-B55D-87BCE12710BA}" type="pres">
      <dgm:prSet presAssocID="{A9D3D6E9-971D-43C5-B24F-1C9C28DF27B5}" presName="node" presStyleLbl="node1" presStyleIdx="12" presStyleCnt="16">
        <dgm:presLayoutVars>
          <dgm:bulletEnabled val="1"/>
        </dgm:presLayoutVars>
      </dgm:prSet>
      <dgm:spPr/>
    </dgm:pt>
    <dgm:pt modelId="{682AF9E7-17DA-4CB5-A054-FB0A3A6F48A4}" type="pres">
      <dgm:prSet presAssocID="{D413FA00-974E-443E-B7DF-8CC637D352EB}" presName="sibTrans" presStyleCnt="0"/>
      <dgm:spPr/>
    </dgm:pt>
    <dgm:pt modelId="{EAD4A35C-F200-413A-8215-6EA992832FAF}" type="pres">
      <dgm:prSet presAssocID="{A9AF3D2C-43FF-494E-BA0C-C2638922974D}" presName="node" presStyleLbl="node1" presStyleIdx="13" presStyleCnt="16">
        <dgm:presLayoutVars>
          <dgm:bulletEnabled val="1"/>
        </dgm:presLayoutVars>
      </dgm:prSet>
      <dgm:spPr/>
    </dgm:pt>
    <dgm:pt modelId="{60C3C3C4-18CD-4311-9172-4E12D19B6BD3}" type="pres">
      <dgm:prSet presAssocID="{5107589D-4C48-426D-B23F-020B80E62AA1}" presName="sibTrans" presStyleCnt="0"/>
      <dgm:spPr/>
    </dgm:pt>
    <dgm:pt modelId="{94537E09-AEA6-4BCE-A75D-D2F3E609D83D}" type="pres">
      <dgm:prSet presAssocID="{B514E8B1-CCC5-442F-8525-D62B7DEEF418}" presName="node" presStyleLbl="node1" presStyleIdx="14" presStyleCnt="16">
        <dgm:presLayoutVars>
          <dgm:bulletEnabled val="1"/>
        </dgm:presLayoutVars>
      </dgm:prSet>
      <dgm:spPr/>
    </dgm:pt>
    <dgm:pt modelId="{38C88CA8-D4DA-47F0-B537-CEC02C9E690E}" type="pres">
      <dgm:prSet presAssocID="{D5227BC0-61B7-49FC-97A7-5DCD376DA575}" presName="sibTrans" presStyleCnt="0"/>
      <dgm:spPr/>
    </dgm:pt>
    <dgm:pt modelId="{2410310E-38B0-430A-8C7F-1F6508328D63}" type="pres">
      <dgm:prSet presAssocID="{8F0CC80B-515A-4CDC-85DA-874CED19F28B}" presName="node" presStyleLbl="node1" presStyleIdx="15" presStyleCnt="16">
        <dgm:presLayoutVars>
          <dgm:bulletEnabled val="1"/>
        </dgm:presLayoutVars>
      </dgm:prSet>
      <dgm:spPr/>
    </dgm:pt>
  </dgm:ptLst>
  <dgm:cxnLst>
    <dgm:cxn modelId="{9964A00E-5387-47C3-9E59-DF6361ED11BB}" type="presOf" srcId="{E5527030-B2CA-429E-881A-F5EC7A3D828B}" destId="{05368113-EF66-4B44-91BF-224D8AE76FA6}" srcOrd="0" destOrd="0" presId="urn:microsoft.com/office/officeart/2005/8/layout/default"/>
    <dgm:cxn modelId="{B5AE4C12-0966-4B9D-B1EB-EC4D2AC79CDC}" type="presOf" srcId="{C044C248-5EAD-4535-96B1-F295582D38A4}" destId="{85136691-E9C8-4246-BB75-1574D9E0FE6A}" srcOrd="0" destOrd="0" presId="urn:microsoft.com/office/officeart/2005/8/layout/default"/>
    <dgm:cxn modelId="{A98C2F15-419F-4A33-85FD-EA393F192E7D}" type="presOf" srcId="{E31605AC-7611-44E9-B859-F673CE974C94}" destId="{094089BC-5D42-4A58-8D46-18FDE3F8B327}" srcOrd="0" destOrd="0" presId="urn:microsoft.com/office/officeart/2005/8/layout/default"/>
    <dgm:cxn modelId="{CCADD017-E538-40B8-80C1-D0F866A46263}" type="presOf" srcId="{BDA87304-4E2B-4D38-9E05-2E45AB4B1C3E}" destId="{30AB024B-0F26-4981-BE3D-35FE5F6AC52B}" srcOrd="0" destOrd="0" presId="urn:microsoft.com/office/officeart/2005/8/layout/default"/>
    <dgm:cxn modelId="{EED37D20-39B8-4464-A846-8A841E2CBA75}" srcId="{6BB80853-F25D-486E-BEAE-C09F7A5E8B12}" destId="{743EADB1-0AF7-4200-A0AA-ABF437018256}" srcOrd="11" destOrd="0" parTransId="{6B831710-759A-4007-B024-28C260C65284}" sibTransId="{26A41F1F-19E7-4B18-8C24-398E3DCB2080}"/>
    <dgm:cxn modelId="{E9ED0823-81AF-4CEA-A4B7-9745ABE0180F}" srcId="{6BB80853-F25D-486E-BEAE-C09F7A5E8B12}" destId="{8F0CC80B-515A-4CDC-85DA-874CED19F28B}" srcOrd="15" destOrd="0" parTransId="{62F1ACB2-F0CE-4860-ABFA-44782D4E44F2}" sibTransId="{587FD3EB-ADCE-444D-99C8-709281897A1C}"/>
    <dgm:cxn modelId="{BD07DE23-5B8D-4E61-8422-BA74EB273B79}" type="presOf" srcId="{61E41B45-F614-4C2F-ADDA-4D58AA84599F}" destId="{F74D0B6B-A930-4EA9-9DC7-6EBDDF96E63C}" srcOrd="0" destOrd="0" presId="urn:microsoft.com/office/officeart/2005/8/layout/default"/>
    <dgm:cxn modelId="{D10F3126-A9EC-470A-9BC9-3CE3C37378A4}" type="presOf" srcId="{E5EBB79B-E3A6-4A53-93F5-DF9D6CD7FFA7}" destId="{ACAA3462-12A9-48D2-AA78-F206C6F38E9D}" srcOrd="0" destOrd="0" presId="urn:microsoft.com/office/officeart/2005/8/layout/default"/>
    <dgm:cxn modelId="{BF74212B-C0C4-4B1C-9469-2676C6D01135}" type="presOf" srcId="{013E294A-725F-4F98-8126-2B8884C199CA}" destId="{14D58C09-B01B-4663-9FD6-D441E39B1554}" srcOrd="0" destOrd="0" presId="urn:microsoft.com/office/officeart/2005/8/layout/default"/>
    <dgm:cxn modelId="{27328033-A90F-4A45-A8C3-F4992DE62188}" type="presOf" srcId="{E1A673CE-DD0D-4C8D-B280-8C0A300073CA}" destId="{092CB6A2-6D83-4A62-83A2-EC5944CA254B}" srcOrd="0" destOrd="0" presId="urn:microsoft.com/office/officeart/2005/8/layout/default"/>
    <dgm:cxn modelId="{978ABC39-70B4-4AAC-9D8B-715A8FD74D55}" type="presOf" srcId="{B514E8B1-CCC5-442F-8525-D62B7DEEF418}" destId="{94537E09-AEA6-4BCE-A75D-D2F3E609D83D}" srcOrd="0" destOrd="0" presId="urn:microsoft.com/office/officeart/2005/8/layout/default"/>
    <dgm:cxn modelId="{8674083D-DB23-4BC3-91E5-AF776BD8F028}" srcId="{6BB80853-F25D-486E-BEAE-C09F7A5E8B12}" destId="{E31605AC-7611-44E9-B859-F673CE974C94}" srcOrd="8" destOrd="0" parTransId="{1C6DD76B-F658-4B6E-B44F-61F0245F98CD}" sibTransId="{A8BEDF32-B38C-4043-BE0B-C91BCAC437D0}"/>
    <dgm:cxn modelId="{77D8E65F-4A16-4614-BFEC-06EE183E5F32}" type="presOf" srcId="{6BB80853-F25D-486E-BEAE-C09F7A5E8B12}" destId="{0BD597E9-873B-4EC6-987E-DF94B4C1F25D}" srcOrd="0" destOrd="0" presId="urn:microsoft.com/office/officeart/2005/8/layout/default"/>
    <dgm:cxn modelId="{2DB37364-F51A-4811-915C-BDB4AE94AFCB}" type="presOf" srcId="{CAB4E333-4801-41AE-9E52-342AF486A195}" destId="{569D2E0F-D50A-4362-82D8-217757E966DB}" srcOrd="0" destOrd="0" presId="urn:microsoft.com/office/officeart/2005/8/layout/default"/>
    <dgm:cxn modelId="{663B0F48-2311-49C9-A320-73F426BEE778}" srcId="{6BB80853-F25D-486E-BEAE-C09F7A5E8B12}" destId="{61E41B45-F614-4C2F-ADDA-4D58AA84599F}" srcOrd="1" destOrd="0" parTransId="{4D2EFE58-7C02-4FCC-9895-289CFDFFF535}" sibTransId="{5B6C115A-B66F-4114-8306-BA72EF9C7D58}"/>
    <dgm:cxn modelId="{0DF47049-3B33-4353-BB3C-1918D0F96D9C}" srcId="{6BB80853-F25D-486E-BEAE-C09F7A5E8B12}" destId="{31E81907-608E-4777-9A38-F95A6BB8A9F2}" srcOrd="5" destOrd="0" parTransId="{E75BA76B-AA99-4F42-846B-BFD05B985F5E}" sibTransId="{D7064681-B109-4E28-9621-81BC6187A630}"/>
    <dgm:cxn modelId="{619BA56C-D0E9-4293-B568-C3A9049F28AA}" type="presOf" srcId="{A9D3D6E9-971D-43C5-B24F-1C9C28DF27B5}" destId="{FFDD5540-2848-48D1-B55D-87BCE12710BA}" srcOrd="0" destOrd="0" presId="urn:microsoft.com/office/officeart/2005/8/layout/default"/>
    <dgm:cxn modelId="{64631D6E-2567-41D5-B8DB-C0ABFA38BFD2}" type="presOf" srcId="{A9AF3D2C-43FF-494E-BA0C-C2638922974D}" destId="{EAD4A35C-F200-413A-8215-6EA992832FAF}" srcOrd="0" destOrd="0" presId="urn:microsoft.com/office/officeart/2005/8/layout/default"/>
    <dgm:cxn modelId="{8C395471-C43D-46D2-A636-5A348725173C}" type="presOf" srcId="{6AA36D8A-EC45-478D-B9D1-88C4366BEDFA}" destId="{1CF6718B-72C9-4469-B612-48B93BBC0A0B}" srcOrd="0" destOrd="0" presId="urn:microsoft.com/office/officeart/2005/8/layout/default"/>
    <dgm:cxn modelId="{8C129072-E880-4539-9DE7-0B03CA8A1DB6}" srcId="{6BB80853-F25D-486E-BEAE-C09F7A5E8B12}" destId="{A9AF3D2C-43FF-494E-BA0C-C2638922974D}" srcOrd="13" destOrd="0" parTransId="{EB5AAB2D-8BD5-4780-80A3-D9328F41CCD8}" sibTransId="{5107589D-4C48-426D-B23F-020B80E62AA1}"/>
    <dgm:cxn modelId="{A1A8D674-2526-4E81-A727-A0E50BF9EF29}" srcId="{6BB80853-F25D-486E-BEAE-C09F7A5E8B12}" destId="{E1A673CE-DD0D-4C8D-B280-8C0A300073CA}" srcOrd="3" destOrd="0" parTransId="{42D735B1-EEE6-4BB7-B2AC-3473FEB6366D}" sibTransId="{8FC8A35F-1532-49EE-9AF2-8E683BF00F01}"/>
    <dgm:cxn modelId="{DA975F7E-AE5D-4020-828C-85D44426C452}" srcId="{6BB80853-F25D-486E-BEAE-C09F7A5E8B12}" destId="{C044C248-5EAD-4535-96B1-F295582D38A4}" srcOrd="0" destOrd="0" parTransId="{6F30A5F7-E96C-45D0-8B10-37471CD279D0}" sibTransId="{14B4FC21-E5FF-4E9F-9DD7-E45AC21AA5EF}"/>
    <dgm:cxn modelId="{4D84717E-2900-4A25-B106-EDC54A542375}" type="presOf" srcId="{8F0CC80B-515A-4CDC-85DA-874CED19F28B}" destId="{2410310E-38B0-430A-8C7F-1F6508328D63}" srcOrd="0" destOrd="0" presId="urn:microsoft.com/office/officeart/2005/8/layout/default"/>
    <dgm:cxn modelId="{4E240194-AB3A-4932-8C4F-F9F9C993E43B}" srcId="{6BB80853-F25D-486E-BEAE-C09F7A5E8B12}" destId="{A9D3D6E9-971D-43C5-B24F-1C9C28DF27B5}" srcOrd="12" destOrd="0" parTransId="{D4266C3B-EF76-4975-8E44-06FD8D0997AE}" sibTransId="{D413FA00-974E-443E-B7DF-8CC637D352EB}"/>
    <dgm:cxn modelId="{7C38D399-3C11-41CD-99F7-30B4A2D4ECE1}" type="presOf" srcId="{743EADB1-0AF7-4200-A0AA-ABF437018256}" destId="{48856680-8E66-4F1B-9D6B-15394CB01CA1}" srcOrd="0" destOrd="0" presId="urn:microsoft.com/office/officeart/2005/8/layout/default"/>
    <dgm:cxn modelId="{5CE8DAA2-2DE9-46FE-B01D-820E41B1B25F}" srcId="{6BB80853-F25D-486E-BEAE-C09F7A5E8B12}" destId="{6AA36D8A-EC45-478D-B9D1-88C4366BEDFA}" srcOrd="7" destOrd="0" parTransId="{173F1361-A712-4114-BED7-0DA3FC3989E9}" sibTransId="{827D4B0A-277A-4C25-8275-EBB90A641413}"/>
    <dgm:cxn modelId="{CE9175A4-952B-4092-8FD0-3C8589B75398}" srcId="{6BB80853-F25D-486E-BEAE-C09F7A5E8B12}" destId="{E5527030-B2CA-429E-881A-F5EC7A3D828B}" srcOrd="4" destOrd="0" parTransId="{AFD54849-B4A2-4788-8481-1488C79B1B7B}" sibTransId="{D16F240B-FFDF-423C-815E-9CE2F5729870}"/>
    <dgm:cxn modelId="{056EE9AA-27AE-43C0-A192-C0B3DD9F876E}" srcId="{6BB80853-F25D-486E-BEAE-C09F7A5E8B12}" destId="{BDA87304-4E2B-4D38-9E05-2E45AB4B1C3E}" srcOrd="10" destOrd="0" parTransId="{B6828800-7132-4FAC-BAEC-3E34EA87E6D0}" sibTransId="{1914809F-5525-4CE6-B469-B040E8E7EC38}"/>
    <dgm:cxn modelId="{A20CE1B0-0302-43DF-B9F6-D0DCE8E49B2F}" srcId="{6BB80853-F25D-486E-BEAE-C09F7A5E8B12}" destId="{E5EBB79B-E3A6-4A53-93F5-DF9D6CD7FFA7}" srcOrd="2" destOrd="0" parTransId="{91B6D312-420D-4C77-9BEA-4DAD012AED37}" sibTransId="{527940EF-05C3-41BD-967C-155239317849}"/>
    <dgm:cxn modelId="{A3E2D4CD-AF23-4098-9AC4-BBEDA917AD4B}" srcId="{6BB80853-F25D-486E-BEAE-C09F7A5E8B12}" destId="{CAB4E333-4801-41AE-9E52-342AF486A195}" srcOrd="6" destOrd="0" parTransId="{10ECFE1E-316C-48CD-B70D-0125AFBA570B}" sibTransId="{50A43600-069D-4DDD-992D-BED632234E16}"/>
    <dgm:cxn modelId="{2B15B8E6-F9A2-45BD-B960-6B0FD07BFD46}" srcId="{6BB80853-F25D-486E-BEAE-C09F7A5E8B12}" destId="{013E294A-725F-4F98-8126-2B8884C199CA}" srcOrd="9" destOrd="0" parTransId="{0E4EED75-7EDE-4F16-B37E-C518A24CCD79}" sibTransId="{E4E9D2A7-5263-4716-B54B-C044265E86E4}"/>
    <dgm:cxn modelId="{CD8FA6F7-BCBA-4491-8D9A-AE58F0A46BD8}" srcId="{6BB80853-F25D-486E-BEAE-C09F7A5E8B12}" destId="{B514E8B1-CCC5-442F-8525-D62B7DEEF418}" srcOrd="14" destOrd="0" parTransId="{863CEA85-3D8C-4083-8D37-67CF83544CB2}" sibTransId="{D5227BC0-61B7-49FC-97A7-5DCD376DA575}"/>
    <dgm:cxn modelId="{890E48FB-809F-4959-A8D5-9E1CA1374141}" type="presOf" srcId="{31E81907-608E-4777-9A38-F95A6BB8A9F2}" destId="{72C0501F-D973-4F24-8CFB-77C6B4B90F30}" srcOrd="0" destOrd="0" presId="urn:microsoft.com/office/officeart/2005/8/layout/default"/>
    <dgm:cxn modelId="{BC5D59F5-1E8E-4B01-9A6C-A4EFAB4EE95E}" type="presParOf" srcId="{0BD597E9-873B-4EC6-987E-DF94B4C1F25D}" destId="{85136691-E9C8-4246-BB75-1574D9E0FE6A}" srcOrd="0" destOrd="0" presId="urn:microsoft.com/office/officeart/2005/8/layout/default"/>
    <dgm:cxn modelId="{0CA6C0BD-B7F1-4D9B-9087-9F38452AE03A}" type="presParOf" srcId="{0BD597E9-873B-4EC6-987E-DF94B4C1F25D}" destId="{07E1200B-FFDC-4452-AAE2-4DD14F746C89}" srcOrd="1" destOrd="0" presId="urn:microsoft.com/office/officeart/2005/8/layout/default"/>
    <dgm:cxn modelId="{D6FB5E0D-0196-4228-B6F5-16C083CC5C19}" type="presParOf" srcId="{0BD597E9-873B-4EC6-987E-DF94B4C1F25D}" destId="{F74D0B6B-A930-4EA9-9DC7-6EBDDF96E63C}" srcOrd="2" destOrd="0" presId="urn:microsoft.com/office/officeart/2005/8/layout/default"/>
    <dgm:cxn modelId="{149C6F51-946D-4B8F-9B2B-231D689706D8}" type="presParOf" srcId="{0BD597E9-873B-4EC6-987E-DF94B4C1F25D}" destId="{F72327B3-C540-4F56-BD8B-B2BEC510C9F1}" srcOrd="3" destOrd="0" presId="urn:microsoft.com/office/officeart/2005/8/layout/default"/>
    <dgm:cxn modelId="{7B3B11DD-F0B6-4AC5-8C55-FA87181463A2}" type="presParOf" srcId="{0BD597E9-873B-4EC6-987E-DF94B4C1F25D}" destId="{ACAA3462-12A9-48D2-AA78-F206C6F38E9D}" srcOrd="4" destOrd="0" presId="urn:microsoft.com/office/officeart/2005/8/layout/default"/>
    <dgm:cxn modelId="{0511F298-29B2-4430-9D82-C5590F123069}" type="presParOf" srcId="{0BD597E9-873B-4EC6-987E-DF94B4C1F25D}" destId="{81449E48-ABB1-4020-991B-2D45E8623BD9}" srcOrd="5" destOrd="0" presId="urn:microsoft.com/office/officeart/2005/8/layout/default"/>
    <dgm:cxn modelId="{49368A50-5B41-4574-BD5C-F472840AAD51}" type="presParOf" srcId="{0BD597E9-873B-4EC6-987E-DF94B4C1F25D}" destId="{092CB6A2-6D83-4A62-83A2-EC5944CA254B}" srcOrd="6" destOrd="0" presId="urn:microsoft.com/office/officeart/2005/8/layout/default"/>
    <dgm:cxn modelId="{D4C42C34-F207-425F-8B1B-51436C66C723}" type="presParOf" srcId="{0BD597E9-873B-4EC6-987E-DF94B4C1F25D}" destId="{E042C3FD-C93F-4CCC-AC58-C96A28A727B5}" srcOrd="7" destOrd="0" presId="urn:microsoft.com/office/officeart/2005/8/layout/default"/>
    <dgm:cxn modelId="{FE56929A-5A08-4B04-9594-85EE0D50B899}" type="presParOf" srcId="{0BD597E9-873B-4EC6-987E-DF94B4C1F25D}" destId="{05368113-EF66-4B44-91BF-224D8AE76FA6}" srcOrd="8" destOrd="0" presId="urn:microsoft.com/office/officeart/2005/8/layout/default"/>
    <dgm:cxn modelId="{D3E8A4EC-28C8-46AC-B157-B77E8317131A}" type="presParOf" srcId="{0BD597E9-873B-4EC6-987E-DF94B4C1F25D}" destId="{048D84F2-D914-45B0-B541-9CF2A4DF5211}" srcOrd="9" destOrd="0" presId="urn:microsoft.com/office/officeart/2005/8/layout/default"/>
    <dgm:cxn modelId="{3B3F5EBC-41FB-4AC1-AC3B-BEBABC01947F}" type="presParOf" srcId="{0BD597E9-873B-4EC6-987E-DF94B4C1F25D}" destId="{72C0501F-D973-4F24-8CFB-77C6B4B90F30}" srcOrd="10" destOrd="0" presId="urn:microsoft.com/office/officeart/2005/8/layout/default"/>
    <dgm:cxn modelId="{9071E5B3-BB60-4B9A-B995-70F692BC4D96}" type="presParOf" srcId="{0BD597E9-873B-4EC6-987E-DF94B4C1F25D}" destId="{5D92D956-3C52-4797-B458-5FECDE7AFB10}" srcOrd="11" destOrd="0" presId="urn:microsoft.com/office/officeart/2005/8/layout/default"/>
    <dgm:cxn modelId="{F894C536-86A2-4D74-A974-8858A666769C}" type="presParOf" srcId="{0BD597E9-873B-4EC6-987E-DF94B4C1F25D}" destId="{569D2E0F-D50A-4362-82D8-217757E966DB}" srcOrd="12" destOrd="0" presId="urn:microsoft.com/office/officeart/2005/8/layout/default"/>
    <dgm:cxn modelId="{3619E185-C013-4DF7-A595-608A5938CA5B}" type="presParOf" srcId="{0BD597E9-873B-4EC6-987E-DF94B4C1F25D}" destId="{F2519D32-91E9-4628-ACEB-D8E744A5F18F}" srcOrd="13" destOrd="0" presId="urn:microsoft.com/office/officeart/2005/8/layout/default"/>
    <dgm:cxn modelId="{8B8AF9E4-38E4-4E53-ACF6-32DBB8D1EEFA}" type="presParOf" srcId="{0BD597E9-873B-4EC6-987E-DF94B4C1F25D}" destId="{1CF6718B-72C9-4469-B612-48B93BBC0A0B}" srcOrd="14" destOrd="0" presId="urn:microsoft.com/office/officeart/2005/8/layout/default"/>
    <dgm:cxn modelId="{C8C3DF7C-AC36-4A63-A862-2EC89AF11C0F}" type="presParOf" srcId="{0BD597E9-873B-4EC6-987E-DF94B4C1F25D}" destId="{2A6C7561-5554-4EC7-8D6E-BEEC13379BE5}" srcOrd="15" destOrd="0" presId="urn:microsoft.com/office/officeart/2005/8/layout/default"/>
    <dgm:cxn modelId="{53236E0C-086C-4F8D-BA58-9B138FE8765A}" type="presParOf" srcId="{0BD597E9-873B-4EC6-987E-DF94B4C1F25D}" destId="{094089BC-5D42-4A58-8D46-18FDE3F8B327}" srcOrd="16" destOrd="0" presId="urn:microsoft.com/office/officeart/2005/8/layout/default"/>
    <dgm:cxn modelId="{97B83272-1E06-4D64-A074-265155F1B751}" type="presParOf" srcId="{0BD597E9-873B-4EC6-987E-DF94B4C1F25D}" destId="{D8BA3523-1874-48A1-8CC2-19F97BEB18F1}" srcOrd="17" destOrd="0" presId="urn:microsoft.com/office/officeart/2005/8/layout/default"/>
    <dgm:cxn modelId="{257345DD-76A3-4F4E-9FBD-4CF8D16A27F1}" type="presParOf" srcId="{0BD597E9-873B-4EC6-987E-DF94B4C1F25D}" destId="{14D58C09-B01B-4663-9FD6-D441E39B1554}" srcOrd="18" destOrd="0" presId="urn:microsoft.com/office/officeart/2005/8/layout/default"/>
    <dgm:cxn modelId="{FF7B1B6E-4550-47E2-9963-388B9E7753A9}" type="presParOf" srcId="{0BD597E9-873B-4EC6-987E-DF94B4C1F25D}" destId="{97DDBD6F-CE4F-4EB0-8AA0-41870A54231F}" srcOrd="19" destOrd="0" presId="urn:microsoft.com/office/officeart/2005/8/layout/default"/>
    <dgm:cxn modelId="{B2C3A06A-8125-4314-A331-DF9DA4F27390}" type="presParOf" srcId="{0BD597E9-873B-4EC6-987E-DF94B4C1F25D}" destId="{30AB024B-0F26-4981-BE3D-35FE5F6AC52B}" srcOrd="20" destOrd="0" presId="urn:microsoft.com/office/officeart/2005/8/layout/default"/>
    <dgm:cxn modelId="{9E9BB0FB-C7B8-45A0-B092-F7B782C90EC5}" type="presParOf" srcId="{0BD597E9-873B-4EC6-987E-DF94B4C1F25D}" destId="{3300CF25-089F-4708-8D6B-F3A00C272F15}" srcOrd="21" destOrd="0" presId="urn:microsoft.com/office/officeart/2005/8/layout/default"/>
    <dgm:cxn modelId="{C8E20DA8-74EE-4DA5-8317-86EFC68B4383}" type="presParOf" srcId="{0BD597E9-873B-4EC6-987E-DF94B4C1F25D}" destId="{48856680-8E66-4F1B-9D6B-15394CB01CA1}" srcOrd="22" destOrd="0" presId="urn:microsoft.com/office/officeart/2005/8/layout/default"/>
    <dgm:cxn modelId="{2A6D6814-D313-42FC-8935-799BD27ED696}" type="presParOf" srcId="{0BD597E9-873B-4EC6-987E-DF94B4C1F25D}" destId="{C3F26CE1-AAF8-40D4-9366-868D8556D506}" srcOrd="23" destOrd="0" presId="urn:microsoft.com/office/officeart/2005/8/layout/default"/>
    <dgm:cxn modelId="{C92DA4E5-390A-4D02-B41F-46A7007BA9E4}" type="presParOf" srcId="{0BD597E9-873B-4EC6-987E-DF94B4C1F25D}" destId="{FFDD5540-2848-48D1-B55D-87BCE12710BA}" srcOrd="24" destOrd="0" presId="urn:microsoft.com/office/officeart/2005/8/layout/default"/>
    <dgm:cxn modelId="{11A7FD9A-8372-4906-B3D8-4A8EA1272E57}" type="presParOf" srcId="{0BD597E9-873B-4EC6-987E-DF94B4C1F25D}" destId="{682AF9E7-17DA-4CB5-A054-FB0A3A6F48A4}" srcOrd="25" destOrd="0" presId="urn:microsoft.com/office/officeart/2005/8/layout/default"/>
    <dgm:cxn modelId="{ED2D12B8-104F-4FE5-A5EF-E5CF6BC5DB0E}" type="presParOf" srcId="{0BD597E9-873B-4EC6-987E-DF94B4C1F25D}" destId="{EAD4A35C-F200-413A-8215-6EA992832FAF}" srcOrd="26" destOrd="0" presId="urn:microsoft.com/office/officeart/2005/8/layout/default"/>
    <dgm:cxn modelId="{E90DF2FF-D575-4EEC-A648-5A9FF3AD06B7}" type="presParOf" srcId="{0BD597E9-873B-4EC6-987E-DF94B4C1F25D}" destId="{60C3C3C4-18CD-4311-9172-4E12D19B6BD3}" srcOrd="27" destOrd="0" presId="urn:microsoft.com/office/officeart/2005/8/layout/default"/>
    <dgm:cxn modelId="{07C8F0BF-CB87-4999-ADD5-0AD4A8CABAE9}" type="presParOf" srcId="{0BD597E9-873B-4EC6-987E-DF94B4C1F25D}" destId="{94537E09-AEA6-4BCE-A75D-D2F3E609D83D}" srcOrd="28" destOrd="0" presId="urn:microsoft.com/office/officeart/2005/8/layout/default"/>
    <dgm:cxn modelId="{C5875EBF-767E-4AE9-8EEA-9B2613E5DCFA}" type="presParOf" srcId="{0BD597E9-873B-4EC6-987E-DF94B4C1F25D}" destId="{38C88CA8-D4DA-47F0-B537-CEC02C9E690E}" srcOrd="29" destOrd="0" presId="urn:microsoft.com/office/officeart/2005/8/layout/default"/>
    <dgm:cxn modelId="{6334AECB-3E44-475F-A225-7EA4C244B3CE}" type="presParOf" srcId="{0BD597E9-873B-4EC6-987E-DF94B4C1F25D}" destId="{2410310E-38B0-430A-8C7F-1F6508328D63}" srcOrd="3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58ABE8-EEB4-4A52-A8E4-A4BEA3FBD14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E3DB1B-6A2A-4D3A-9505-01AC20C6C2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Criteria for Inclusion: </a:t>
          </a:r>
          <a:r>
            <a:rPr lang="en-US" dirty="0"/>
            <a:t>Entities included based on their direct impact on residential management effectiveness.</a:t>
          </a:r>
          <a:br>
            <a:rPr lang="en-US" dirty="0"/>
          </a:br>
          <a:r>
            <a:rPr lang="en-US" b="1" dirty="0"/>
            <a:t>Examples: </a:t>
          </a:r>
          <a:r>
            <a:rPr lang="en-US" dirty="0"/>
            <a:t>Building, Apartment, Monthly Bill - chosen for their centrality to the management process.</a:t>
          </a:r>
        </a:p>
      </dgm:t>
    </dgm:pt>
    <dgm:pt modelId="{D6FE8150-2A11-4604-B595-4530BE99CBE5}" type="parTrans" cxnId="{770E3DCB-43CC-4465-A479-92443FE5E7B9}">
      <dgm:prSet/>
      <dgm:spPr/>
      <dgm:t>
        <a:bodyPr/>
        <a:lstStyle/>
        <a:p>
          <a:endParaRPr lang="en-US"/>
        </a:p>
      </dgm:t>
    </dgm:pt>
    <dgm:pt modelId="{6B22E40F-F524-442E-B97F-C39AF629F123}" type="sibTrans" cxnId="{770E3DCB-43CC-4465-A479-92443FE5E7B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6BDF37B-F114-4EAA-994A-D1B1B1AF2E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Building: </a:t>
          </a:r>
          <a:r>
            <a:rPr lang="en-US" dirty="0"/>
            <a:t>The Core Entity: Significance: Central to the database, linking to various other entities like Apartment, Staff, and Recreational Center.</a:t>
          </a:r>
          <a:br>
            <a:rPr lang="en-US" dirty="0"/>
          </a:br>
          <a:r>
            <a:rPr lang="en-US" dirty="0"/>
            <a:t>Reasoning: Reflects the physical structure and is essential for managing spatial and administrative aspects.</a:t>
          </a:r>
        </a:p>
      </dgm:t>
    </dgm:pt>
    <dgm:pt modelId="{1E380D4E-09B3-46F4-A035-6481CD1B7E18}" type="parTrans" cxnId="{4AF0432D-964E-4E7D-845D-103852F93377}">
      <dgm:prSet/>
      <dgm:spPr/>
      <dgm:t>
        <a:bodyPr/>
        <a:lstStyle/>
        <a:p>
          <a:endParaRPr lang="en-US"/>
        </a:p>
      </dgm:t>
    </dgm:pt>
    <dgm:pt modelId="{686344EC-39EA-4EE3-8A1D-1A6B67E0DFE1}" type="sibTrans" cxnId="{4AF0432D-964E-4E7D-845D-103852F9337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AAEF15-140F-43EB-9137-AD802055E6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Apartment</a:t>
          </a:r>
          <a:r>
            <a:rPr lang="en-US" dirty="0"/>
            <a:t>: Residential Focus: Significance: Represents individual living units, crucial for tracking occupancy, rental details, and tenant information.</a:t>
          </a:r>
          <a:br>
            <a:rPr lang="en-US" dirty="0"/>
          </a:br>
          <a:r>
            <a:rPr lang="en-US" b="1" dirty="0"/>
            <a:t>Reasoning: </a:t>
          </a:r>
          <a:r>
            <a:rPr lang="en-US" dirty="0"/>
            <a:t>Directly impacts resident satisfaction and operational efficiency, essential for personalizing management.</a:t>
          </a:r>
        </a:p>
      </dgm:t>
    </dgm:pt>
    <dgm:pt modelId="{FBA879A0-F840-443B-B90E-EF69698F07EB}" type="parTrans" cxnId="{9C5C6EF3-060D-4432-843C-6558C2DADDD4}">
      <dgm:prSet/>
      <dgm:spPr/>
      <dgm:t>
        <a:bodyPr/>
        <a:lstStyle/>
        <a:p>
          <a:endParaRPr lang="en-US"/>
        </a:p>
      </dgm:t>
    </dgm:pt>
    <dgm:pt modelId="{AFF12F8C-5A7B-4DF3-A5E2-930E8F6164C2}" type="sibTrans" cxnId="{9C5C6EF3-060D-4432-843C-6558C2DADDD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31A8328-8BED-4A99-AA53-92582ED6C5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Monthly Bill: </a:t>
          </a:r>
          <a:r>
            <a:rPr lang="en-US" dirty="0"/>
            <a:t>Financial Management: Significance: Key to managing financial transactions, billing cycles, and service charges.</a:t>
          </a:r>
          <a:br>
            <a:rPr lang="en-US" dirty="0"/>
          </a:br>
          <a:r>
            <a:rPr lang="en-US" b="1" dirty="0"/>
            <a:t>Reasoning</a:t>
          </a:r>
          <a:r>
            <a:rPr lang="en-US" dirty="0"/>
            <a:t>: Central to financial health and resident satisfaction, ensuring transparency and accuracy in billing.</a:t>
          </a:r>
        </a:p>
      </dgm:t>
    </dgm:pt>
    <dgm:pt modelId="{EB5806F9-D267-48F6-9CEB-1E09DDEC8FD1}" type="parTrans" cxnId="{F55DBA6B-DCCB-42AE-BA49-4A84D2154646}">
      <dgm:prSet/>
      <dgm:spPr/>
      <dgm:t>
        <a:bodyPr/>
        <a:lstStyle/>
        <a:p>
          <a:endParaRPr lang="en-US"/>
        </a:p>
      </dgm:t>
    </dgm:pt>
    <dgm:pt modelId="{FB9C6D48-5229-44BA-B40D-6EBAA3112AC2}" type="sibTrans" cxnId="{F55DBA6B-DCCB-42AE-BA49-4A84D215464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F3FCE53-8370-4F4A-8E7B-3D618AA2B1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Additional Entities: </a:t>
          </a:r>
          <a:r>
            <a:rPr lang="en-US" dirty="0"/>
            <a:t>Comprehensive Management: Entities like Recreational Center, Services, Contractors, and Person.</a:t>
          </a:r>
          <a:br>
            <a:rPr lang="en-US" dirty="0"/>
          </a:br>
          <a:r>
            <a:rPr lang="en-US" b="1" dirty="0"/>
            <a:t>Reasoning: </a:t>
          </a:r>
          <a:r>
            <a:rPr lang="en-US" dirty="0"/>
            <a:t>Each entity included to cover all aspects of residential management comprehensively, from amenities to personnel.</a:t>
          </a:r>
        </a:p>
      </dgm:t>
    </dgm:pt>
    <dgm:pt modelId="{CF063AC9-DF14-4262-BD1E-01F16699C8C5}" type="parTrans" cxnId="{9CF9D059-8638-411A-B11C-5A8D89D464AA}">
      <dgm:prSet/>
      <dgm:spPr/>
      <dgm:t>
        <a:bodyPr/>
        <a:lstStyle/>
        <a:p>
          <a:endParaRPr lang="en-US"/>
        </a:p>
      </dgm:t>
    </dgm:pt>
    <dgm:pt modelId="{EBD780DA-7249-4B93-8B94-6E4A6AA21FFF}" type="sibTrans" cxnId="{9CF9D059-8638-411A-B11C-5A8D89D464A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FE7B127-41CB-41CD-AF78-1AD146AD8C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Emphasis on Interconnectivity: </a:t>
          </a:r>
          <a:r>
            <a:rPr lang="en-US" dirty="0"/>
            <a:t>Explanation: Highlighting the interdependence of entities for a holistic management approach.</a:t>
          </a:r>
          <a:br>
            <a:rPr lang="en-US" dirty="0"/>
          </a:br>
          <a:r>
            <a:rPr lang="en-US" b="1" dirty="0"/>
            <a:t>Visuals</a:t>
          </a:r>
          <a:r>
            <a:rPr lang="en-US" dirty="0"/>
            <a:t>: Use of ERD diagrams to illustrate connections and flow between entities.</a:t>
          </a:r>
        </a:p>
      </dgm:t>
    </dgm:pt>
    <dgm:pt modelId="{F5E2BA37-9123-4DCD-9FCA-5E2B9A924954}" type="parTrans" cxnId="{4F3F22EA-A625-4A1A-8BE8-A93BC9A10A00}">
      <dgm:prSet/>
      <dgm:spPr/>
      <dgm:t>
        <a:bodyPr/>
        <a:lstStyle/>
        <a:p>
          <a:endParaRPr lang="en-US"/>
        </a:p>
      </dgm:t>
    </dgm:pt>
    <dgm:pt modelId="{51B4E3B2-1796-4CC5-8C43-45881828AEAA}" type="sibTrans" cxnId="{4F3F22EA-A625-4A1A-8BE8-A93BC9A10A00}">
      <dgm:prSet/>
      <dgm:spPr/>
      <dgm:t>
        <a:bodyPr/>
        <a:lstStyle/>
        <a:p>
          <a:endParaRPr lang="en-US"/>
        </a:p>
      </dgm:t>
    </dgm:pt>
    <dgm:pt modelId="{EBEF15F9-C698-476F-BA16-22561CDC6DF2}" type="pres">
      <dgm:prSet presAssocID="{7658ABE8-EEB4-4A52-A8E4-A4BEA3FBD14A}" presName="root" presStyleCnt="0">
        <dgm:presLayoutVars>
          <dgm:dir/>
          <dgm:resizeHandles val="exact"/>
        </dgm:presLayoutVars>
      </dgm:prSet>
      <dgm:spPr/>
    </dgm:pt>
    <dgm:pt modelId="{D9BEBFBC-67E0-4A34-B062-C011942E6C5C}" type="pres">
      <dgm:prSet presAssocID="{7658ABE8-EEB4-4A52-A8E4-A4BEA3FBD14A}" presName="container" presStyleCnt="0">
        <dgm:presLayoutVars>
          <dgm:dir/>
          <dgm:resizeHandles val="exact"/>
        </dgm:presLayoutVars>
      </dgm:prSet>
      <dgm:spPr/>
    </dgm:pt>
    <dgm:pt modelId="{29EFFD8C-2798-404B-A1C1-9EE5F6EF8AC4}" type="pres">
      <dgm:prSet presAssocID="{ADE3DB1B-6A2A-4D3A-9505-01AC20C6C2C0}" presName="compNode" presStyleCnt="0"/>
      <dgm:spPr/>
    </dgm:pt>
    <dgm:pt modelId="{75920287-4F26-45B2-A39A-CAD48E7BC517}" type="pres">
      <dgm:prSet presAssocID="{ADE3DB1B-6A2A-4D3A-9505-01AC20C6C2C0}" presName="iconBgRect" presStyleLbl="bgShp" presStyleIdx="0" presStyleCnt="6"/>
      <dgm:spPr/>
    </dgm:pt>
    <dgm:pt modelId="{B5C1B5A4-AB0C-4C80-A5C3-6D04F2718305}" type="pres">
      <dgm:prSet presAssocID="{ADE3DB1B-6A2A-4D3A-9505-01AC20C6C2C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1BC934D2-B160-4EA4-BD4A-1DE7682ABE14}" type="pres">
      <dgm:prSet presAssocID="{ADE3DB1B-6A2A-4D3A-9505-01AC20C6C2C0}" presName="spaceRect" presStyleCnt="0"/>
      <dgm:spPr/>
    </dgm:pt>
    <dgm:pt modelId="{E8832146-DEA0-4755-BA09-414E6F2ED29B}" type="pres">
      <dgm:prSet presAssocID="{ADE3DB1B-6A2A-4D3A-9505-01AC20C6C2C0}" presName="textRect" presStyleLbl="revTx" presStyleIdx="0" presStyleCnt="6">
        <dgm:presLayoutVars>
          <dgm:chMax val="1"/>
          <dgm:chPref val="1"/>
        </dgm:presLayoutVars>
      </dgm:prSet>
      <dgm:spPr/>
    </dgm:pt>
    <dgm:pt modelId="{3EA6CA88-5261-4738-880E-3D8181EB2AD7}" type="pres">
      <dgm:prSet presAssocID="{6B22E40F-F524-442E-B97F-C39AF629F123}" presName="sibTrans" presStyleLbl="sibTrans2D1" presStyleIdx="0" presStyleCnt="0"/>
      <dgm:spPr/>
    </dgm:pt>
    <dgm:pt modelId="{5F310950-E9BE-4705-8808-038F22AD26A2}" type="pres">
      <dgm:prSet presAssocID="{56BDF37B-F114-4EAA-994A-D1B1B1AF2E13}" presName="compNode" presStyleCnt="0"/>
      <dgm:spPr/>
    </dgm:pt>
    <dgm:pt modelId="{63AC9523-8761-4953-B5E9-31810FBE5D8A}" type="pres">
      <dgm:prSet presAssocID="{56BDF37B-F114-4EAA-994A-D1B1B1AF2E13}" presName="iconBgRect" presStyleLbl="bgShp" presStyleIdx="1" presStyleCnt="6"/>
      <dgm:spPr/>
    </dgm:pt>
    <dgm:pt modelId="{958A2CCB-507D-4E78-8C5B-566CAB56731A}" type="pres">
      <dgm:prSet presAssocID="{56BDF37B-F114-4EAA-994A-D1B1B1AF2E1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DF5FEEAD-57D2-4210-9F43-188CE6B0E3C8}" type="pres">
      <dgm:prSet presAssocID="{56BDF37B-F114-4EAA-994A-D1B1B1AF2E13}" presName="spaceRect" presStyleCnt="0"/>
      <dgm:spPr/>
    </dgm:pt>
    <dgm:pt modelId="{6ACFE76F-8105-4110-8D5F-71A77B818A33}" type="pres">
      <dgm:prSet presAssocID="{56BDF37B-F114-4EAA-994A-D1B1B1AF2E13}" presName="textRect" presStyleLbl="revTx" presStyleIdx="1" presStyleCnt="6">
        <dgm:presLayoutVars>
          <dgm:chMax val="1"/>
          <dgm:chPref val="1"/>
        </dgm:presLayoutVars>
      </dgm:prSet>
      <dgm:spPr/>
    </dgm:pt>
    <dgm:pt modelId="{87B82EDE-BEE5-4711-9098-B94C9A963893}" type="pres">
      <dgm:prSet presAssocID="{686344EC-39EA-4EE3-8A1D-1A6B67E0DFE1}" presName="sibTrans" presStyleLbl="sibTrans2D1" presStyleIdx="0" presStyleCnt="0"/>
      <dgm:spPr/>
    </dgm:pt>
    <dgm:pt modelId="{F703888E-7998-407E-8AFD-CDF24F7FCEAE}" type="pres">
      <dgm:prSet presAssocID="{34AAEF15-140F-43EB-9137-AD802055E6A2}" presName="compNode" presStyleCnt="0"/>
      <dgm:spPr/>
    </dgm:pt>
    <dgm:pt modelId="{14332CA8-B6EE-4C9F-BCED-6127615DC56B}" type="pres">
      <dgm:prSet presAssocID="{34AAEF15-140F-43EB-9137-AD802055E6A2}" presName="iconBgRect" presStyleLbl="bgShp" presStyleIdx="2" presStyleCnt="6"/>
      <dgm:spPr/>
    </dgm:pt>
    <dgm:pt modelId="{C9F6C92D-36A1-40C8-ACF5-AD41D5F98ABB}" type="pres">
      <dgm:prSet presAssocID="{34AAEF15-140F-43EB-9137-AD802055E6A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CBEB8969-CEA9-412E-A345-48CE86089B20}" type="pres">
      <dgm:prSet presAssocID="{34AAEF15-140F-43EB-9137-AD802055E6A2}" presName="spaceRect" presStyleCnt="0"/>
      <dgm:spPr/>
    </dgm:pt>
    <dgm:pt modelId="{817D5691-B92E-47D3-AE48-7C5B6B029336}" type="pres">
      <dgm:prSet presAssocID="{34AAEF15-140F-43EB-9137-AD802055E6A2}" presName="textRect" presStyleLbl="revTx" presStyleIdx="2" presStyleCnt="6">
        <dgm:presLayoutVars>
          <dgm:chMax val="1"/>
          <dgm:chPref val="1"/>
        </dgm:presLayoutVars>
      </dgm:prSet>
      <dgm:spPr/>
    </dgm:pt>
    <dgm:pt modelId="{DFE8908E-E6EF-4674-BC19-222889300216}" type="pres">
      <dgm:prSet presAssocID="{AFF12F8C-5A7B-4DF3-A5E2-930E8F6164C2}" presName="sibTrans" presStyleLbl="sibTrans2D1" presStyleIdx="0" presStyleCnt="0"/>
      <dgm:spPr/>
    </dgm:pt>
    <dgm:pt modelId="{C5008ADD-7A14-405C-9C09-E338E984F5A2}" type="pres">
      <dgm:prSet presAssocID="{E31A8328-8BED-4A99-AA53-92582ED6C5BD}" presName="compNode" presStyleCnt="0"/>
      <dgm:spPr/>
    </dgm:pt>
    <dgm:pt modelId="{960DAD39-707B-42BC-8ACA-50A0124AB029}" type="pres">
      <dgm:prSet presAssocID="{E31A8328-8BED-4A99-AA53-92582ED6C5BD}" presName="iconBgRect" presStyleLbl="bgShp" presStyleIdx="3" presStyleCnt="6"/>
      <dgm:spPr/>
    </dgm:pt>
    <dgm:pt modelId="{799997A3-F643-4D53-905F-B40460468694}" type="pres">
      <dgm:prSet presAssocID="{E31A8328-8BED-4A99-AA53-92582ED6C5B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3E0423CE-A150-4DFB-B58F-1CFF081CB6CB}" type="pres">
      <dgm:prSet presAssocID="{E31A8328-8BED-4A99-AA53-92582ED6C5BD}" presName="spaceRect" presStyleCnt="0"/>
      <dgm:spPr/>
    </dgm:pt>
    <dgm:pt modelId="{0AB18FA2-A8C2-4692-9056-AA79B70C3C99}" type="pres">
      <dgm:prSet presAssocID="{E31A8328-8BED-4A99-AA53-92582ED6C5BD}" presName="textRect" presStyleLbl="revTx" presStyleIdx="3" presStyleCnt="6">
        <dgm:presLayoutVars>
          <dgm:chMax val="1"/>
          <dgm:chPref val="1"/>
        </dgm:presLayoutVars>
      </dgm:prSet>
      <dgm:spPr/>
    </dgm:pt>
    <dgm:pt modelId="{774024EB-53EB-465E-9A01-5FE1BEC2A07B}" type="pres">
      <dgm:prSet presAssocID="{FB9C6D48-5229-44BA-B40D-6EBAA3112AC2}" presName="sibTrans" presStyleLbl="sibTrans2D1" presStyleIdx="0" presStyleCnt="0"/>
      <dgm:spPr/>
    </dgm:pt>
    <dgm:pt modelId="{A45A2CCD-86F7-43EA-9A1A-96990A74A95B}" type="pres">
      <dgm:prSet presAssocID="{4F3FCE53-8370-4F4A-8E7B-3D618AA2B13E}" presName="compNode" presStyleCnt="0"/>
      <dgm:spPr/>
    </dgm:pt>
    <dgm:pt modelId="{EE1535F1-F3FC-4A0F-A261-4CE041FE2581}" type="pres">
      <dgm:prSet presAssocID="{4F3FCE53-8370-4F4A-8E7B-3D618AA2B13E}" presName="iconBgRect" presStyleLbl="bgShp" presStyleIdx="4" presStyleCnt="6"/>
      <dgm:spPr/>
    </dgm:pt>
    <dgm:pt modelId="{F1C63344-6B16-4D42-B067-C296FCC92F58}" type="pres">
      <dgm:prSet presAssocID="{4F3FCE53-8370-4F4A-8E7B-3D618AA2B13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B94FDC46-BF88-4329-81E7-DCFA88727454}" type="pres">
      <dgm:prSet presAssocID="{4F3FCE53-8370-4F4A-8E7B-3D618AA2B13E}" presName="spaceRect" presStyleCnt="0"/>
      <dgm:spPr/>
    </dgm:pt>
    <dgm:pt modelId="{56A39CC2-60D8-4A44-8E1C-25DE21C0A07D}" type="pres">
      <dgm:prSet presAssocID="{4F3FCE53-8370-4F4A-8E7B-3D618AA2B13E}" presName="textRect" presStyleLbl="revTx" presStyleIdx="4" presStyleCnt="6">
        <dgm:presLayoutVars>
          <dgm:chMax val="1"/>
          <dgm:chPref val="1"/>
        </dgm:presLayoutVars>
      </dgm:prSet>
      <dgm:spPr/>
    </dgm:pt>
    <dgm:pt modelId="{541CA2F9-6302-4FDA-8DC7-4F053EAB501A}" type="pres">
      <dgm:prSet presAssocID="{EBD780DA-7249-4B93-8B94-6E4A6AA21FFF}" presName="sibTrans" presStyleLbl="sibTrans2D1" presStyleIdx="0" presStyleCnt="0"/>
      <dgm:spPr/>
    </dgm:pt>
    <dgm:pt modelId="{4C2EA814-E48B-41B5-8680-41100BDCBC10}" type="pres">
      <dgm:prSet presAssocID="{8FE7B127-41CB-41CD-AF78-1AD146AD8C01}" presName="compNode" presStyleCnt="0"/>
      <dgm:spPr/>
    </dgm:pt>
    <dgm:pt modelId="{2E3B963B-2F19-4732-BC3C-6420BD47ACF5}" type="pres">
      <dgm:prSet presAssocID="{8FE7B127-41CB-41CD-AF78-1AD146AD8C01}" presName="iconBgRect" presStyleLbl="bgShp" presStyleIdx="5" presStyleCnt="6"/>
      <dgm:spPr/>
    </dgm:pt>
    <dgm:pt modelId="{DDE912E7-FF8A-49F3-A0B3-F9E3BAB79C99}" type="pres">
      <dgm:prSet presAssocID="{8FE7B127-41CB-41CD-AF78-1AD146AD8C0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E3F173BD-8831-4076-B99B-196CB5A4AA7A}" type="pres">
      <dgm:prSet presAssocID="{8FE7B127-41CB-41CD-AF78-1AD146AD8C01}" presName="spaceRect" presStyleCnt="0"/>
      <dgm:spPr/>
    </dgm:pt>
    <dgm:pt modelId="{31EC74EF-DD0E-479E-85C6-FE10DF664637}" type="pres">
      <dgm:prSet presAssocID="{8FE7B127-41CB-41CD-AF78-1AD146AD8C01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AF0432D-964E-4E7D-845D-103852F93377}" srcId="{7658ABE8-EEB4-4A52-A8E4-A4BEA3FBD14A}" destId="{56BDF37B-F114-4EAA-994A-D1B1B1AF2E13}" srcOrd="1" destOrd="0" parTransId="{1E380D4E-09B3-46F4-A035-6481CD1B7E18}" sibTransId="{686344EC-39EA-4EE3-8A1D-1A6B67E0DFE1}"/>
    <dgm:cxn modelId="{DC504839-0BEE-494F-A9C2-E061F5BDBF14}" type="presOf" srcId="{56BDF37B-F114-4EAA-994A-D1B1B1AF2E13}" destId="{6ACFE76F-8105-4110-8D5F-71A77B818A33}" srcOrd="0" destOrd="0" presId="urn:microsoft.com/office/officeart/2018/2/layout/IconCircleList"/>
    <dgm:cxn modelId="{CD53B468-B1DD-4EC9-AE9F-AA791964F598}" type="presOf" srcId="{34AAEF15-140F-43EB-9137-AD802055E6A2}" destId="{817D5691-B92E-47D3-AE48-7C5B6B029336}" srcOrd="0" destOrd="0" presId="urn:microsoft.com/office/officeart/2018/2/layout/IconCircleList"/>
    <dgm:cxn modelId="{F55DBA6B-DCCB-42AE-BA49-4A84D2154646}" srcId="{7658ABE8-EEB4-4A52-A8E4-A4BEA3FBD14A}" destId="{E31A8328-8BED-4A99-AA53-92582ED6C5BD}" srcOrd="3" destOrd="0" parTransId="{EB5806F9-D267-48F6-9CEB-1E09DDEC8FD1}" sibTransId="{FB9C6D48-5229-44BA-B40D-6EBAA3112AC2}"/>
    <dgm:cxn modelId="{BD651650-44E3-4BC4-ACB6-3F69258699EF}" type="presOf" srcId="{E31A8328-8BED-4A99-AA53-92582ED6C5BD}" destId="{0AB18FA2-A8C2-4692-9056-AA79B70C3C99}" srcOrd="0" destOrd="0" presId="urn:microsoft.com/office/officeart/2018/2/layout/IconCircleList"/>
    <dgm:cxn modelId="{9CF9D059-8638-411A-B11C-5A8D89D464AA}" srcId="{7658ABE8-EEB4-4A52-A8E4-A4BEA3FBD14A}" destId="{4F3FCE53-8370-4F4A-8E7B-3D618AA2B13E}" srcOrd="4" destOrd="0" parTransId="{CF063AC9-DF14-4262-BD1E-01F16699C8C5}" sibTransId="{EBD780DA-7249-4B93-8B94-6E4A6AA21FFF}"/>
    <dgm:cxn modelId="{0FC63F86-F855-4D3E-8002-262E7F08E424}" type="presOf" srcId="{8FE7B127-41CB-41CD-AF78-1AD146AD8C01}" destId="{31EC74EF-DD0E-479E-85C6-FE10DF664637}" srcOrd="0" destOrd="0" presId="urn:microsoft.com/office/officeart/2018/2/layout/IconCircleList"/>
    <dgm:cxn modelId="{A2902F96-45B1-4EF8-ABBF-9B32A36C324F}" type="presOf" srcId="{EBD780DA-7249-4B93-8B94-6E4A6AA21FFF}" destId="{541CA2F9-6302-4FDA-8DC7-4F053EAB501A}" srcOrd="0" destOrd="0" presId="urn:microsoft.com/office/officeart/2018/2/layout/IconCircleList"/>
    <dgm:cxn modelId="{A9906AB1-F410-4AAC-997F-E43B855BC74B}" type="presOf" srcId="{6B22E40F-F524-442E-B97F-C39AF629F123}" destId="{3EA6CA88-5261-4738-880E-3D8181EB2AD7}" srcOrd="0" destOrd="0" presId="urn:microsoft.com/office/officeart/2018/2/layout/IconCircleList"/>
    <dgm:cxn modelId="{A76445B2-DCF9-4FFE-A893-B3B58916ACB4}" type="presOf" srcId="{7658ABE8-EEB4-4A52-A8E4-A4BEA3FBD14A}" destId="{EBEF15F9-C698-476F-BA16-22561CDC6DF2}" srcOrd="0" destOrd="0" presId="urn:microsoft.com/office/officeart/2018/2/layout/IconCircleList"/>
    <dgm:cxn modelId="{0251D7B5-13BB-4E5D-AB40-24CFEE0451C9}" type="presOf" srcId="{686344EC-39EA-4EE3-8A1D-1A6B67E0DFE1}" destId="{87B82EDE-BEE5-4711-9098-B94C9A963893}" srcOrd="0" destOrd="0" presId="urn:microsoft.com/office/officeart/2018/2/layout/IconCircleList"/>
    <dgm:cxn modelId="{FCE5B3BD-5394-44FC-A55B-2283C8F16AD3}" type="presOf" srcId="{ADE3DB1B-6A2A-4D3A-9505-01AC20C6C2C0}" destId="{E8832146-DEA0-4755-BA09-414E6F2ED29B}" srcOrd="0" destOrd="0" presId="urn:microsoft.com/office/officeart/2018/2/layout/IconCircleList"/>
    <dgm:cxn modelId="{770E3DCB-43CC-4465-A479-92443FE5E7B9}" srcId="{7658ABE8-EEB4-4A52-A8E4-A4BEA3FBD14A}" destId="{ADE3DB1B-6A2A-4D3A-9505-01AC20C6C2C0}" srcOrd="0" destOrd="0" parTransId="{D6FE8150-2A11-4604-B595-4530BE99CBE5}" sibTransId="{6B22E40F-F524-442E-B97F-C39AF629F123}"/>
    <dgm:cxn modelId="{2E8F98CE-D66D-468B-9EE4-E53EC0E5D39D}" type="presOf" srcId="{FB9C6D48-5229-44BA-B40D-6EBAA3112AC2}" destId="{774024EB-53EB-465E-9A01-5FE1BEC2A07B}" srcOrd="0" destOrd="0" presId="urn:microsoft.com/office/officeart/2018/2/layout/IconCircleList"/>
    <dgm:cxn modelId="{50BF3ED8-1796-41D1-A92C-15BA568672D8}" type="presOf" srcId="{4F3FCE53-8370-4F4A-8E7B-3D618AA2B13E}" destId="{56A39CC2-60D8-4A44-8E1C-25DE21C0A07D}" srcOrd="0" destOrd="0" presId="urn:microsoft.com/office/officeart/2018/2/layout/IconCircleList"/>
    <dgm:cxn modelId="{4F3F22EA-A625-4A1A-8BE8-A93BC9A10A00}" srcId="{7658ABE8-EEB4-4A52-A8E4-A4BEA3FBD14A}" destId="{8FE7B127-41CB-41CD-AF78-1AD146AD8C01}" srcOrd="5" destOrd="0" parTransId="{F5E2BA37-9123-4DCD-9FCA-5E2B9A924954}" sibTransId="{51B4E3B2-1796-4CC5-8C43-45881828AEAA}"/>
    <dgm:cxn modelId="{9C5C6EF3-060D-4432-843C-6558C2DADDD4}" srcId="{7658ABE8-EEB4-4A52-A8E4-A4BEA3FBD14A}" destId="{34AAEF15-140F-43EB-9137-AD802055E6A2}" srcOrd="2" destOrd="0" parTransId="{FBA879A0-F840-443B-B90E-EF69698F07EB}" sibTransId="{AFF12F8C-5A7B-4DF3-A5E2-930E8F6164C2}"/>
    <dgm:cxn modelId="{343EBAF6-3310-40F4-9109-06C0011C224A}" type="presOf" srcId="{AFF12F8C-5A7B-4DF3-A5E2-930E8F6164C2}" destId="{DFE8908E-E6EF-4674-BC19-222889300216}" srcOrd="0" destOrd="0" presId="urn:microsoft.com/office/officeart/2018/2/layout/IconCircleList"/>
    <dgm:cxn modelId="{E0FB8325-C542-4C04-873C-5D0157642D1A}" type="presParOf" srcId="{EBEF15F9-C698-476F-BA16-22561CDC6DF2}" destId="{D9BEBFBC-67E0-4A34-B062-C011942E6C5C}" srcOrd="0" destOrd="0" presId="urn:microsoft.com/office/officeart/2018/2/layout/IconCircleList"/>
    <dgm:cxn modelId="{B9C97B5E-1EFF-4E9C-B9EB-98EE5EC78B37}" type="presParOf" srcId="{D9BEBFBC-67E0-4A34-B062-C011942E6C5C}" destId="{29EFFD8C-2798-404B-A1C1-9EE5F6EF8AC4}" srcOrd="0" destOrd="0" presId="urn:microsoft.com/office/officeart/2018/2/layout/IconCircleList"/>
    <dgm:cxn modelId="{2E5F903B-37F2-495A-8471-A8754B07D2C4}" type="presParOf" srcId="{29EFFD8C-2798-404B-A1C1-9EE5F6EF8AC4}" destId="{75920287-4F26-45B2-A39A-CAD48E7BC517}" srcOrd="0" destOrd="0" presId="urn:microsoft.com/office/officeart/2018/2/layout/IconCircleList"/>
    <dgm:cxn modelId="{1BE141E9-2045-4340-B922-7BC7143CF407}" type="presParOf" srcId="{29EFFD8C-2798-404B-A1C1-9EE5F6EF8AC4}" destId="{B5C1B5A4-AB0C-4C80-A5C3-6D04F2718305}" srcOrd="1" destOrd="0" presId="urn:microsoft.com/office/officeart/2018/2/layout/IconCircleList"/>
    <dgm:cxn modelId="{49B886ED-1848-4C00-B82E-09F08440F78F}" type="presParOf" srcId="{29EFFD8C-2798-404B-A1C1-9EE5F6EF8AC4}" destId="{1BC934D2-B160-4EA4-BD4A-1DE7682ABE14}" srcOrd="2" destOrd="0" presId="urn:microsoft.com/office/officeart/2018/2/layout/IconCircleList"/>
    <dgm:cxn modelId="{8C6E8302-1664-496A-AD03-0101C0AF9F97}" type="presParOf" srcId="{29EFFD8C-2798-404B-A1C1-9EE5F6EF8AC4}" destId="{E8832146-DEA0-4755-BA09-414E6F2ED29B}" srcOrd="3" destOrd="0" presId="urn:microsoft.com/office/officeart/2018/2/layout/IconCircleList"/>
    <dgm:cxn modelId="{9709A10B-0684-41AC-86F1-820B6D01E2C0}" type="presParOf" srcId="{D9BEBFBC-67E0-4A34-B062-C011942E6C5C}" destId="{3EA6CA88-5261-4738-880E-3D8181EB2AD7}" srcOrd="1" destOrd="0" presId="urn:microsoft.com/office/officeart/2018/2/layout/IconCircleList"/>
    <dgm:cxn modelId="{AD17452D-6ED8-407D-8424-BAC1D0E5BF30}" type="presParOf" srcId="{D9BEBFBC-67E0-4A34-B062-C011942E6C5C}" destId="{5F310950-E9BE-4705-8808-038F22AD26A2}" srcOrd="2" destOrd="0" presId="urn:microsoft.com/office/officeart/2018/2/layout/IconCircleList"/>
    <dgm:cxn modelId="{3FB4E8FB-71AB-4CD4-B21B-557F48EC4C2D}" type="presParOf" srcId="{5F310950-E9BE-4705-8808-038F22AD26A2}" destId="{63AC9523-8761-4953-B5E9-31810FBE5D8A}" srcOrd="0" destOrd="0" presId="urn:microsoft.com/office/officeart/2018/2/layout/IconCircleList"/>
    <dgm:cxn modelId="{59FF96E9-9874-44C0-BC4D-9410861181DB}" type="presParOf" srcId="{5F310950-E9BE-4705-8808-038F22AD26A2}" destId="{958A2CCB-507D-4E78-8C5B-566CAB56731A}" srcOrd="1" destOrd="0" presId="urn:microsoft.com/office/officeart/2018/2/layout/IconCircleList"/>
    <dgm:cxn modelId="{7E2D1091-E4B0-4AC1-B830-FB5F7E92EB3C}" type="presParOf" srcId="{5F310950-E9BE-4705-8808-038F22AD26A2}" destId="{DF5FEEAD-57D2-4210-9F43-188CE6B0E3C8}" srcOrd="2" destOrd="0" presId="urn:microsoft.com/office/officeart/2018/2/layout/IconCircleList"/>
    <dgm:cxn modelId="{CEF69218-B654-4DC7-B66F-41AE07E29F8F}" type="presParOf" srcId="{5F310950-E9BE-4705-8808-038F22AD26A2}" destId="{6ACFE76F-8105-4110-8D5F-71A77B818A33}" srcOrd="3" destOrd="0" presId="urn:microsoft.com/office/officeart/2018/2/layout/IconCircleList"/>
    <dgm:cxn modelId="{3CE8992B-9ED1-4774-9CC0-F645A0CDD08E}" type="presParOf" srcId="{D9BEBFBC-67E0-4A34-B062-C011942E6C5C}" destId="{87B82EDE-BEE5-4711-9098-B94C9A963893}" srcOrd="3" destOrd="0" presId="urn:microsoft.com/office/officeart/2018/2/layout/IconCircleList"/>
    <dgm:cxn modelId="{6ADFBE0D-E714-41E2-BC52-E476857BC088}" type="presParOf" srcId="{D9BEBFBC-67E0-4A34-B062-C011942E6C5C}" destId="{F703888E-7998-407E-8AFD-CDF24F7FCEAE}" srcOrd="4" destOrd="0" presId="urn:microsoft.com/office/officeart/2018/2/layout/IconCircleList"/>
    <dgm:cxn modelId="{9EE41D86-89F1-4C45-9756-67187DA236E9}" type="presParOf" srcId="{F703888E-7998-407E-8AFD-CDF24F7FCEAE}" destId="{14332CA8-B6EE-4C9F-BCED-6127615DC56B}" srcOrd="0" destOrd="0" presId="urn:microsoft.com/office/officeart/2018/2/layout/IconCircleList"/>
    <dgm:cxn modelId="{83C8B572-2FD0-488B-BCEC-86FBB1704E27}" type="presParOf" srcId="{F703888E-7998-407E-8AFD-CDF24F7FCEAE}" destId="{C9F6C92D-36A1-40C8-ACF5-AD41D5F98ABB}" srcOrd="1" destOrd="0" presId="urn:microsoft.com/office/officeart/2018/2/layout/IconCircleList"/>
    <dgm:cxn modelId="{C3AB1A7F-82EA-4C1E-A003-FD366ED5C782}" type="presParOf" srcId="{F703888E-7998-407E-8AFD-CDF24F7FCEAE}" destId="{CBEB8969-CEA9-412E-A345-48CE86089B20}" srcOrd="2" destOrd="0" presId="urn:microsoft.com/office/officeart/2018/2/layout/IconCircleList"/>
    <dgm:cxn modelId="{B6B0A310-29E2-466D-B642-EADBB7E29334}" type="presParOf" srcId="{F703888E-7998-407E-8AFD-CDF24F7FCEAE}" destId="{817D5691-B92E-47D3-AE48-7C5B6B029336}" srcOrd="3" destOrd="0" presId="urn:microsoft.com/office/officeart/2018/2/layout/IconCircleList"/>
    <dgm:cxn modelId="{0D7ACD89-5B98-48A0-B0CE-C4F7D99987DD}" type="presParOf" srcId="{D9BEBFBC-67E0-4A34-B062-C011942E6C5C}" destId="{DFE8908E-E6EF-4674-BC19-222889300216}" srcOrd="5" destOrd="0" presId="urn:microsoft.com/office/officeart/2018/2/layout/IconCircleList"/>
    <dgm:cxn modelId="{9D011D7A-4FA0-4D42-85E2-670FF370B1F8}" type="presParOf" srcId="{D9BEBFBC-67E0-4A34-B062-C011942E6C5C}" destId="{C5008ADD-7A14-405C-9C09-E338E984F5A2}" srcOrd="6" destOrd="0" presId="urn:microsoft.com/office/officeart/2018/2/layout/IconCircleList"/>
    <dgm:cxn modelId="{95C7FD6D-AABE-445C-ABCF-166C07B4750B}" type="presParOf" srcId="{C5008ADD-7A14-405C-9C09-E338E984F5A2}" destId="{960DAD39-707B-42BC-8ACA-50A0124AB029}" srcOrd="0" destOrd="0" presId="urn:microsoft.com/office/officeart/2018/2/layout/IconCircleList"/>
    <dgm:cxn modelId="{778C6AC0-41AE-4272-B199-FE6B44AB0BEE}" type="presParOf" srcId="{C5008ADD-7A14-405C-9C09-E338E984F5A2}" destId="{799997A3-F643-4D53-905F-B40460468694}" srcOrd="1" destOrd="0" presId="urn:microsoft.com/office/officeart/2018/2/layout/IconCircleList"/>
    <dgm:cxn modelId="{0FA5FBBD-BEA3-4A3F-A168-E8C021A9E336}" type="presParOf" srcId="{C5008ADD-7A14-405C-9C09-E338E984F5A2}" destId="{3E0423CE-A150-4DFB-B58F-1CFF081CB6CB}" srcOrd="2" destOrd="0" presId="urn:microsoft.com/office/officeart/2018/2/layout/IconCircleList"/>
    <dgm:cxn modelId="{7DD810CA-D4E9-4F70-B8E0-E7D336D3C7CE}" type="presParOf" srcId="{C5008ADD-7A14-405C-9C09-E338E984F5A2}" destId="{0AB18FA2-A8C2-4692-9056-AA79B70C3C99}" srcOrd="3" destOrd="0" presId="urn:microsoft.com/office/officeart/2018/2/layout/IconCircleList"/>
    <dgm:cxn modelId="{66A04BBC-E798-4477-857A-BB60495966EE}" type="presParOf" srcId="{D9BEBFBC-67E0-4A34-B062-C011942E6C5C}" destId="{774024EB-53EB-465E-9A01-5FE1BEC2A07B}" srcOrd="7" destOrd="0" presId="urn:microsoft.com/office/officeart/2018/2/layout/IconCircleList"/>
    <dgm:cxn modelId="{E3AD67E8-7119-4DF8-B1AB-34ACEEE27259}" type="presParOf" srcId="{D9BEBFBC-67E0-4A34-B062-C011942E6C5C}" destId="{A45A2CCD-86F7-43EA-9A1A-96990A74A95B}" srcOrd="8" destOrd="0" presId="urn:microsoft.com/office/officeart/2018/2/layout/IconCircleList"/>
    <dgm:cxn modelId="{04B2333B-5F67-4CAF-9B2B-5D4872D1B707}" type="presParOf" srcId="{A45A2CCD-86F7-43EA-9A1A-96990A74A95B}" destId="{EE1535F1-F3FC-4A0F-A261-4CE041FE2581}" srcOrd="0" destOrd="0" presId="urn:microsoft.com/office/officeart/2018/2/layout/IconCircleList"/>
    <dgm:cxn modelId="{87A5AA69-36C5-49C1-9DF8-29BD68D8A0A6}" type="presParOf" srcId="{A45A2CCD-86F7-43EA-9A1A-96990A74A95B}" destId="{F1C63344-6B16-4D42-B067-C296FCC92F58}" srcOrd="1" destOrd="0" presId="urn:microsoft.com/office/officeart/2018/2/layout/IconCircleList"/>
    <dgm:cxn modelId="{4346F1B8-1F74-49B5-AC9F-BD4C25C29167}" type="presParOf" srcId="{A45A2CCD-86F7-43EA-9A1A-96990A74A95B}" destId="{B94FDC46-BF88-4329-81E7-DCFA88727454}" srcOrd="2" destOrd="0" presId="urn:microsoft.com/office/officeart/2018/2/layout/IconCircleList"/>
    <dgm:cxn modelId="{BE7C156E-C5B2-499E-AC56-E11BCC61BAB7}" type="presParOf" srcId="{A45A2CCD-86F7-43EA-9A1A-96990A74A95B}" destId="{56A39CC2-60D8-4A44-8E1C-25DE21C0A07D}" srcOrd="3" destOrd="0" presId="urn:microsoft.com/office/officeart/2018/2/layout/IconCircleList"/>
    <dgm:cxn modelId="{53B85EB6-E035-44E4-95BF-2723672FE8A0}" type="presParOf" srcId="{D9BEBFBC-67E0-4A34-B062-C011942E6C5C}" destId="{541CA2F9-6302-4FDA-8DC7-4F053EAB501A}" srcOrd="9" destOrd="0" presId="urn:microsoft.com/office/officeart/2018/2/layout/IconCircleList"/>
    <dgm:cxn modelId="{71D87950-D57E-4F2A-B422-5642BB8C2D16}" type="presParOf" srcId="{D9BEBFBC-67E0-4A34-B062-C011942E6C5C}" destId="{4C2EA814-E48B-41B5-8680-41100BDCBC10}" srcOrd="10" destOrd="0" presId="urn:microsoft.com/office/officeart/2018/2/layout/IconCircleList"/>
    <dgm:cxn modelId="{DD318129-83D4-4A08-9473-DF0BE8597841}" type="presParOf" srcId="{4C2EA814-E48B-41B5-8680-41100BDCBC10}" destId="{2E3B963B-2F19-4732-BC3C-6420BD47ACF5}" srcOrd="0" destOrd="0" presId="urn:microsoft.com/office/officeart/2018/2/layout/IconCircleList"/>
    <dgm:cxn modelId="{7BE40242-5DAB-4D39-B91E-C6028266D35F}" type="presParOf" srcId="{4C2EA814-E48B-41B5-8680-41100BDCBC10}" destId="{DDE912E7-FF8A-49F3-A0B3-F9E3BAB79C99}" srcOrd="1" destOrd="0" presId="urn:microsoft.com/office/officeart/2018/2/layout/IconCircleList"/>
    <dgm:cxn modelId="{8BDCE9F5-459C-41FA-AAC9-CD86A413B968}" type="presParOf" srcId="{4C2EA814-E48B-41B5-8680-41100BDCBC10}" destId="{E3F173BD-8831-4076-B99B-196CB5A4AA7A}" srcOrd="2" destOrd="0" presId="urn:microsoft.com/office/officeart/2018/2/layout/IconCircleList"/>
    <dgm:cxn modelId="{EB388432-CAD5-4AB4-B46F-7B7CA91D0468}" type="presParOf" srcId="{4C2EA814-E48B-41B5-8680-41100BDCBC10}" destId="{31EC74EF-DD0E-479E-85C6-FE10DF66463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0750656-F877-4F5D-84C4-453A91560D7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FE6D3A-514B-417E-9E14-76DB8BD1DB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Definition: </a:t>
          </a:r>
          <a:r>
            <a:rPr lang="en-US"/>
            <a:t>Brief explanation of associative entities in the context of database relationships.</a:t>
          </a:r>
          <a:br>
            <a:rPr lang="en-US"/>
          </a:br>
          <a:r>
            <a:rPr lang="en-US" b="1"/>
            <a:t>Role: </a:t>
          </a:r>
          <a:r>
            <a:rPr lang="en-US"/>
            <a:t>Highlighting their importance in managing many-to-many relationships.</a:t>
          </a:r>
        </a:p>
      </dgm:t>
    </dgm:pt>
    <dgm:pt modelId="{A9EFB489-4F31-4417-95D4-691A5142F620}" type="parTrans" cxnId="{7AA193F3-38B2-4DB6-B76E-C9043C03EFCE}">
      <dgm:prSet/>
      <dgm:spPr/>
      <dgm:t>
        <a:bodyPr/>
        <a:lstStyle/>
        <a:p>
          <a:endParaRPr lang="en-US"/>
        </a:p>
      </dgm:t>
    </dgm:pt>
    <dgm:pt modelId="{17820915-9071-4BBB-93FA-CBB2397E6E89}" type="sibTrans" cxnId="{7AA193F3-38B2-4DB6-B76E-C9043C03EFCE}">
      <dgm:prSet/>
      <dgm:spPr/>
      <dgm:t>
        <a:bodyPr/>
        <a:lstStyle/>
        <a:p>
          <a:endParaRPr lang="en-US"/>
        </a:p>
      </dgm:t>
    </dgm:pt>
    <dgm:pt modelId="{76660BCA-AD7D-473B-8BD5-3F3173332B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Example: </a:t>
          </a:r>
          <a:r>
            <a:rPr lang="en-US"/>
            <a:t>Event Attendees:</a:t>
          </a:r>
          <a:br>
            <a:rPr lang="en-US"/>
          </a:br>
          <a:r>
            <a:rPr lang="en-US"/>
            <a:t>Description: Creation of an "Event Attendees" entity to connect Persons to Events.</a:t>
          </a:r>
          <a:br>
            <a:rPr lang="en-US"/>
          </a:br>
          <a:r>
            <a:rPr lang="en-US" b="1"/>
            <a:t>Significance: </a:t>
          </a:r>
          <a:r>
            <a:rPr lang="en-US"/>
            <a:t>Demonstrates handling of complex relationships between multiple entities.</a:t>
          </a:r>
        </a:p>
      </dgm:t>
    </dgm:pt>
    <dgm:pt modelId="{005EC32F-680C-4EA9-BFF8-5C210FA296ED}" type="parTrans" cxnId="{DEA9147D-D4F3-42A4-AAD1-E7CF9F7E36C4}">
      <dgm:prSet/>
      <dgm:spPr/>
      <dgm:t>
        <a:bodyPr/>
        <a:lstStyle/>
        <a:p>
          <a:endParaRPr lang="en-US"/>
        </a:p>
      </dgm:t>
    </dgm:pt>
    <dgm:pt modelId="{E0A59E96-A204-4A7D-9B90-581FFCD869ED}" type="sibTrans" cxnId="{DEA9147D-D4F3-42A4-AAD1-E7CF9F7E36C4}">
      <dgm:prSet/>
      <dgm:spPr/>
      <dgm:t>
        <a:bodyPr/>
        <a:lstStyle/>
        <a:p>
          <a:endParaRPr lang="en-US"/>
        </a:p>
      </dgm:t>
    </dgm:pt>
    <dgm:pt modelId="{0C6019D9-9131-4265-88AB-A8EB0FFEBD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Other Associative Entities: </a:t>
          </a:r>
          <a:r>
            <a:rPr lang="en-US"/>
            <a:t>List and explain additional associative entities used in the system. Discuss their specific roles and contributions to the overall database structure.</a:t>
          </a:r>
          <a:br>
            <a:rPr lang="en-US"/>
          </a:br>
          <a:r>
            <a:rPr lang="en-US" b="1"/>
            <a:t>Visual Aid: </a:t>
          </a:r>
          <a:r>
            <a:rPr lang="en-US"/>
            <a:t>Include ERD snippets or diagrams showing associative entities and their connections.</a:t>
          </a:r>
          <a:br>
            <a:rPr lang="en-US"/>
          </a:br>
          <a:r>
            <a:rPr lang="en-US"/>
            <a:t>Use visuals to enhance understanding of their integration into the database.</a:t>
          </a:r>
        </a:p>
      </dgm:t>
    </dgm:pt>
    <dgm:pt modelId="{76C50D93-5E6D-4480-9817-D362D92146A8}" type="parTrans" cxnId="{0B1CDB10-0BF3-4DBA-8418-056557B0D766}">
      <dgm:prSet/>
      <dgm:spPr/>
      <dgm:t>
        <a:bodyPr/>
        <a:lstStyle/>
        <a:p>
          <a:endParaRPr lang="en-US"/>
        </a:p>
      </dgm:t>
    </dgm:pt>
    <dgm:pt modelId="{D7449E07-6748-4A75-8938-BB92C3D864F4}" type="sibTrans" cxnId="{0B1CDB10-0BF3-4DBA-8418-056557B0D766}">
      <dgm:prSet/>
      <dgm:spPr/>
      <dgm:t>
        <a:bodyPr/>
        <a:lstStyle/>
        <a:p>
          <a:endParaRPr lang="en-US"/>
        </a:p>
      </dgm:t>
    </dgm:pt>
    <dgm:pt modelId="{800D4352-5DF7-4DD7-B31B-9C5815943C92}" type="pres">
      <dgm:prSet presAssocID="{20750656-F877-4F5D-84C4-453A91560D75}" presName="root" presStyleCnt="0">
        <dgm:presLayoutVars>
          <dgm:dir/>
          <dgm:resizeHandles val="exact"/>
        </dgm:presLayoutVars>
      </dgm:prSet>
      <dgm:spPr/>
    </dgm:pt>
    <dgm:pt modelId="{5501C886-40C6-415C-A1F9-075F461E090F}" type="pres">
      <dgm:prSet presAssocID="{28FE6D3A-514B-417E-9E14-76DB8BD1DBE1}" presName="compNode" presStyleCnt="0"/>
      <dgm:spPr/>
    </dgm:pt>
    <dgm:pt modelId="{1699956C-2F5B-4C85-B107-E3FEC1A04161}" type="pres">
      <dgm:prSet presAssocID="{28FE6D3A-514B-417E-9E14-76DB8BD1DBE1}" presName="bgRect" presStyleLbl="bgShp" presStyleIdx="0" presStyleCnt="3"/>
      <dgm:spPr/>
    </dgm:pt>
    <dgm:pt modelId="{36095485-79C0-412E-91AB-801EF2F6153B}" type="pres">
      <dgm:prSet presAssocID="{28FE6D3A-514B-417E-9E14-76DB8BD1DBE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91F6909E-84C9-4EBC-BDD5-42BD4DA09DAB}" type="pres">
      <dgm:prSet presAssocID="{28FE6D3A-514B-417E-9E14-76DB8BD1DBE1}" presName="spaceRect" presStyleCnt="0"/>
      <dgm:spPr/>
    </dgm:pt>
    <dgm:pt modelId="{577548FB-2905-4DE5-A1B9-23EA94C8C78B}" type="pres">
      <dgm:prSet presAssocID="{28FE6D3A-514B-417E-9E14-76DB8BD1DBE1}" presName="parTx" presStyleLbl="revTx" presStyleIdx="0" presStyleCnt="3">
        <dgm:presLayoutVars>
          <dgm:chMax val="0"/>
          <dgm:chPref val="0"/>
        </dgm:presLayoutVars>
      </dgm:prSet>
      <dgm:spPr/>
    </dgm:pt>
    <dgm:pt modelId="{219B277C-3D7D-4BA8-B672-8FE03C9E9715}" type="pres">
      <dgm:prSet presAssocID="{17820915-9071-4BBB-93FA-CBB2397E6E89}" presName="sibTrans" presStyleCnt="0"/>
      <dgm:spPr/>
    </dgm:pt>
    <dgm:pt modelId="{FE76E26C-551C-4E80-81E2-FEB734D151BF}" type="pres">
      <dgm:prSet presAssocID="{76660BCA-AD7D-473B-8BD5-3F3173332B11}" presName="compNode" presStyleCnt="0"/>
      <dgm:spPr/>
    </dgm:pt>
    <dgm:pt modelId="{1D511D36-44E8-4512-A93D-19DE13103440}" type="pres">
      <dgm:prSet presAssocID="{76660BCA-AD7D-473B-8BD5-3F3173332B11}" presName="bgRect" presStyleLbl="bgShp" presStyleIdx="1" presStyleCnt="3"/>
      <dgm:spPr/>
    </dgm:pt>
    <dgm:pt modelId="{19DF0C4F-F0F8-467B-9902-0096A8881C6E}" type="pres">
      <dgm:prSet presAssocID="{76660BCA-AD7D-473B-8BD5-3F3173332B1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3F9AB743-E622-4CDC-B671-5AE3A14FB2F4}" type="pres">
      <dgm:prSet presAssocID="{76660BCA-AD7D-473B-8BD5-3F3173332B11}" presName="spaceRect" presStyleCnt="0"/>
      <dgm:spPr/>
    </dgm:pt>
    <dgm:pt modelId="{0BC42BAF-E819-441E-9B41-4CF2810A3823}" type="pres">
      <dgm:prSet presAssocID="{76660BCA-AD7D-473B-8BD5-3F3173332B11}" presName="parTx" presStyleLbl="revTx" presStyleIdx="1" presStyleCnt="3">
        <dgm:presLayoutVars>
          <dgm:chMax val="0"/>
          <dgm:chPref val="0"/>
        </dgm:presLayoutVars>
      </dgm:prSet>
      <dgm:spPr/>
    </dgm:pt>
    <dgm:pt modelId="{15735214-B6A7-4EFE-9954-64C51F50901C}" type="pres">
      <dgm:prSet presAssocID="{E0A59E96-A204-4A7D-9B90-581FFCD869ED}" presName="sibTrans" presStyleCnt="0"/>
      <dgm:spPr/>
    </dgm:pt>
    <dgm:pt modelId="{50333BC9-4AEE-421C-A50C-47C62F63C36D}" type="pres">
      <dgm:prSet presAssocID="{0C6019D9-9131-4265-88AB-A8EB0FFEBDD9}" presName="compNode" presStyleCnt="0"/>
      <dgm:spPr/>
    </dgm:pt>
    <dgm:pt modelId="{BC950943-7918-42F1-8208-FF62AA3F843F}" type="pres">
      <dgm:prSet presAssocID="{0C6019D9-9131-4265-88AB-A8EB0FFEBDD9}" presName="bgRect" presStyleLbl="bgShp" presStyleIdx="2" presStyleCnt="3"/>
      <dgm:spPr/>
    </dgm:pt>
    <dgm:pt modelId="{5B6CC37C-B937-4BAD-AD5F-4C1141618557}" type="pres">
      <dgm:prSet presAssocID="{0C6019D9-9131-4265-88AB-A8EB0FFEBDD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7E2F16C6-BD9B-4A3A-AEB7-F9FCF76B0607}" type="pres">
      <dgm:prSet presAssocID="{0C6019D9-9131-4265-88AB-A8EB0FFEBDD9}" presName="spaceRect" presStyleCnt="0"/>
      <dgm:spPr/>
    </dgm:pt>
    <dgm:pt modelId="{10800DDD-2F18-4183-8939-C4989783B76C}" type="pres">
      <dgm:prSet presAssocID="{0C6019D9-9131-4265-88AB-A8EB0FFEBDD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B1CDB10-0BF3-4DBA-8418-056557B0D766}" srcId="{20750656-F877-4F5D-84C4-453A91560D75}" destId="{0C6019D9-9131-4265-88AB-A8EB0FFEBDD9}" srcOrd="2" destOrd="0" parTransId="{76C50D93-5E6D-4480-9817-D362D92146A8}" sibTransId="{D7449E07-6748-4A75-8938-BB92C3D864F4}"/>
    <dgm:cxn modelId="{A56FF042-5D0A-48B5-B432-ADCF64A91FFC}" type="presOf" srcId="{0C6019D9-9131-4265-88AB-A8EB0FFEBDD9}" destId="{10800DDD-2F18-4183-8939-C4989783B76C}" srcOrd="0" destOrd="0" presId="urn:microsoft.com/office/officeart/2018/2/layout/IconVerticalSolidList"/>
    <dgm:cxn modelId="{DEA9147D-D4F3-42A4-AAD1-E7CF9F7E36C4}" srcId="{20750656-F877-4F5D-84C4-453A91560D75}" destId="{76660BCA-AD7D-473B-8BD5-3F3173332B11}" srcOrd="1" destOrd="0" parTransId="{005EC32F-680C-4EA9-BFF8-5C210FA296ED}" sibTransId="{E0A59E96-A204-4A7D-9B90-581FFCD869ED}"/>
    <dgm:cxn modelId="{83CF569A-1C82-48A1-B5D6-54B3ACA6FB82}" type="presOf" srcId="{20750656-F877-4F5D-84C4-453A91560D75}" destId="{800D4352-5DF7-4DD7-B31B-9C5815943C92}" srcOrd="0" destOrd="0" presId="urn:microsoft.com/office/officeart/2018/2/layout/IconVerticalSolidList"/>
    <dgm:cxn modelId="{426946C7-1F2B-477C-AA5D-BF2D7AE4B344}" type="presOf" srcId="{28FE6D3A-514B-417E-9E14-76DB8BD1DBE1}" destId="{577548FB-2905-4DE5-A1B9-23EA94C8C78B}" srcOrd="0" destOrd="0" presId="urn:microsoft.com/office/officeart/2018/2/layout/IconVerticalSolidList"/>
    <dgm:cxn modelId="{E896F6E3-D66F-4501-97FE-560B739258AE}" type="presOf" srcId="{76660BCA-AD7D-473B-8BD5-3F3173332B11}" destId="{0BC42BAF-E819-441E-9B41-4CF2810A3823}" srcOrd="0" destOrd="0" presId="urn:microsoft.com/office/officeart/2018/2/layout/IconVerticalSolidList"/>
    <dgm:cxn modelId="{7AA193F3-38B2-4DB6-B76E-C9043C03EFCE}" srcId="{20750656-F877-4F5D-84C4-453A91560D75}" destId="{28FE6D3A-514B-417E-9E14-76DB8BD1DBE1}" srcOrd="0" destOrd="0" parTransId="{A9EFB489-4F31-4417-95D4-691A5142F620}" sibTransId="{17820915-9071-4BBB-93FA-CBB2397E6E89}"/>
    <dgm:cxn modelId="{3E811092-11D2-4064-BE34-803B88DBE613}" type="presParOf" srcId="{800D4352-5DF7-4DD7-B31B-9C5815943C92}" destId="{5501C886-40C6-415C-A1F9-075F461E090F}" srcOrd="0" destOrd="0" presId="urn:microsoft.com/office/officeart/2018/2/layout/IconVerticalSolidList"/>
    <dgm:cxn modelId="{FC1B3E49-CCE0-4969-B839-20D3B6E256B5}" type="presParOf" srcId="{5501C886-40C6-415C-A1F9-075F461E090F}" destId="{1699956C-2F5B-4C85-B107-E3FEC1A04161}" srcOrd="0" destOrd="0" presId="urn:microsoft.com/office/officeart/2018/2/layout/IconVerticalSolidList"/>
    <dgm:cxn modelId="{A73D4D83-6D76-4CAB-8923-EAFEAA8C5E84}" type="presParOf" srcId="{5501C886-40C6-415C-A1F9-075F461E090F}" destId="{36095485-79C0-412E-91AB-801EF2F6153B}" srcOrd="1" destOrd="0" presId="urn:microsoft.com/office/officeart/2018/2/layout/IconVerticalSolidList"/>
    <dgm:cxn modelId="{8BB45262-8A9A-4E14-9D39-113A6AC4766A}" type="presParOf" srcId="{5501C886-40C6-415C-A1F9-075F461E090F}" destId="{91F6909E-84C9-4EBC-BDD5-42BD4DA09DAB}" srcOrd="2" destOrd="0" presId="urn:microsoft.com/office/officeart/2018/2/layout/IconVerticalSolidList"/>
    <dgm:cxn modelId="{B8134E4D-67A0-4F52-A6F6-FA49326773F4}" type="presParOf" srcId="{5501C886-40C6-415C-A1F9-075F461E090F}" destId="{577548FB-2905-4DE5-A1B9-23EA94C8C78B}" srcOrd="3" destOrd="0" presId="urn:microsoft.com/office/officeart/2018/2/layout/IconVerticalSolidList"/>
    <dgm:cxn modelId="{753FC079-11DC-4356-B9DB-AFE54D3BE35E}" type="presParOf" srcId="{800D4352-5DF7-4DD7-B31B-9C5815943C92}" destId="{219B277C-3D7D-4BA8-B672-8FE03C9E9715}" srcOrd="1" destOrd="0" presId="urn:microsoft.com/office/officeart/2018/2/layout/IconVerticalSolidList"/>
    <dgm:cxn modelId="{FED4D012-634C-4AC4-8C96-CE0AFA98AB68}" type="presParOf" srcId="{800D4352-5DF7-4DD7-B31B-9C5815943C92}" destId="{FE76E26C-551C-4E80-81E2-FEB734D151BF}" srcOrd="2" destOrd="0" presId="urn:microsoft.com/office/officeart/2018/2/layout/IconVerticalSolidList"/>
    <dgm:cxn modelId="{F4AD5B63-3EC0-492C-B64F-05C9C509EF0F}" type="presParOf" srcId="{FE76E26C-551C-4E80-81E2-FEB734D151BF}" destId="{1D511D36-44E8-4512-A93D-19DE13103440}" srcOrd="0" destOrd="0" presId="urn:microsoft.com/office/officeart/2018/2/layout/IconVerticalSolidList"/>
    <dgm:cxn modelId="{C7C0DF7B-05CF-42EB-B522-4AFF3FBFEB77}" type="presParOf" srcId="{FE76E26C-551C-4E80-81E2-FEB734D151BF}" destId="{19DF0C4F-F0F8-467B-9902-0096A8881C6E}" srcOrd="1" destOrd="0" presId="urn:microsoft.com/office/officeart/2018/2/layout/IconVerticalSolidList"/>
    <dgm:cxn modelId="{A8BA006B-F513-4B85-B13B-88C86123B8DD}" type="presParOf" srcId="{FE76E26C-551C-4E80-81E2-FEB734D151BF}" destId="{3F9AB743-E622-4CDC-B671-5AE3A14FB2F4}" srcOrd="2" destOrd="0" presId="urn:microsoft.com/office/officeart/2018/2/layout/IconVerticalSolidList"/>
    <dgm:cxn modelId="{D6C2B08E-FC91-466B-BBA4-17B9EFC62848}" type="presParOf" srcId="{FE76E26C-551C-4E80-81E2-FEB734D151BF}" destId="{0BC42BAF-E819-441E-9B41-4CF2810A3823}" srcOrd="3" destOrd="0" presId="urn:microsoft.com/office/officeart/2018/2/layout/IconVerticalSolidList"/>
    <dgm:cxn modelId="{8D6D6360-5198-4429-9DD2-2D92E1CCB580}" type="presParOf" srcId="{800D4352-5DF7-4DD7-B31B-9C5815943C92}" destId="{15735214-B6A7-4EFE-9954-64C51F50901C}" srcOrd="3" destOrd="0" presId="urn:microsoft.com/office/officeart/2018/2/layout/IconVerticalSolidList"/>
    <dgm:cxn modelId="{89DCBAA5-253F-43D2-9FFD-A16592CE6862}" type="presParOf" srcId="{800D4352-5DF7-4DD7-B31B-9C5815943C92}" destId="{50333BC9-4AEE-421C-A50C-47C62F63C36D}" srcOrd="4" destOrd="0" presId="urn:microsoft.com/office/officeart/2018/2/layout/IconVerticalSolidList"/>
    <dgm:cxn modelId="{31856F92-63E9-4213-B3CF-6B717746C741}" type="presParOf" srcId="{50333BC9-4AEE-421C-A50C-47C62F63C36D}" destId="{BC950943-7918-42F1-8208-FF62AA3F843F}" srcOrd="0" destOrd="0" presId="urn:microsoft.com/office/officeart/2018/2/layout/IconVerticalSolidList"/>
    <dgm:cxn modelId="{A43D73AC-471B-42A3-9EEF-A6A5DF76A502}" type="presParOf" srcId="{50333BC9-4AEE-421C-A50C-47C62F63C36D}" destId="{5B6CC37C-B937-4BAD-AD5F-4C1141618557}" srcOrd="1" destOrd="0" presId="urn:microsoft.com/office/officeart/2018/2/layout/IconVerticalSolidList"/>
    <dgm:cxn modelId="{E01DD40C-B5F3-4362-88CD-7D55877C15F9}" type="presParOf" srcId="{50333BC9-4AEE-421C-A50C-47C62F63C36D}" destId="{7E2F16C6-BD9B-4A3A-AEB7-F9FCF76B0607}" srcOrd="2" destOrd="0" presId="urn:microsoft.com/office/officeart/2018/2/layout/IconVerticalSolidList"/>
    <dgm:cxn modelId="{B9048416-CAA6-4352-9A49-493CD072C47A}" type="presParOf" srcId="{50333BC9-4AEE-421C-A50C-47C62F63C36D}" destId="{10800DDD-2F18-4183-8939-C4989783B76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08D30C-B642-4169-A3AD-2483661AF86B}">
      <dsp:nvSpPr>
        <dsp:cNvPr id="0" name=""/>
        <dsp:cNvSpPr/>
      </dsp:nvSpPr>
      <dsp:spPr>
        <a:xfrm>
          <a:off x="9829" y="1019238"/>
          <a:ext cx="1659411" cy="4978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130" tIns="131130" rIns="131130" bIns="13113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Mission</a:t>
          </a:r>
        </a:p>
      </dsp:txBody>
      <dsp:txXfrm>
        <a:off x="9829" y="1019238"/>
        <a:ext cx="1659411" cy="497823"/>
      </dsp:txXfrm>
    </dsp:sp>
    <dsp:sp modelId="{CD005E8E-2E1B-4FCE-AEA0-97698A9090E7}">
      <dsp:nvSpPr>
        <dsp:cNvPr id="0" name=""/>
        <dsp:cNvSpPr/>
      </dsp:nvSpPr>
      <dsp:spPr>
        <a:xfrm>
          <a:off x="9829" y="1517061"/>
          <a:ext cx="1659411" cy="25598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913" tIns="163913" rIns="163913" bIns="163913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Mission Statement:“ Revolutionizing how modern communities and townships are managed.“</a:t>
          </a:r>
        </a:p>
      </dsp:txBody>
      <dsp:txXfrm>
        <a:off x="9829" y="1517061"/>
        <a:ext cx="1659411" cy="2559891"/>
      </dsp:txXfrm>
    </dsp:sp>
    <dsp:sp modelId="{2082FFF3-70B3-4C33-BC4D-0A329F9789DD}">
      <dsp:nvSpPr>
        <dsp:cNvPr id="0" name=""/>
        <dsp:cNvSpPr/>
      </dsp:nvSpPr>
      <dsp:spPr>
        <a:xfrm>
          <a:off x="1777135" y="1019238"/>
          <a:ext cx="1659411" cy="4978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130" tIns="131130" rIns="131130" bIns="13113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Elevate</a:t>
          </a:r>
        </a:p>
      </dsp:txBody>
      <dsp:txXfrm>
        <a:off x="1777135" y="1019238"/>
        <a:ext cx="1659411" cy="497823"/>
      </dsp:txXfrm>
    </dsp:sp>
    <dsp:sp modelId="{E4C1B6AD-ED87-45CA-A9DD-86C1B37D2075}">
      <dsp:nvSpPr>
        <dsp:cNvPr id="0" name=""/>
        <dsp:cNvSpPr/>
      </dsp:nvSpPr>
      <dsp:spPr>
        <a:xfrm>
          <a:off x="1777135" y="1517061"/>
          <a:ext cx="1659411" cy="25598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913" tIns="163913" rIns="163913" bIns="163913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Objectives: Enhanced Quality of Life: Elevate residents' living standards through efficient, accessible, and community-focused solutions.</a:t>
          </a:r>
        </a:p>
      </dsp:txBody>
      <dsp:txXfrm>
        <a:off x="1777135" y="1517061"/>
        <a:ext cx="1659411" cy="2559891"/>
      </dsp:txXfrm>
    </dsp:sp>
    <dsp:sp modelId="{F3C59F04-840B-477B-9A3C-F1372040904C}">
      <dsp:nvSpPr>
        <dsp:cNvPr id="0" name=""/>
        <dsp:cNvSpPr/>
      </dsp:nvSpPr>
      <dsp:spPr>
        <a:xfrm>
          <a:off x="3544441" y="1019238"/>
          <a:ext cx="1659411" cy="4978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130" tIns="131130" rIns="131130" bIns="13113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Optimize</a:t>
          </a:r>
        </a:p>
      </dsp:txBody>
      <dsp:txXfrm>
        <a:off x="3544441" y="1019238"/>
        <a:ext cx="1659411" cy="497823"/>
      </dsp:txXfrm>
    </dsp:sp>
    <dsp:sp modelId="{7FD1F977-98FE-461D-9F85-D6FF730C106C}">
      <dsp:nvSpPr>
        <dsp:cNvPr id="0" name=""/>
        <dsp:cNvSpPr/>
      </dsp:nvSpPr>
      <dsp:spPr>
        <a:xfrm>
          <a:off x="3544441" y="1517061"/>
          <a:ext cx="1659411" cy="25598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913" tIns="163913" rIns="163913" bIns="163913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Operational Efficiency: Optimize residential management processes to achieve superior operational effectiveness and cost efficiency.</a:t>
          </a:r>
        </a:p>
      </dsp:txBody>
      <dsp:txXfrm>
        <a:off x="3544441" y="1517061"/>
        <a:ext cx="1659411" cy="2559891"/>
      </dsp:txXfrm>
    </dsp:sp>
    <dsp:sp modelId="{303D547F-59F0-4087-A45E-29511D91A3B5}">
      <dsp:nvSpPr>
        <dsp:cNvPr id="0" name=""/>
        <dsp:cNvSpPr/>
      </dsp:nvSpPr>
      <dsp:spPr>
        <a:xfrm>
          <a:off x="5311747" y="1019238"/>
          <a:ext cx="1659411" cy="4978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130" tIns="131130" rIns="131130" bIns="13113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Integrate</a:t>
          </a:r>
        </a:p>
      </dsp:txBody>
      <dsp:txXfrm>
        <a:off x="5311747" y="1019238"/>
        <a:ext cx="1659411" cy="497823"/>
      </dsp:txXfrm>
    </dsp:sp>
    <dsp:sp modelId="{8F7DDB28-5146-43FB-8D62-0DA937392897}">
      <dsp:nvSpPr>
        <dsp:cNvPr id="0" name=""/>
        <dsp:cNvSpPr/>
      </dsp:nvSpPr>
      <dsp:spPr>
        <a:xfrm>
          <a:off x="5311747" y="1517061"/>
          <a:ext cx="1659411" cy="25598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913" tIns="163913" rIns="163913" bIns="163913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Innovative Management Solutions:Integrate advanced technology to address traditional challenges in residential management innovatively.</a:t>
          </a:r>
        </a:p>
      </dsp:txBody>
      <dsp:txXfrm>
        <a:off x="5311747" y="1517061"/>
        <a:ext cx="1659411" cy="2559891"/>
      </dsp:txXfrm>
    </dsp:sp>
    <dsp:sp modelId="{9CF1CDD2-45A4-43E0-8EC4-F8ABEF61FEC0}">
      <dsp:nvSpPr>
        <dsp:cNvPr id="0" name=""/>
        <dsp:cNvSpPr/>
      </dsp:nvSpPr>
      <dsp:spPr>
        <a:xfrm>
          <a:off x="7079053" y="1019238"/>
          <a:ext cx="1659411" cy="4978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130" tIns="131130" rIns="131130" bIns="13113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Build</a:t>
          </a:r>
        </a:p>
      </dsp:txBody>
      <dsp:txXfrm>
        <a:off x="7079053" y="1019238"/>
        <a:ext cx="1659411" cy="497823"/>
      </dsp:txXfrm>
    </dsp:sp>
    <dsp:sp modelId="{CD388AF7-B585-4A71-8815-24202FCB13F9}">
      <dsp:nvSpPr>
        <dsp:cNvPr id="0" name=""/>
        <dsp:cNvSpPr/>
      </dsp:nvSpPr>
      <dsp:spPr>
        <a:xfrm>
          <a:off x="7079053" y="1517061"/>
          <a:ext cx="1659411" cy="25598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913" tIns="163913" rIns="163913" bIns="163913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Sustainable and Scalable Systems:Build adaptable, future-proof systems that grow and evolve with community needs.</a:t>
          </a:r>
        </a:p>
      </dsp:txBody>
      <dsp:txXfrm>
        <a:off x="7079053" y="1517061"/>
        <a:ext cx="1659411" cy="2559891"/>
      </dsp:txXfrm>
    </dsp:sp>
    <dsp:sp modelId="{54445AA1-D5FD-4D7F-B01C-98954D7EB323}">
      <dsp:nvSpPr>
        <dsp:cNvPr id="0" name=""/>
        <dsp:cNvSpPr/>
      </dsp:nvSpPr>
      <dsp:spPr>
        <a:xfrm>
          <a:off x="8846359" y="1019238"/>
          <a:ext cx="1659411" cy="4978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130" tIns="131130" rIns="131130" bIns="13113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Addressing</a:t>
          </a:r>
        </a:p>
      </dsp:txBody>
      <dsp:txXfrm>
        <a:off x="8846359" y="1019238"/>
        <a:ext cx="1659411" cy="497823"/>
      </dsp:txXfrm>
    </dsp:sp>
    <dsp:sp modelId="{4F872B3E-C26E-4B45-A154-E62B02C8B406}">
      <dsp:nvSpPr>
        <dsp:cNvPr id="0" name=""/>
        <dsp:cNvSpPr/>
      </dsp:nvSpPr>
      <dsp:spPr>
        <a:xfrm>
          <a:off x="8846359" y="1517061"/>
          <a:ext cx="1659411" cy="25598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913" tIns="163913" rIns="163913" bIns="163913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Addressing Core Business Problems:Tackle key issues like resource allocation inefficiency and complex billing to enhance management experiences</a:t>
          </a:r>
        </a:p>
      </dsp:txBody>
      <dsp:txXfrm>
        <a:off x="8846359" y="1517061"/>
        <a:ext cx="1659411" cy="25598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45BF3A-F7AF-4263-AD70-86386DC38243}">
      <dsp:nvSpPr>
        <dsp:cNvPr id="0" name=""/>
        <dsp:cNvSpPr/>
      </dsp:nvSpPr>
      <dsp:spPr>
        <a:xfrm>
          <a:off x="4630740" y="2814"/>
          <a:ext cx="1254118" cy="8151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Efficient Building Management: Addressing the need for centralized building administration.</a:t>
          </a:r>
        </a:p>
      </dsp:txBody>
      <dsp:txXfrm>
        <a:off x="4670534" y="42608"/>
        <a:ext cx="1174530" cy="735589"/>
      </dsp:txXfrm>
    </dsp:sp>
    <dsp:sp modelId="{2B838E82-DF7E-4570-80DF-2B0B27D63FAC}">
      <dsp:nvSpPr>
        <dsp:cNvPr id="0" name=""/>
        <dsp:cNvSpPr/>
      </dsp:nvSpPr>
      <dsp:spPr>
        <a:xfrm>
          <a:off x="2931747" y="410402"/>
          <a:ext cx="4652105" cy="4652105"/>
        </a:xfrm>
        <a:custGeom>
          <a:avLst/>
          <a:gdLst/>
          <a:ahLst/>
          <a:cxnLst/>
          <a:rect l="0" t="0" r="0" b="0"/>
          <a:pathLst>
            <a:path>
              <a:moveTo>
                <a:pt x="3117229" y="138688"/>
              </a:moveTo>
              <a:arcTo wR="2326052" hR="2326052" stAng="17393114" swAng="77166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A92FEF-EA73-40E2-9586-60EAE4B90530}">
      <dsp:nvSpPr>
        <dsp:cNvPr id="0" name=""/>
        <dsp:cNvSpPr/>
      </dsp:nvSpPr>
      <dsp:spPr>
        <a:xfrm>
          <a:off x="6449321" y="878596"/>
          <a:ext cx="1254118" cy="8151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Streamlined Apartment Rentals: Simplifying the rental process.</a:t>
          </a:r>
        </a:p>
      </dsp:txBody>
      <dsp:txXfrm>
        <a:off x="6489115" y="918390"/>
        <a:ext cx="1174530" cy="735589"/>
      </dsp:txXfrm>
    </dsp:sp>
    <dsp:sp modelId="{769E8A79-AB9A-4666-B212-D168A0547EED}">
      <dsp:nvSpPr>
        <dsp:cNvPr id="0" name=""/>
        <dsp:cNvSpPr/>
      </dsp:nvSpPr>
      <dsp:spPr>
        <a:xfrm>
          <a:off x="2931747" y="410402"/>
          <a:ext cx="4652105" cy="4652105"/>
        </a:xfrm>
        <a:custGeom>
          <a:avLst/>
          <a:gdLst/>
          <a:ahLst/>
          <a:cxnLst/>
          <a:rect l="0" t="0" r="0" b="0"/>
          <a:pathLst>
            <a:path>
              <a:moveTo>
                <a:pt x="4500108" y="1499008"/>
              </a:moveTo>
              <a:arcTo wR="2326052" hR="2326052" stAng="20350346" swAng="106401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D135F3-B9C8-4A88-BF95-C8B5A899CBBA}">
      <dsp:nvSpPr>
        <dsp:cNvPr id="0" name=""/>
        <dsp:cNvSpPr/>
      </dsp:nvSpPr>
      <dsp:spPr>
        <a:xfrm>
          <a:off x="6898474" y="2846462"/>
          <a:ext cx="1254118" cy="8151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Monthly Billing for Various Services: Optimizing the billing process for accuracy and timeliness.</a:t>
          </a:r>
        </a:p>
      </dsp:txBody>
      <dsp:txXfrm>
        <a:off x="6938268" y="2886256"/>
        <a:ext cx="1174530" cy="735589"/>
      </dsp:txXfrm>
    </dsp:sp>
    <dsp:sp modelId="{763F3717-D7D0-419B-8725-FFC2FEE98A36}">
      <dsp:nvSpPr>
        <dsp:cNvPr id="0" name=""/>
        <dsp:cNvSpPr/>
      </dsp:nvSpPr>
      <dsp:spPr>
        <a:xfrm>
          <a:off x="2931747" y="410402"/>
          <a:ext cx="4652105" cy="4652105"/>
        </a:xfrm>
        <a:custGeom>
          <a:avLst/>
          <a:gdLst/>
          <a:ahLst/>
          <a:cxnLst/>
          <a:rect l="0" t="0" r="0" b="0"/>
          <a:pathLst>
            <a:path>
              <a:moveTo>
                <a:pt x="4379360" y="3418961"/>
              </a:moveTo>
              <a:arcTo wR="2326052" hR="2326052" stAng="1681495" swAng="83509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E244C5-4254-4634-A356-1FB895145083}">
      <dsp:nvSpPr>
        <dsp:cNvPr id="0" name=""/>
        <dsp:cNvSpPr/>
      </dsp:nvSpPr>
      <dsp:spPr>
        <a:xfrm>
          <a:off x="5639976" y="4424567"/>
          <a:ext cx="1254118" cy="8151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Recreational Center Management: Enhancing community engagement through improved facility management.</a:t>
          </a:r>
        </a:p>
      </dsp:txBody>
      <dsp:txXfrm>
        <a:off x="5679770" y="4464361"/>
        <a:ext cx="1174530" cy="735589"/>
      </dsp:txXfrm>
    </dsp:sp>
    <dsp:sp modelId="{01D88585-7568-49A7-9377-E2882DD5769F}">
      <dsp:nvSpPr>
        <dsp:cNvPr id="0" name=""/>
        <dsp:cNvSpPr/>
      </dsp:nvSpPr>
      <dsp:spPr>
        <a:xfrm>
          <a:off x="2931747" y="410402"/>
          <a:ext cx="4652105" cy="4652105"/>
        </a:xfrm>
        <a:custGeom>
          <a:avLst/>
          <a:gdLst/>
          <a:ahLst/>
          <a:cxnLst/>
          <a:rect l="0" t="0" r="0" b="0"/>
          <a:pathLst>
            <a:path>
              <a:moveTo>
                <a:pt x="2556719" y="4640639"/>
              </a:moveTo>
              <a:arcTo wR="2326052" hR="2326052" stAng="5058528" swAng="68294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BE4FFF-83B9-4ADC-9FB6-A451476F6DC5}">
      <dsp:nvSpPr>
        <dsp:cNvPr id="0" name=""/>
        <dsp:cNvSpPr/>
      </dsp:nvSpPr>
      <dsp:spPr>
        <a:xfrm>
          <a:off x="3621504" y="4424567"/>
          <a:ext cx="1254118" cy="8151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Services and Contractors Tracking: Keeping track of external service providers for maintenance and other services.</a:t>
          </a:r>
        </a:p>
      </dsp:txBody>
      <dsp:txXfrm>
        <a:off x="3661298" y="4464361"/>
        <a:ext cx="1174530" cy="735589"/>
      </dsp:txXfrm>
    </dsp:sp>
    <dsp:sp modelId="{F13D9AEA-376C-4D44-A294-E356CBD36564}">
      <dsp:nvSpPr>
        <dsp:cNvPr id="0" name=""/>
        <dsp:cNvSpPr/>
      </dsp:nvSpPr>
      <dsp:spPr>
        <a:xfrm>
          <a:off x="2931747" y="410402"/>
          <a:ext cx="4652105" cy="4652105"/>
        </a:xfrm>
        <a:custGeom>
          <a:avLst/>
          <a:gdLst/>
          <a:ahLst/>
          <a:cxnLst/>
          <a:rect l="0" t="0" r="0" b="0"/>
          <a:pathLst>
            <a:path>
              <a:moveTo>
                <a:pt x="595914" y="3880769"/>
              </a:moveTo>
              <a:arcTo wR="2326052" hR="2326052" stAng="8283412" swAng="83509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7554C1-0247-4CCC-B2F0-B77687F2B63C}">
      <dsp:nvSpPr>
        <dsp:cNvPr id="0" name=""/>
        <dsp:cNvSpPr/>
      </dsp:nvSpPr>
      <dsp:spPr>
        <a:xfrm>
          <a:off x="2363007" y="2846462"/>
          <a:ext cx="1254118" cy="8151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Comprehensive Person Information: Managing resident data efficiently.</a:t>
          </a:r>
        </a:p>
      </dsp:txBody>
      <dsp:txXfrm>
        <a:off x="2402801" y="2886256"/>
        <a:ext cx="1174530" cy="735589"/>
      </dsp:txXfrm>
    </dsp:sp>
    <dsp:sp modelId="{54932BF8-2D76-4336-A5F9-47065A0E3A93}">
      <dsp:nvSpPr>
        <dsp:cNvPr id="0" name=""/>
        <dsp:cNvSpPr/>
      </dsp:nvSpPr>
      <dsp:spPr>
        <a:xfrm>
          <a:off x="2931747" y="410402"/>
          <a:ext cx="4652105" cy="4652105"/>
        </a:xfrm>
        <a:custGeom>
          <a:avLst/>
          <a:gdLst/>
          <a:ahLst/>
          <a:cxnLst/>
          <a:rect l="0" t="0" r="0" b="0"/>
          <a:pathLst>
            <a:path>
              <a:moveTo>
                <a:pt x="3390" y="2200507"/>
              </a:moveTo>
              <a:arcTo wR="2326052" hR="2326052" stAng="10985637" swAng="106401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EF3EE-950E-4921-8A08-FCF73DBC0632}">
      <dsp:nvSpPr>
        <dsp:cNvPr id="0" name=""/>
        <dsp:cNvSpPr/>
      </dsp:nvSpPr>
      <dsp:spPr>
        <a:xfrm>
          <a:off x="2812159" y="878596"/>
          <a:ext cx="1254118" cy="8151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Events and Guests Management: Streamlining event organization and guest tracking</a:t>
          </a:r>
        </a:p>
      </dsp:txBody>
      <dsp:txXfrm>
        <a:off x="2851953" y="918390"/>
        <a:ext cx="1174530" cy="735589"/>
      </dsp:txXfrm>
    </dsp:sp>
    <dsp:sp modelId="{784078E6-976B-4C49-AB11-9E8B0873BB83}">
      <dsp:nvSpPr>
        <dsp:cNvPr id="0" name=""/>
        <dsp:cNvSpPr/>
      </dsp:nvSpPr>
      <dsp:spPr>
        <a:xfrm>
          <a:off x="2931747" y="410402"/>
          <a:ext cx="4652105" cy="4652105"/>
        </a:xfrm>
        <a:custGeom>
          <a:avLst/>
          <a:gdLst/>
          <a:ahLst/>
          <a:cxnLst/>
          <a:rect l="0" t="0" r="0" b="0"/>
          <a:pathLst>
            <a:path>
              <a:moveTo>
                <a:pt x="1067843" y="369670"/>
              </a:moveTo>
              <a:arcTo wR="2326052" hR="2326052" stAng="14235222" swAng="77166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36691-E9C8-4246-BB75-1574D9E0FE6A}">
      <dsp:nvSpPr>
        <dsp:cNvPr id="0" name=""/>
        <dsp:cNvSpPr/>
      </dsp:nvSpPr>
      <dsp:spPr>
        <a:xfrm>
          <a:off x="737195" y="2863"/>
          <a:ext cx="2102606" cy="1261563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Building: </a:t>
          </a:r>
          <a:r>
            <a:rPr lang="en-US" sz="1000" kern="1200" dirty="0" err="1"/>
            <a:t>BName</a:t>
          </a:r>
          <a:r>
            <a:rPr lang="en-US" sz="1000" kern="1200" dirty="0"/>
            <a:t> (Building Name): Identifies each building uniquely within the complex.</a:t>
          </a:r>
        </a:p>
      </dsp:txBody>
      <dsp:txXfrm>
        <a:off x="737195" y="2863"/>
        <a:ext cx="2102606" cy="1261563"/>
      </dsp:txXfrm>
    </dsp:sp>
    <dsp:sp modelId="{F74D0B6B-A930-4EA9-9DC7-6EBDDF96E63C}">
      <dsp:nvSpPr>
        <dsp:cNvPr id="0" name=""/>
        <dsp:cNvSpPr/>
      </dsp:nvSpPr>
      <dsp:spPr>
        <a:xfrm>
          <a:off x="3050063" y="2863"/>
          <a:ext cx="2102606" cy="1261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BNum (Building Number): A numerical identifier for efficient management and location.</a:t>
          </a:r>
        </a:p>
      </dsp:txBody>
      <dsp:txXfrm>
        <a:off x="3050063" y="2863"/>
        <a:ext cx="2102606" cy="1261563"/>
      </dsp:txXfrm>
    </dsp:sp>
    <dsp:sp modelId="{ACAA3462-12A9-48D2-AA78-F206C6F38E9D}">
      <dsp:nvSpPr>
        <dsp:cNvPr id="0" name=""/>
        <dsp:cNvSpPr/>
      </dsp:nvSpPr>
      <dsp:spPr>
        <a:xfrm>
          <a:off x="5362930" y="2863"/>
          <a:ext cx="2102606" cy="1261563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Apartment:ApartNo</a:t>
          </a:r>
          <a:r>
            <a:rPr lang="en-US" sz="1000" kern="1200" dirty="0"/>
            <a:t> (Apartment Number): Unique identifier for each apartment.</a:t>
          </a:r>
        </a:p>
      </dsp:txBody>
      <dsp:txXfrm>
        <a:off x="5362930" y="2863"/>
        <a:ext cx="2102606" cy="1261563"/>
      </dsp:txXfrm>
    </dsp:sp>
    <dsp:sp modelId="{092CB6A2-6D83-4A62-83A2-EC5944CA254B}">
      <dsp:nvSpPr>
        <dsp:cNvPr id="0" name=""/>
        <dsp:cNvSpPr/>
      </dsp:nvSpPr>
      <dsp:spPr>
        <a:xfrm>
          <a:off x="7675797" y="2863"/>
          <a:ext cx="2102606" cy="1261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NoOfTenants (Number of Tenants): Tracks the occupancy in each apartment.</a:t>
          </a:r>
        </a:p>
      </dsp:txBody>
      <dsp:txXfrm>
        <a:off x="7675797" y="2863"/>
        <a:ext cx="2102606" cy="1261563"/>
      </dsp:txXfrm>
    </dsp:sp>
    <dsp:sp modelId="{05368113-EF66-4B44-91BF-224D8AE76FA6}">
      <dsp:nvSpPr>
        <dsp:cNvPr id="0" name=""/>
        <dsp:cNvSpPr/>
      </dsp:nvSpPr>
      <dsp:spPr>
        <a:xfrm>
          <a:off x="737195" y="1474688"/>
          <a:ext cx="2102606" cy="1261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BNum (Building Number): Links the apartment to its respective building.</a:t>
          </a:r>
        </a:p>
      </dsp:txBody>
      <dsp:txXfrm>
        <a:off x="737195" y="1474688"/>
        <a:ext cx="2102606" cy="1261563"/>
      </dsp:txXfrm>
    </dsp:sp>
    <dsp:sp modelId="{72C0501F-D973-4F24-8CFB-77C6B4B90F30}">
      <dsp:nvSpPr>
        <dsp:cNvPr id="0" name=""/>
        <dsp:cNvSpPr/>
      </dsp:nvSpPr>
      <dsp:spPr>
        <a:xfrm>
          <a:off x="3050063" y="1474688"/>
          <a:ext cx="2102606" cy="1261563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Monthly </a:t>
          </a:r>
          <a:r>
            <a:rPr lang="en-US" sz="1000" kern="1200" dirty="0" err="1"/>
            <a:t>Bill:BillReceiptNo</a:t>
          </a:r>
          <a:r>
            <a:rPr lang="en-US" sz="1000" kern="1200" dirty="0"/>
            <a:t>: Unique receipt number for each billing transaction.</a:t>
          </a:r>
        </a:p>
      </dsp:txBody>
      <dsp:txXfrm>
        <a:off x="3050063" y="1474688"/>
        <a:ext cx="2102606" cy="1261563"/>
      </dsp:txXfrm>
    </dsp:sp>
    <dsp:sp modelId="{569D2E0F-D50A-4362-82D8-217757E966DB}">
      <dsp:nvSpPr>
        <dsp:cNvPr id="0" name=""/>
        <dsp:cNvSpPr/>
      </dsp:nvSpPr>
      <dsp:spPr>
        <a:xfrm>
          <a:off x="5362930" y="1474688"/>
          <a:ext cx="2102606" cy="1261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TotalAmt (Total Amount): The total amount charged in the bill.</a:t>
          </a:r>
        </a:p>
      </dsp:txBody>
      <dsp:txXfrm>
        <a:off x="5362930" y="1474688"/>
        <a:ext cx="2102606" cy="1261563"/>
      </dsp:txXfrm>
    </dsp:sp>
    <dsp:sp modelId="{1CF6718B-72C9-4469-B612-48B93BBC0A0B}">
      <dsp:nvSpPr>
        <dsp:cNvPr id="0" name=""/>
        <dsp:cNvSpPr/>
      </dsp:nvSpPr>
      <dsp:spPr>
        <a:xfrm>
          <a:off x="7675797" y="1474688"/>
          <a:ext cx="2102606" cy="1261563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Date: Billing date for record-keeping.</a:t>
          </a:r>
        </a:p>
      </dsp:txBody>
      <dsp:txXfrm>
        <a:off x="7675797" y="1474688"/>
        <a:ext cx="2102606" cy="1261563"/>
      </dsp:txXfrm>
    </dsp:sp>
    <dsp:sp modelId="{094089BC-5D42-4A58-8D46-18FDE3F8B327}">
      <dsp:nvSpPr>
        <dsp:cNvPr id="0" name=""/>
        <dsp:cNvSpPr/>
      </dsp:nvSpPr>
      <dsp:spPr>
        <a:xfrm>
          <a:off x="737195" y="2946512"/>
          <a:ext cx="2102606" cy="1261563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SrID (Service ID): Identifies the service associated with the bill.</a:t>
          </a:r>
        </a:p>
      </dsp:txBody>
      <dsp:txXfrm>
        <a:off x="737195" y="2946512"/>
        <a:ext cx="2102606" cy="1261563"/>
      </dsp:txXfrm>
    </dsp:sp>
    <dsp:sp modelId="{14D58C09-B01B-4663-9FD6-D441E39B1554}">
      <dsp:nvSpPr>
        <dsp:cNvPr id="0" name=""/>
        <dsp:cNvSpPr/>
      </dsp:nvSpPr>
      <dsp:spPr>
        <a:xfrm>
          <a:off x="3050063" y="2946512"/>
          <a:ext cx="2102606" cy="1261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ApartNo (Apartment Number): Associates the bill with a specific apartment.</a:t>
          </a:r>
        </a:p>
      </dsp:txBody>
      <dsp:txXfrm>
        <a:off x="3050063" y="2946512"/>
        <a:ext cx="2102606" cy="1261563"/>
      </dsp:txXfrm>
    </dsp:sp>
    <dsp:sp modelId="{30AB024B-0F26-4981-BE3D-35FE5F6AC52B}">
      <dsp:nvSpPr>
        <dsp:cNvPr id="0" name=""/>
        <dsp:cNvSpPr/>
      </dsp:nvSpPr>
      <dsp:spPr>
        <a:xfrm>
          <a:off x="5362930" y="2946512"/>
          <a:ext cx="2102606" cy="1261563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Recreational Center:RoomNum (Room Number): Identifies individual rooms or areas within the center.</a:t>
          </a:r>
        </a:p>
      </dsp:txBody>
      <dsp:txXfrm>
        <a:off x="5362930" y="2946512"/>
        <a:ext cx="2102606" cy="1261563"/>
      </dsp:txXfrm>
    </dsp:sp>
    <dsp:sp modelId="{48856680-8E66-4F1B-9D6B-15394CB01CA1}">
      <dsp:nvSpPr>
        <dsp:cNvPr id="0" name=""/>
        <dsp:cNvSpPr/>
      </dsp:nvSpPr>
      <dsp:spPr>
        <a:xfrm>
          <a:off x="7675797" y="2946512"/>
          <a:ext cx="2102606" cy="1261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Schedule: Timings and availability of the center's facilities.</a:t>
          </a:r>
        </a:p>
      </dsp:txBody>
      <dsp:txXfrm>
        <a:off x="7675797" y="2946512"/>
        <a:ext cx="2102606" cy="1261563"/>
      </dsp:txXfrm>
    </dsp:sp>
    <dsp:sp modelId="{FFDD5540-2848-48D1-B55D-87BCE12710BA}">
      <dsp:nvSpPr>
        <dsp:cNvPr id="0" name=""/>
        <dsp:cNvSpPr/>
      </dsp:nvSpPr>
      <dsp:spPr>
        <a:xfrm>
          <a:off x="737195" y="4418337"/>
          <a:ext cx="2102606" cy="1261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Occupancy: Maximum occupancy allowed for safety and comfort.</a:t>
          </a:r>
        </a:p>
      </dsp:txBody>
      <dsp:txXfrm>
        <a:off x="737195" y="4418337"/>
        <a:ext cx="2102606" cy="1261563"/>
      </dsp:txXfrm>
    </dsp:sp>
    <dsp:sp modelId="{EAD4A35C-F200-413A-8215-6EA992832FAF}">
      <dsp:nvSpPr>
        <dsp:cNvPr id="0" name=""/>
        <dsp:cNvSpPr/>
      </dsp:nvSpPr>
      <dsp:spPr>
        <a:xfrm>
          <a:off x="3050063" y="4418337"/>
          <a:ext cx="2102606" cy="1261563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ActivityID: Links activities to specific areas within the center.</a:t>
          </a:r>
        </a:p>
      </dsp:txBody>
      <dsp:txXfrm>
        <a:off x="3050063" y="4418337"/>
        <a:ext cx="2102606" cy="1261563"/>
      </dsp:txXfrm>
    </dsp:sp>
    <dsp:sp modelId="{94537E09-AEA6-4BCE-A75D-D2F3E609D83D}">
      <dsp:nvSpPr>
        <dsp:cNvPr id="0" name=""/>
        <dsp:cNvSpPr/>
      </dsp:nvSpPr>
      <dsp:spPr>
        <a:xfrm>
          <a:off x="5362930" y="4418337"/>
          <a:ext cx="2102606" cy="1261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BNum (Building Number): Associates the center with a specific building.</a:t>
          </a:r>
        </a:p>
      </dsp:txBody>
      <dsp:txXfrm>
        <a:off x="5362930" y="4418337"/>
        <a:ext cx="2102606" cy="1261563"/>
      </dsp:txXfrm>
    </dsp:sp>
    <dsp:sp modelId="{2410310E-38B0-430A-8C7F-1F6508328D63}">
      <dsp:nvSpPr>
        <dsp:cNvPr id="0" name=""/>
        <dsp:cNvSpPr/>
      </dsp:nvSpPr>
      <dsp:spPr>
        <a:xfrm>
          <a:off x="7675797" y="4418337"/>
          <a:ext cx="2102606" cy="1261563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[Additional Entities as Applicable]For each entity (e.g., Services, Contractors, Person, Staff, Events, Guest, Parking, Activity), include similar bullet points:Attribute Name: Brief explanation of its significance in the system</a:t>
          </a:r>
        </a:p>
      </dsp:txBody>
      <dsp:txXfrm>
        <a:off x="7675797" y="4418337"/>
        <a:ext cx="2102606" cy="12615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20287-4F26-45B2-A39A-CAD48E7BC517}">
      <dsp:nvSpPr>
        <dsp:cNvPr id="0" name=""/>
        <dsp:cNvSpPr/>
      </dsp:nvSpPr>
      <dsp:spPr>
        <a:xfrm>
          <a:off x="1040714" y="53086"/>
          <a:ext cx="1116580" cy="111658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C1B5A4-AB0C-4C80-A5C3-6D04F2718305}">
      <dsp:nvSpPr>
        <dsp:cNvPr id="0" name=""/>
        <dsp:cNvSpPr/>
      </dsp:nvSpPr>
      <dsp:spPr>
        <a:xfrm>
          <a:off x="1275196" y="287568"/>
          <a:ext cx="647616" cy="6476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832146-DEA0-4755-BA09-414E6F2ED29B}">
      <dsp:nvSpPr>
        <dsp:cNvPr id="0" name=""/>
        <dsp:cNvSpPr/>
      </dsp:nvSpPr>
      <dsp:spPr>
        <a:xfrm>
          <a:off x="2396562" y="53086"/>
          <a:ext cx="2631939" cy="1116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Criteria for Inclusion: </a:t>
          </a:r>
          <a:r>
            <a:rPr lang="en-US" sz="1100" kern="1200" dirty="0"/>
            <a:t>Entities included based on their direct impact on residential management effectiveness.</a:t>
          </a:r>
          <a:br>
            <a:rPr lang="en-US" sz="1100" kern="1200" dirty="0"/>
          </a:br>
          <a:r>
            <a:rPr lang="en-US" sz="1100" b="1" kern="1200" dirty="0"/>
            <a:t>Examples: </a:t>
          </a:r>
          <a:r>
            <a:rPr lang="en-US" sz="1100" kern="1200" dirty="0"/>
            <a:t>Building, Apartment, Monthly Bill - chosen for their centrality to the management process.</a:t>
          </a:r>
        </a:p>
      </dsp:txBody>
      <dsp:txXfrm>
        <a:off x="2396562" y="53086"/>
        <a:ext cx="2631939" cy="1116580"/>
      </dsp:txXfrm>
    </dsp:sp>
    <dsp:sp modelId="{63AC9523-8761-4953-B5E9-31810FBE5D8A}">
      <dsp:nvSpPr>
        <dsp:cNvPr id="0" name=""/>
        <dsp:cNvSpPr/>
      </dsp:nvSpPr>
      <dsp:spPr>
        <a:xfrm>
          <a:off x="5487097" y="53086"/>
          <a:ext cx="1116580" cy="111658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8A2CCB-507D-4E78-8C5B-566CAB56731A}">
      <dsp:nvSpPr>
        <dsp:cNvPr id="0" name=""/>
        <dsp:cNvSpPr/>
      </dsp:nvSpPr>
      <dsp:spPr>
        <a:xfrm>
          <a:off x="5721579" y="287568"/>
          <a:ext cx="647616" cy="6476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CFE76F-8105-4110-8D5F-71A77B818A33}">
      <dsp:nvSpPr>
        <dsp:cNvPr id="0" name=""/>
        <dsp:cNvSpPr/>
      </dsp:nvSpPr>
      <dsp:spPr>
        <a:xfrm>
          <a:off x="6842945" y="53086"/>
          <a:ext cx="2631939" cy="1116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Building: </a:t>
          </a:r>
          <a:r>
            <a:rPr lang="en-US" sz="1100" kern="1200" dirty="0"/>
            <a:t>The Core Entity: Significance: Central to the database, linking to various other entities like Apartment, Staff, and Recreational Center.</a:t>
          </a:r>
          <a:br>
            <a:rPr lang="en-US" sz="1100" kern="1200" dirty="0"/>
          </a:br>
          <a:r>
            <a:rPr lang="en-US" sz="1100" kern="1200" dirty="0"/>
            <a:t>Reasoning: Reflects the physical structure and is essential for managing spatial and administrative aspects.</a:t>
          </a:r>
        </a:p>
      </dsp:txBody>
      <dsp:txXfrm>
        <a:off x="6842945" y="53086"/>
        <a:ext cx="2631939" cy="1116580"/>
      </dsp:txXfrm>
    </dsp:sp>
    <dsp:sp modelId="{14332CA8-B6EE-4C9F-BCED-6127615DC56B}">
      <dsp:nvSpPr>
        <dsp:cNvPr id="0" name=""/>
        <dsp:cNvSpPr/>
      </dsp:nvSpPr>
      <dsp:spPr>
        <a:xfrm>
          <a:off x="1040714" y="2059826"/>
          <a:ext cx="1116580" cy="111658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F6C92D-36A1-40C8-ACF5-AD41D5F98ABB}">
      <dsp:nvSpPr>
        <dsp:cNvPr id="0" name=""/>
        <dsp:cNvSpPr/>
      </dsp:nvSpPr>
      <dsp:spPr>
        <a:xfrm>
          <a:off x="1275196" y="2294308"/>
          <a:ext cx="647616" cy="6476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7D5691-B92E-47D3-AE48-7C5B6B029336}">
      <dsp:nvSpPr>
        <dsp:cNvPr id="0" name=""/>
        <dsp:cNvSpPr/>
      </dsp:nvSpPr>
      <dsp:spPr>
        <a:xfrm>
          <a:off x="2396562" y="2059826"/>
          <a:ext cx="2631939" cy="1116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Apartment</a:t>
          </a:r>
          <a:r>
            <a:rPr lang="en-US" sz="1100" kern="1200" dirty="0"/>
            <a:t>: Residential Focus: Significance: Represents individual living units, crucial for tracking occupancy, rental details, and tenant information.</a:t>
          </a:r>
          <a:br>
            <a:rPr lang="en-US" sz="1100" kern="1200" dirty="0"/>
          </a:br>
          <a:r>
            <a:rPr lang="en-US" sz="1100" b="1" kern="1200" dirty="0"/>
            <a:t>Reasoning: </a:t>
          </a:r>
          <a:r>
            <a:rPr lang="en-US" sz="1100" kern="1200" dirty="0"/>
            <a:t>Directly impacts resident satisfaction and operational efficiency, essential for personalizing management.</a:t>
          </a:r>
        </a:p>
      </dsp:txBody>
      <dsp:txXfrm>
        <a:off x="2396562" y="2059826"/>
        <a:ext cx="2631939" cy="1116580"/>
      </dsp:txXfrm>
    </dsp:sp>
    <dsp:sp modelId="{960DAD39-707B-42BC-8ACA-50A0124AB029}">
      <dsp:nvSpPr>
        <dsp:cNvPr id="0" name=""/>
        <dsp:cNvSpPr/>
      </dsp:nvSpPr>
      <dsp:spPr>
        <a:xfrm>
          <a:off x="5487097" y="2059826"/>
          <a:ext cx="1116580" cy="111658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9997A3-F643-4D53-905F-B40460468694}">
      <dsp:nvSpPr>
        <dsp:cNvPr id="0" name=""/>
        <dsp:cNvSpPr/>
      </dsp:nvSpPr>
      <dsp:spPr>
        <a:xfrm>
          <a:off x="5721579" y="2294308"/>
          <a:ext cx="647616" cy="6476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B18FA2-A8C2-4692-9056-AA79B70C3C99}">
      <dsp:nvSpPr>
        <dsp:cNvPr id="0" name=""/>
        <dsp:cNvSpPr/>
      </dsp:nvSpPr>
      <dsp:spPr>
        <a:xfrm>
          <a:off x="6842945" y="2059826"/>
          <a:ext cx="2631939" cy="1116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Monthly Bill: </a:t>
          </a:r>
          <a:r>
            <a:rPr lang="en-US" sz="1100" kern="1200" dirty="0"/>
            <a:t>Financial Management: Significance: Key to managing financial transactions, billing cycles, and service charges.</a:t>
          </a:r>
          <a:br>
            <a:rPr lang="en-US" sz="1100" kern="1200" dirty="0"/>
          </a:br>
          <a:r>
            <a:rPr lang="en-US" sz="1100" b="1" kern="1200" dirty="0"/>
            <a:t>Reasoning</a:t>
          </a:r>
          <a:r>
            <a:rPr lang="en-US" sz="1100" kern="1200" dirty="0"/>
            <a:t>: Central to financial health and resident satisfaction, ensuring transparency and accuracy in billing.</a:t>
          </a:r>
        </a:p>
      </dsp:txBody>
      <dsp:txXfrm>
        <a:off x="6842945" y="2059826"/>
        <a:ext cx="2631939" cy="1116580"/>
      </dsp:txXfrm>
    </dsp:sp>
    <dsp:sp modelId="{EE1535F1-F3FC-4A0F-A261-4CE041FE2581}">
      <dsp:nvSpPr>
        <dsp:cNvPr id="0" name=""/>
        <dsp:cNvSpPr/>
      </dsp:nvSpPr>
      <dsp:spPr>
        <a:xfrm>
          <a:off x="1040714" y="4066567"/>
          <a:ext cx="1116580" cy="111658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C63344-6B16-4D42-B067-C296FCC92F58}">
      <dsp:nvSpPr>
        <dsp:cNvPr id="0" name=""/>
        <dsp:cNvSpPr/>
      </dsp:nvSpPr>
      <dsp:spPr>
        <a:xfrm>
          <a:off x="1275196" y="4301048"/>
          <a:ext cx="647616" cy="6476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A39CC2-60D8-4A44-8E1C-25DE21C0A07D}">
      <dsp:nvSpPr>
        <dsp:cNvPr id="0" name=""/>
        <dsp:cNvSpPr/>
      </dsp:nvSpPr>
      <dsp:spPr>
        <a:xfrm>
          <a:off x="2396562" y="4066567"/>
          <a:ext cx="2631939" cy="1116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Additional Entities: </a:t>
          </a:r>
          <a:r>
            <a:rPr lang="en-US" sz="1100" kern="1200" dirty="0"/>
            <a:t>Comprehensive Management: Entities like Recreational Center, Services, Contractors, and Person.</a:t>
          </a:r>
          <a:br>
            <a:rPr lang="en-US" sz="1100" kern="1200" dirty="0"/>
          </a:br>
          <a:r>
            <a:rPr lang="en-US" sz="1100" b="1" kern="1200" dirty="0"/>
            <a:t>Reasoning: </a:t>
          </a:r>
          <a:r>
            <a:rPr lang="en-US" sz="1100" kern="1200" dirty="0"/>
            <a:t>Each entity included to cover all aspects of residential management comprehensively, from amenities to personnel.</a:t>
          </a:r>
        </a:p>
      </dsp:txBody>
      <dsp:txXfrm>
        <a:off x="2396562" y="4066567"/>
        <a:ext cx="2631939" cy="1116580"/>
      </dsp:txXfrm>
    </dsp:sp>
    <dsp:sp modelId="{2E3B963B-2F19-4732-BC3C-6420BD47ACF5}">
      <dsp:nvSpPr>
        <dsp:cNvPr id="0" name=""/>
        <dsp:cNvSpPr/>
      </dsp:nvSpPr>
      <dsp:spPr>
        <a:xfrm>
          <a:off x="5487097" y="4066567"/>
          <a:ext cx="1116580" cy="111658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E912E7-FF8A-49F3-A0B3-F9E3BAB79C99}">
      <dsp:nvSpPr>
        <dsp:cNvPr id="0" name=""/>
        <dsp:cNvSpPr/>
      </dsp:nvSpPr>
      <dsp:spPr>
        <a:xfrm>
          <a:off x="5721579" y="4301048"/>
          <a:ext cx="647616" cy="64761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EC74EF-DD0E-479E-85C6-FE10DF664637}">
      <dsp:nvSpPr>
        <dsp:cNvPr id="0" name=""/>
        <dsp:cNvSpPr/>
      </dsp:nvSpPr>
      <dsp:spPr>
        <a:xfrm>
          <a:off x="6842945" y="4066567"/>
          <a:ext cx="2631939" cy="1116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Emphasis on Interconnectivity: </a:t>
          </a:r>
          <a:r>
            <a:rPr lang="en-US" sz="1100" kern="1200" dirty="0"/>
            <a:t>Explanation: Highlighting the interdependence of entities for a holistic management approach.</a:t>
          </a:r>
          <a:br>
            <a:rPr lang="en-US" sz="1100" kern="1200" dirty="0"/>
          </a:br>
          <a:r>
            <a:rPr lang="en-US" sz="1100" b="1" kern="1200" dirty="0"/>
            <a:t>Visuals</a:t>
          </a:r>
          <a:r>
            <a:rPr lang="en-US" sz="1100" kern="1200" dirty="0"/>
            <a:t>: Use of ERD diagrams to illustrate connections and flow between entities.</a:t>
          </a:r>
        </a:p>
      </dsp:txBody>
      <dsp:txXfrm>
        <a:off x="6842945" y="4066567"/>
        <a:ext cx="2631939" cy="11165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99956C-2F5B-4C85-B107-E3FEC1A04161}">
      <dsp:nvSpPr>
        <dsp:cNvPr id="0" name=""/>
        <dsp:cNvSpPr/>
      </dsp:nvSpPr>
      <dsp:spPr>
        <a:xfrm>
          <a:off x="0" y="619"/>
          <a:ext cx="10515600" cy="14505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095485-79C0-412E-91AB-801EF2F6153B}">
      <dsp:nvSpPr>
        <dsp:cNvPr id="0" name=""/>
        <dsp:cNvSpPr/>
      </dsp:nvSpPr>
      <dsp:spPr>
        <a:xfrm>
          <a:off x="438789" y="326992"/>
          <a:ext cx="797799" cy="7977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548FB-2905-4DE5-A1B9-23EA94C8C78B}">
      <dsp:nvSpPr>
        <dsp:cNvPr id="0" name=""/>
        <dsp:cNvSpPr/>
      </dsp:nvSpPr>
      <dsp:spPr>
        <a:xfrm>
          <a:off x="1675378" y="619"/>
          <a:ext cx="8840221" cy="1450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516" tIns="153516" rIns="153516" bIns="15351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Definition: </a:t>
          </a:r>
          <a:r>
            <a:rPr lang="en-US" sz="1700" kern="1200"/>
            <a:t>Brief explanation of associative entities in the context of database relationships.</a:t>
          </a:r>
          <a:br>
            <a:rPr lang="en-US" sz="1700" kern="1200"/>
          </a:br>
          <a:r>
            <a:rPr lang="en-US" sz="1700" b="1" kern="1200"/>
            <a:t>Role: </a:t>
          </a:r>
          <a:r>
            <a:rPr lang="en-US" sz="1700" kern="1200"/>
            <a:t>Highlighting their importance in managing many-to-many relationships.</a:t>
          </a:r>
        </a:p>
      </dsp:txBody>
      <dsp:txXfrm>
        <a:off x="1675378" y="619"/>
        <a:ext cx="8840221" cy="1450543"/>
      </dsp:txXfrm>
    </dsp:sp>
    <dsp:sp modelId="{1D511D36-44E8-4512-A93D-19DE13103440}">
      <dsp:nvSpPr>
        <dsp:cNvPr id="0" name=""/>
        <dsp:cNvSpPr/>
      </dsp:nvSpPr>
      <dsp:spPr>
        <a:xfrm>
          <a:off x="0" y="1813799"/>
          <a:ext cx="10515600" cy="14505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F0C4F-F0F8-467B-9902-0096A8881C6E}">
      <dsp:nvSpPr>
        <dsp:cNvPr id="0" name=""/>
        <dsp:cNvSpPr/>
      </dsp:nvSpPr>
      <dsp:spPr>
        <a:xfrm>
          <a:off x="438789" y="2140171"/>
          <a:ext cx="797799" cy="7977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C42BAF-E819-441E-9B41-4CF2810A3823}">
      <dsp:nvSpPr>
        <dsp:cNvPr id="0" name=""/>
        <dsp:cNvSpPr/>
      </dsp:nvSpPr>
      <dsp:spPr>
        <a:xfrm>
          <a:off x="1675378" y="1813799"/>
          <a:ext cx="8840221" cy="1450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516" tIns="153516" rIns="153516" bIns="15351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Example: </a:t>
          </a:r>
          <a:r>
            <a:rPr lang="en-US" sz="1700" kern="1200"/>
            <a:t>Event Attendees:</a:t>
          </a:r>
          <a:br>
            <a:rPr lang="en-US" sz="1700" kern="1200"/>
          </a:br>
          <a:r>
            <a:rPr lang="en-US" sz="1700" kern="1200"/>
            <a:t>Description: Creation of an "Event Attendees" entity to connect Persons to Events.</a:t>
          </a:r>
          <a:br>
            <a:rPr lang="en-US" sz="1700" kern="1200"/>
          </a:br>
          <a:r>
            <a:rPr lang="en-US" sz="1700" b="1" kern="1200"/>
            <a:t>Significance: </a:t>
          </a:r>
          <a:r>
            <a:rPr lang="en-US" sz="1700" kern="1200"/>
            <a:t>Demonstrates handling of complex relationships between multiple entities.</a:t>
          </a:r>
        </a:p>
      </dsp:txBody>
      <dsp:txXfrm>
        <a:off x="1675378" y="1813799"/>
        <a:ext cx="8840221" cy="1450543"/>
      </dsp:txXfrm>
    </dsp:sp>
    <dsp:sp modelId="{BC950943-7918-42F1-8208-FF62AA3F843F}">
      <dsp:nvSpPr>
        <dsp:cNvPr id="0" name=""/>
        <dsp:cNvSpPr/>
      </dsp:nvSpPr>
      <dsp:spPr>
        <a:xfrm>
          <a:off x="0" y="3626979"/>
          <a:ext cx="10515600" cy="14505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6CC37C-B937-4BAD-AD5F-4C1141618557}">
      <dsp:nvSpPr>
        <dsp:cNvPr id="0" name=""/>
        <dsp:cNvSpPr/>
      </dsp:nvSpPr>
      <dsp:spPr>
        <a:xfrm>
          <a:off x="438789" y="3953351"/>
          <a:ext cx="797799" cy="7977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00DDD-2F18-4183-8939-C4989783B76C}">
      <dsp:nvSpPr>
        <dsp:cNvPr id="0" name=""/>
        <dsp:cNvSpPr/>
      </dsp:nvSpPr>
      <dsp:spPr>
        <a:xfrm>
          <a:off x="1675378" y="3626979"/>
          <a:ext cx="8840221" cy="1450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516" tIns="153516" rIns="153516" bIns="15351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Other Associative Entities: </a:t>
          </a:r>
          <a:r>
            <a:rPr lang="en-US" sz="1700" kern="1200"/>
            <a:t>List and explain additional associative entities used in the system. Discuss their specific roles and contributions to the overall database structure.</a:t>
          </a:r>
          <a:br>
            <a:rPr lang="en-US" sz="1700" kern="1200"/>
          </a:br>
          <a:r>
            <a:rPr lang="en-US" sz="1700" b="1" kern="1200"/>
            <a:t>Visual Aid: </a:t>
          </a:r>
          <a:r>
            <a:rPr lang="en-US" sz="1700" kern="1200"/>
            <a:t>Include ERD snippets or diagrams showing associative entities and their connections.</a:t>
          </a:r>
          <a:br>
            <a:rPr lang="en-US" sz="1700" kern="1200"/>
          </a:br>
          <a:r>
            <a:rPr lang="en-US" sz="1700" kern="1200"/>
            <a:t>Use visuals to enhance understanding of their integration into the database.</a:t>
          </a:r>
        </a:p>
      </dsp:txBody>
      <dsp:txXfrm>
        <a:off x="1675378" y="3626979"/>
        <a:ext cx="8840221" cy="14505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A0F1C-A086-41DB-06E1-821A780DC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18127-AB07-296D-4AA4-D56D0DCE4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2DA6A-99E6-C023-DA69-5EF58D4E9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4903E-49A3-4D55-BF2C-A036F16248D6}" type="datetimeFigureOut">
              <a:rPr lang="en-DE" smtClean="0"/>
              <a:t>09/12/2023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CA2D9-F11D-9BCA-1DF9-55D9CAEA0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11FB3-BE2A-021E-4E93-08FBCB18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3535E-5F94-43CE-8C37-EB7510FE59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8435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9C78B-4DBA-3EE0-21B8-EEF08DBB6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5A6AE-BA2D-151E-B435-F3CBF9648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FFA15-2DF3-5380-1E68-48BBBE2E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4903E-49A3-4D55-BF2C-A036F16248D6}" type="datetimeFigureOut">
              <a:rPr lang="en-DE" smtClean="0"/>
              <a:t>09/12/2023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ABA08-A12C-690F-8901-857F76C8D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D72B3-5B56-A192-C7DE-971DC91B0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3535E-5F94-43CE-8C37-EB7510FE59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8548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F3E99B-14AB-0DB1-2D5F-6D163EFF53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E245C-D068-9837-D1AD-9280D94C3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A7D72-CCC1-34A7-1772-23C421BC0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4903E-49A3-4D55-BF2C-A036F16248D6}" type="datetimeFigureOut">
              <a:rPr lang="en-DE" smtClean="0"/>
              <a:t>09/12/2023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81262-B4CB-8FC3-ADC2-F0CE568AA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B55F2-C77B-0717-CE0E-5A1A703E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3535E-5F94-43CE-8C37-EB7510FE59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02752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00611-F051-EF92-B6E0-6AD3D218E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1921F-05B8-CC3F-EA5D-2431400F3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22E13-79FC-9FA6-63DB-4ADE77BE2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4903E-49A3-4D55-BF2C-A036F16248D6}" type="datetimeFigureOut">
              <a:rPr lang="en-DE" smtClean="0"/>
              <a:t>09/12/2023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09F4B-E9C8-7381-5671-D88D69154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9F486-9248-CFBB-66E2-BFBC8804B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3535E-5F94-43CE-8C37-EB7510FE59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397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19AA9-3896-225E-31D7-22B536811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7F830-235A-258D-DDEC-FF94DC095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EE7BB-5372-C035-E99A-93D24D14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4903E-49A3-4D55-BF2C-A036F16248D6}" type="datetimeFigureOut">
              <a:rPr lang="en-DE" smtClean="0"/>
              <a:t>09/12/2023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89281-1391-014E-928A-D17FBC921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A65FA-3D1D-238F-F765-E046B97B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3535E-5F94-43CE-8C37-EB7510FE59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41280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C924E-1A75-9F71-CA25-70ACC38D1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1ADC1-909C-2F8A-620F-66748432E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D46764-4ABE-FC0E-3A7D-989428DC0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284D1-53E1-C5D6-FFAA-62EE9B8F1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4903E-49A3-4D55-BF2C-A036F16248D6}" type="datetimeFigureOut">
              <a:rPr lang="en-DE" smtClean="0"/>
              <a:t>09/12/2023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D0334-5299-FEDF-7005-B284714D7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97085-E4B6-F87B-464E-FB84894B5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3535E-5F94-43CE-8C37-EB7510FE59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948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F9A4-553F-8CBF-9D1B-BEE1FC29B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E8ED7-6E51-E73E-62C0-6DE683A7B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6BB88-C496-52D9-E9D0-64611826E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78D8FC-26C6-3E6B-8C4F-C7B33EA531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9E167A-3C38-C51B-033E-4BE1EC8060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06267F-A295-78EE-C74C-103137543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4903E-49A3-4D55-BF2C-A036F16248D6}" type="datetimeFigureOut">
              <a:rPr lang="en-DE" smtClean="0"/>
              <a:t>09/12/2023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C7A6F8-6384-FA17-D2FA-AD9E0B865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8E2049-D1C4-AB8E-ECC4-8003A3A2E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3535E-5F94-43CE-8C37-EB7510FE59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93489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CACB1-14DF-AD50-C66E-87B7A3F27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215B4D-F958-2BBA-ED1C-70ED65321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4903E-49A3-4D55-BF2C-A036F16248D6}" type="datetimeFigureOut">
              <a:rPr lang="en-DE" smtClean="0"/>
              <a:t>09/12/2023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847F2-5610-5A0A-1800-E69ED330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4FD9F4-57E2-3598-A1A3-44757B295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3535E-5F94-43CE-8C37-EB7510FE59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1531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6605B6-B375-CD9D-A79A-BC9CD7E51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4903E-49A3-4D55-BF2C-A036F16248D6}" type="datetimeFigureOut">
              <a:rPr lang="en-DE" smtClean="0"/>
              <a:t>09/12/2023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4D76DA-DC3D-91DD-AD0C-312F57697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60E1D-FC7A-93CE-8C87-B73A4001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3535E-5F94-43CE-8C37-EB7510FE59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697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6B4F6-6FF0-4A3F-0A6F-E026590A5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93D5E-6ED7-0656-2A18-AB8BE2DF1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CAA9E-D6E9-02F4-4E98-E4CF586C6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53C48-A09B-6064-11EE-06236F49B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4903E-49A3-4D55-BF2C-A036F16248D6}" type="datetimeFigureOut">
              <a:rPr lang="en-DE" smtClean="0"/>
              <a:t>09/12/2023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DACD1-45CB-87D6-DCBD-74E244E39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C73A5-3D0C-05C5-B8BF-38114052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3535E-5F94-43CE-8C37-EB7510FE59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35751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3C635-4832-EE04-2CDB-9722FF5EB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01A054-1775-2FD6-ABFC-45BBA0316C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9C0FC-983D-8103-D77B-C5CB5DA93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39C53-245E-BF68-E0A0-0BA36F25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4903E-49A3-4D55-BF2C-A036F16248D6}" type="datetimeFigureOut">
              <a:rPr lang="en-DE" smtClean="0"/>
              <a:t>09/12/2023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C6B5D-813B-61E0-F9A9-86ACE8D3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F8693-93BB-E54C-C8E4-C8EC5152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3535E-5F94-43CE-8C37-EB7510FE59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2746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FF7483-A297-EA2C-B06D-C30F8FC17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4253C-FA2A-B83E-9313-DC67C3C7D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8B378-2A26-E03A-EC5A-6F97FF64E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4903E-49A3-4D55-BF2C-A036F16248D6}" type="datetimeFigureOut">
              <a:rPr lang="en-DE" smtClean="0"/>
              <a:t>09/12/2023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D3E60-71B2-46B6-5848-1BF1C5B23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3EFAB-DCC2-0EAC-B6A9-6AB9A7EC2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3535E-5F94-43CE-8C37-EB7510FE59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9761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3BA513B0-82FF-4F41-8178-885375D1C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midsection of a person holding a miniature house">
            <a:extLst>
              <a:ext uri="{FF2B5EF4-FFF2-40B4-BE49-F238E27FC236}">
                <a16:creationId xmlns:a16="http://schemas.microsoft.com/office/drawing/2014/main" id="{62648250-C801-97A6-5256-0A284DEA20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095" r="-1" b="15324"/>
          <a:stretch/>
        </p:blipFill>
        <p:spPr>
          <a:xfrm>
            <a:off x="-1" y="10"/>
            <a:ext cx="12228129" cy="4666928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93DB8501-F9F2-4ACD-B56A-9019CD50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2987478"/>
            <a:ext cx="12228128" cy="1828800"/>
            <a:chOff x="-305" y="2987478"/>
            <a:chExt cx="12188952" cy="1828800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D03A94A-ADF5-4334-86B1-DBA5F70AC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85A18E1-CBE3-4BBD-B1B7-CDBCA685E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33EDCAA-1D6C-4710-9DA1-C7FC946D8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36" name="Freeform: Shape 35">
              <a:extLst>
                <a:ext uri="{FF2B5EF4-FFF2-40B4-BE49-F238E27FC236}">
                  <a16:creationId xmlns:a16="http://schemas.microsoft.com/office/drawing/2014/main" id="{3916FBF2-1CC9-460D-A42B-FB77E515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90C23B-F58E-2D17-E8F6-A20BFB31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4551037"/>
            <a:ext cx="6117852" cy="15099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b="1" dirty="0">
                <a:solidFill>
                  <a:schemeClr val="tx2"/>
                </a:solidFill>
              </a:rPr>
              <a:t>Residential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D21EF-0BDF-AAEC-CE50-B49521C8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501" y="4598050"/>
            <a:ext cx="3440371" cy="15099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71450" indent="-228600" algn="l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tx2"/>
                </a:solidFill>
              </a:rPr>
              <a:t>Team Members:</a:t>
            </a:r>
          </a:p>
          <a:p>
            <a:pPr marL="171450" indent="-228600" algn="l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2"/>
                </a:solidFill>
              </a:rPr>
              <a:t>Andrea Joyce Sequeira</a:t>
            </a:r>
          </a:p>
          <a:p>
            <a:pPr marL="171450" indent="-228600" algn="l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2"/>
                </a:solidFill>
              </a:rPr>
              <a:t>Anuja Ajit Surana</a:t>
            </a:r>
          </a:p>
          <a:p>
            <a:pPr marL="171450" indent="-228600" algn="l">
              <a:buFont typeface="Arial" panose="020B0604020202020204" pitchFamily="34" charset="0"/>
              <a:buChar char="•"/>
            </a:pPr>
            <a:r>
              <a:rPr lang="en-US" sz="900" dirty="0" err="1">
                <a:solidFill>
                  <a:schemeClr val="tx2"/>
                </a:solidFill>
              </a:rPr>
              <a:t>Bhagyashri</a:t>
            </a:r>
            <a:r>
              <a:rPr lang="en-US" sz="900" dirty="0">
                <a:solidFill>
                  <a:schemeClr val="tx2"/>
                </a:solidFill>
              </a:rPr>
              <a:t> Chavan</a:t>
            </a:r>
          </a:p>
          <a:p>
            <a:pPr marL="171450" indent="-228600" algn="l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2"/>
                </a:solidFill>
              </a:rPr>
              <a:t>Suraj Visveswaraya</a:t>
            </a:r>
          </a:p>
          <a:p>
            <a:pPr marL="171450" indent="-228600" algn="l">
              <a:buFont typeface="Arial" panose="020B0604020202020204" pitchFamily="34" charset="0"/>
              <a:buChar char="•"/>
            </a:pPr>
            <a:r>
              <a:rPr lang="en-US" sz="900" dirty="0" err="1">
                <a:solidFill>
                  <a:schemeClr val="tx2"/>
                </a:solidFill>
              </a:rPr>
              <a:t>Vaidehi</a:t>
            </a:r>
            <a:r>
              <a:rPr lang="en-US" sz="900" dirty="0">
                <a:solidFill>
                  <a:schemeClr val="tx2"/>
                </a:solidFill>
              </a:rPr>
              <a:t> Sandeep </a:t>
            </a:r>
            <a:r>
              <a:rPr lang="en-US" sz="900" dirty="0" err="1">
                <a:solidFill>
                  <a:schemeClr val="tx2"/>
                </a:solidFill>
              </a:rPr>
              <a:t>Tawde</a:t>
            </a:r>
            <a:endParaRPr lang="en-US" sz="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9309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470BD-DDF8-A961-E3B5-69310ACE7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b="1"/>
              <a:t>Wrapping Up: Impact and Future Direction</a:t>
            </a:r>
            <a:endParaRPr lang="en-DE" sz="40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F326A-2622-8D5C-45C1-1113AC275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564" y="2324912"/>
            <a:ext cx="5440218" cy="4399161"/>
          </a:xfrm>
        </p:spPr>
        <p:txBody>
          <a:bodyPr anchor="ctr">
            <a:normAutofit/>
          </a:bodyPr>
          <a:lstStyle/>
          <a:p>
            <a:r>
              <a:rPr lang="en-US" sz="1300" b="1" dirty="0"/>
              <a:t>Summary of Key Points:</a:t>
            </a:r>
            <a:br>
              <a:rPr lang="en-US" sz="1300" b="1" dirty="0"/>
            </a:br>
            <a:br>
              <a:rPr lang="en-US" sz="1300" dirty="0"/>
            </a:br>
            <a:r>
              <a:rPr lang="en-US" sz="1300" b="1" dirty="0"/>
              <a:t>Recap the main topics covered: </a:t>
            </a:r>
            <a:r>
              <a:rPr lang="en-US" sz="1300" dirty="0"/>
              <a:t>Optimized relationships, billing efficiency, entity descriptions, etc.</a:t>
            </a:r>
            <a:br>
              <a:rPr lang="en-US" sz="1300" dirty="0"/>
            </a:br>
            <a:r>
              <a:rPr lang="en-US" sz="1300" dirty="0"/>
              <a:t>Reinforce the presentation's core messages and findings.</a:t>
            </a:r>
          </a:p>
          <a:p>
            <a:r>
              <a:rPr lang="en-US" sz="1300" b="1" dirty="0"/>
              <a:t>Overall Impact on Residential Management: </a:t>
            </a:r>
            <a:r>
              <a:rPr lang="en-US" sz="1300" dirty="0"/>
              <a:t>Emphasize the enhanced efficiency and effectiveness in residential management due to these optimizations.</a:t>
            </a:r>
            <a:br>
              <a:rPr lang="en-US" sz="1300" dirty="0"/>
            </a:br>
            <a:r>
              <a:rPr lang="en-US" sz="1300" dirty="0"/>
              <a:t>Highlight the improvements in resident satisfaction and operational capabilities.</a:t>
            </a:r>
          </a:p>
          <a:p>
            <a:r>
              <a:rPr lang="en-US" sz="1300" b="1" dirty="0"/>
              <a:t>Invitation for Interaction: </a:t>
            </a:r>
            <a:r>
              <a:rPr lang="en-US" sz="1300" dirty="0"/>
              <a:t>Encourage questions, discussions, and feedback from the audience.</a:t>
            </a:r>
            <a:br>
              <a:rPr lang="en-US" sz="1300" dirty="0"/>
            </a:br>
            <a:r>
              <a:rPr lang="en-US" sz="1300" dirty="0"/>
              <a:t>Express openness to ideas and suggestions for future enhancements.</a:t>
            </a:r>
          </a:p>
          <a:p>
            <a:r>
              <a:rPr lang="en-US" sz="1300" b="1" dirty="0"/>
              <a:t>Looking Ahead: </a:t>
            </a:r>
            <a:r>
              <a:rPr lang="en-US" sz="1300" dirty="0"/>
              <a:t>Briefly mention potential future directions or developments in the residential management system.</a:t>
            </a:r>
            <a:br>
              <a:rPr lang="en-US" sz="1300" dirty="0"/>
            </a:br>
            <a:r>
              <a:rPr lang="en-US" sz="1300" dirty="0"/>
              <a:t>End on a forward-thinking note, emphasizing continuous improvement and innovation.</a:t>
            </a:r>
            <a:endParaRPr lang="en-DE" sz="1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9AF05B-7744-E3A7-2B3D-8E70C0936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78" r="23145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634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1EEEB-DE23-1FEC-95C6-AB952ABD3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/>
          <a:p>
            <a:r>
              <a:rPr lang="en-US"/>
              <a:t>"Revolutionizing Residential Management: Our Mission and Objectives"</a:t>
            </a:r>
            <a:endParaRPr lang="en-DE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2DF259D7-099B-22CB-5EA3-E81FEF5339C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10515600" cy="5096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83739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B70C8-D0E2-3563-36B2-485233BE5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Problems Addressed</a:t>
            </a:r>
            <a:endParaRPr lang="en-DE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2605DC-F053-6BA5-46D4-86F3D047BD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361440"/>
          <a:ext cx="10515600" cy="5242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26433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8A928-4F69-21E5-88D4-4597BB708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276"/>
            <a:ext cx="10515600" cy="836762"/>
          </a:xfrm>
        </p:spPr>
        <p:txBody>
          <a:bodyPr>
            <a:normAutofit/>
          </a:bodyPr>
          <a:lstStyle/>
          <a:p>
            <a:r>
              <a:rPr lang="en-US" sz="3600"/>
              <a:t>Entity Descriptions: Key Components of Our System</a:t>
            </a:r>
            <a:endParaRPr lang="en-DE" sz="36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13E9D7-93A5-9B02-E847-57AA56EB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644622"/>
              </p:ext>
            </p:extLst>
          </p:nvPr>
        </p:nvGraphicFramePr>
        <p:xfrm>
          <a:off x="614680" y="992038"/>
          <a:ext cx="10515600" cy="5682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49637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14C2221-2B8C-494D-9442-F812DF4E8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8E0D16-E4A8-2562-14AF-9DA5ECADE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3931"/>
            <a:ext cx="3143250" cy="2601119"/>
          </a:xfrm>
        </p:spPr>
        <p:txBody>
          <a:bodyPr anchor="t">
            <a:normAutofit/>
          </a:bodyPr>
          <a:lstStyle/>
          <a:p>
            <a:pPr algn="ctr"/>
            <a:r>
              <a:rPr lang="en-US" sz="3400"/>
              <a:t>Understanding Relationships: The Connectivity within Our System</a:t>
            </a:r>
            <a:endParaRPr lang="en-DE" sz="3400"/>
          </a:p>
        </p:txBody>
      </p:sp>
      <p:pic>
        <p:nvPicPr>
          <p:cNvPr id="7" name="Graphic 6" descr="City">
            <a:extLst>
              <a:ext uri="{FF2B5EF4-FFF2-40B4-BE49-F238E27FC236}">
                <a16:creationId xmlns:a16="http://schemas.microsoft.com/office/drawing/2014/main" id="{5465A36E-2E5C-A669-1C84-043286A39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2429670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8D59A-DD85-BC35-1E97-647326D4E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0652" y="730249"/>
            <a:ext cx="7153147" cy="5384801"/>
          </a:xfrm>
        </p:spPr>
        <p:txBody>
          <a:bodyPr anchor="ctr">
            <a:normAutofit/>
          </a:bodyPr>
          <a:lstStyle/>
          <a:p>
            <a:r>
              <a:rPr lang="en-US" sz="1100"/>
              <a:t>Building to Apartment:Relationship: Building (1) -- (*) Apartment</a:t>
            </a:r>
            <a:br>
              <a:rPr lang="en-US" sz="1100"/>
            </a:br>
            <a:r>
              <a:rPr lang="en-US" sz="1100"/>
              <a:t>Significance: Indicates that one building can house multiple apartments, illustrating the hierarchical structure.</a:t>
            </a:r>
          </a:p>
          <a:p>
            <a:r>
              <a:rPr lang="en-US" sz="1100"/>
              <a:t>Building to Staff:Relationship: Building (1) -- (*) Staff</a:t>
            </a:r>
            <a:br>
              <a:rPr lang="en-US" sz="1100"/>
            </a:br>
            <a:r>
              <a:rPr lang="en-US" sz="1100"/>
              <a:t>Significance: Represents that each building has several staff members, highlighting the employment structure within each building.</a:t>
            </a:r>
          </a:p>
          <a:p>
            <a:r>
              <a:rPr lang="en-US" sz="1100"/>
              <a:t>Building to Recreational Center:Relationship: Building (1) -- (1) Recreational Center</a:t>
            </a:r>
            <a:br>
              <a:rPr lang="en-US" sz="1100"/>
            </a:br>
            <a:r>
              <a:rPr lang="en-US" sz="1100"/>
              <a:t>Significance: Shows that each building is associated with one recreational center, emphasizing recreational amenities.</a:t>
            </a:r>
          </a:p>
          <a:p>
            <a:r>
              <a:rPr lang="en-US" sz="1100"/>
              <a:t>Apartment to Monthly Bill:Relationship: Apartment (1) -- (*) Monthly Bill</a:t>
            </a:r>
            <a:br>
              <a:rPr lang="en-US" sz="1100"/>
            </a:br>
            <a:r>
              <a:rPr lang="en-US" sz="1100"/>
              <a:t>Significance: Demonstrates that each apartment can have multiple billing records, reflecting the billing process.</a:t>
            </a:r>
          </a:p>
          <a:p>
            <a:r>
              <a:rPr lang="en-US" sz="1100"/>
              <a:t>Apartment to Person:Relationship: Apartment (1) -- (*) Person</a:t>
            </a:r>
            <a:br>
              <a:rPr lang="en-US" sz="1100"/>
            </a:br>
            <a:r>
              <a:rPr lang="en-US" sz="1100"/>
              <a:t>Significance: Indicates the residents living in an apartment, linking personal data to living spaces.</a:t>
            </a:r>
          </a:p>
          <a:p>
            <a:r>
              <a:rPr lang="en-US" sz="1100"/>
              <a:t>Apartment to Guest:Relationship: Apartment (1) -- (*) Guest</a:t>
            </a:r>
            <a:br>
              <a:rPr lang="en-US" sz="1100"/>
            </a:br>
            <a:r>
              <a:rPr lang="en-US" sz="1100"/>
              <a:t>Significance: Tracks guests visiting the apartment, important for security and management.</a:t>
            </a:r>
          </a:p>
          <a:p>
            <a:r>
              <a:rPr lang="en-US" sz="1100"/>
              <a:t>Apartment to Parking:Relationship: Apartment (1) -- (*) Parking</a:t>
            </a:r>
            <a:br>
              <a:rPr lang="en-US" sz="1100"/>
            </a:br>
            <a:r>
              <a:rPr lang="en-US" sz="1100"/>
              <a:t>Significance: Associates apartments with parking slots, highlighting the facility management aspect.</a:t>
            </a:r>
          </a:p>
          <a:p>
            <a:r>
              <a:rPr lang="en-US" sz="1100"/>
              <a:t>Recreational Center to Activity:Relationship: Recreational Center (1) -- (*) Activity</a:t>
            </a:r>
            <a:br>
              <a:rPr lang="en-US" sz="1100"/>
            </a:br>
            <a:r>
              <a:rPr lang="en-US" sz="1100"/>
              <a:t>Significance: Connects activities to specific areas within the center, organizing recreational schedules.</a:t>
            </a:r>
          </a:p>
          <a:p>
            <a:r>
              <a:rPr lang="en-US" sz="1100"/>
              <a:t>Services to Contractors:Relationship: Services (*) -- (1) Contractors</a:t>
            </a:r>
            <a:br>
              <a:rPr lang="en-US" sz="1100"/>
            </a:br>
            <a:r>
              <a:rPr lang="en-US" sz="1100"/>
              <a:t>Significance: Shows the linkage between various services and their respective contractors.</a:t>
            </a:r>
          </a:p>
          <a:p>
            <a:r>
              <a:rPr lang="en-US" sz="1100"/>
              <a:t>Services to Monthly Bill:Relationship: Services (1) -- (*) Monthly Bill</a:t>
            </a:r>
            <a:br>
              <a:rPr lang="en-US" sz="1100"/>
            </a:br>
            <a:r>
              <a:rPr lang="en-US" sz="1100"/>
              <a:t>Significance: Reflects the billing for services rendered, an essential part of financial management.</a:t>
            </a:r>
          </a:p>
          <a:p>
            <a:r>
              <a:rPr lang="en-US" sz="1100"/>
              <a:t>Person to Events:Relationship: Person (1) -- (*) Events</a:t>
            </a:r>
            <a:br>
              <a:rPr lang="en-US" sz="1100"/>
            </a:br>
            <a:r>
              <a:rPr lang="en-US" sz="1100"/>
              <a:t>Significance: Tracks the participation of residents in various events, fostering community engagement.</a:t>
            </a:r>
            <a:endParaRPr lang="en-DE" sz="1100"/>
          </a:p>
        </p:txBody>
      </p:sp>
    </p:spTree>
    <p:extLst>
      <p:ext uri="{BB962C8B-B14F-4D97-AF65-F5344CB8AC3E}">
        <p14:creationId xmlns:p14="http://schemas.microsoft.com/office/powerpoint/2010/main" val="40375246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3F60-EA75-7475-B7F2-831FCA2A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103"/>
            <a:ext cx="10515600" cy="88126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Strategic Decisions in Database Design</a:t>
            </a:r>
            <a:endParaRPr lang="en-DE" sz="3200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CD540D-AB5A-F9E2-7F12-CE32186AEB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1898228"/>
              </p:ext>
            </p:extLst>
          </p:nvPr>
        </p:nvGraphicFramePr>
        <p:xfrm>
          <a:off x="838200" y="1250831"/>
          <a:ext cx="10515600" cy="5236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76739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139478-89BD-F6DC-6283-A004A2B5C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tx2"/>
                </a:solidFill>
              </a:rPr>
              <a:t>Enhancing Data Integrity: Optimized Relationships</a:t>
            </a:r>
            <a:endParaRPr lang="en-DE" sz="3600" b="1">
              <a:solidFill>
                <a:schemeClr val="tx2"/>
              </a:solidFill>
            </a:endParaRPr>
          </a:p>
        </p:txBody>
      </p:sp>
      <p:pic>
        <p:nvPicPr>
          <p:cNvPr id="7" name="Graphic 6" descr="Transfer">
            <a:extLst>
              <a:ext uri="{FF2B5EF4-FFF2-40B4-BE49-F238E27FC236}">
                <a16:creationId xmlns:a16="http://schemas.microsoft.com/office/drawing/2014/main" id="{5975F98A-67E7-0A7E-8AD4-158B81C33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6D421D7-C0EE-5A27-F197-C1DB518F4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500">
                <a:solidFill>
                  <a:schemeClr val="tx2"/>
                </a:solidFill>
              </a:rPr>
              <a:t>Transition to Non-Identifying Relationships: </a:t>
            </a:r>
          </a:p>
          <a:p>
            <a:r>
              <a:rPr lang="en-US" sz="1500" b="1">
                <a:solidFill>
                  <a:schemeClr val="tx2"/>
                </a:solidFill>
              </a:rPr>
              <a:t>Change Explained: </a:t>
            </a:r>
            <a:r>
              <a:rPr lang="en-US" sz="1500">
                <a:solidFill>
                  <a:schemeClr val="tx2"/>
                </a:solidFill>
              </a:rPr>
              <a:t>Shift from identifying to non-identifying relationships across the database.</a:t>
            </a:r>
            <a:br>
              <a:rPr lang="en-US" sz="1500">
                <a:solidFill>
                  <a:schemeClr val="tx2"/>
                </a:solidFill>
              </a:rPr>
            </a:br>
            <a:r>
              <a:rPr lang="en-US" sz="1500" b="1">
                <a:solidFill>
                  <a:schemeClr val="tx2"/>
                </a:solidFill>
              </a:rPr>
              <a:t>Impact on Data Integrity: </a:t>
            </a:r>
            <a:r>
              <a:rPr lang="en-US" sz="1500">
                <a:solidFill>
                  <a:schemeClr val="tx2"/>
                </a:solidFill>
              </a:rPr>
              <a:t>Enhances flexibility in data management and prevents redundancy.</a:t>
            </a:r>
          </a:p>
          <a:p>
            <a:r>
              <a:rPr lang="en-US" sz="1500" b="1">
                <a:solidFill>
                  <a:schemeClr val="tx2"/>
                </a:solidFill>
              </a:rPr>
              <a:t>Increased System Flexibility: </a:t>
            </a:r>
            <a:r>
              <a:rPr lang="en-US" sz="1500">
                <a:solidFill>
                  <a:schemeClr val="tx2"/>
                </a:solidFill>
              </a:rPr>
              <a:t>Flexibility Benefits: Allows for more adaptable and scalable data structures.</a:t>
            </a:r>
            <a:br>
              <a:rPr lang="en-US" sz="1500">
                <a:solidFill>
                  <a:schemeClr val="tx2"/>
                </a:solidFill>
              </a:rPr>
            </a:br>
            <a:r>
              <a:rPr lang="en-US" sz="1500" b="1">
                <a:solidFill>
                  <a:schemeClr val="tx2"/>
                </a:solidFill>
              </a:rPr>
              <a:t>Practical Examples: </a:t>
            </a:r>
            <a:r>
              <a:rPr lang="en-US" sz="1500">
                <a:solidFill>
                  <a:schemeClr val="tx2"/>
                </a:solidFill>
              </a:rPr>
              <a:t>Easier modifications and updates to the database as the residential complex evolves.</a:t>
            </a:r>
          </a:p>
          <a:p>
            <a:r>
              <a:rPr lang="en-US" sz="1500" b="1">
                <a:solidFill>
                  <a:schemeClr val="tx2"/>
                </a:solidFill>
              </a:rPr>
              <a:t>Visual Representation of Changes: </a:t>
            </a:r>
            <a:r>
              <a:rPr lang="en-US" sz="1500">
                <a:solidFill>
                  <a:schemeClr val="tx2"/>
                </a:solidFill>
              </a:rPr>
              <a:t>ERD Diagram: Include an updated Entity-Relationship Diagram showing non-identifying relationships. </a:t>
            </a:r>
            <a:br>
              <a:rPr lang="en-US" sz="1500">
                <a:solidFill>
                  <a:schemeClr val="tx2"/>
                </a:solidFill>
              </a:rPr>
            </a:br>
            <a:r>
              <a:rPr lang="en-US" sz="1500" b="1">
                <a:solidFill>
                  <a:schemeClr val="tx2"/>
                </a:solidFill>
              </a:rPr>
              <a:t>Highlighting Differences: </a:t>
            </a:r>
            <a:r>
              <a:rPr lang="en-US" sz="1500">
                <a:solidFill>
                  <a:schemeClr val="tx2"/>
                </a:solidFill>
              </a:rPr>
              <a:t>Point out the changes in relationships and their significance.</a:t>
            </a:r>
            <a:endParaRPr lang="en-DE" sz="1500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16806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6DC38-8A12-9B2A-CCF0-F23A076F2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300" b="1">
                <a:solidFill>
                  <a:schemeClr val="tx2"/>
                </a:solidFill>
              </a:rPr>
              <a:t>Streamlining Finances: Monthly Billing Optimization</a:t>
            </a:r>
            <a:endParaRPr lang="en-DE" sz="3300" b="1">
              <a:solidFill>
                <a:schemeClr val="tx2"/>
              </a:solidFill>
            </a:endParaRPr>
          </a:p>
        </p:txBody>
      </p:sp>
      <p:pic>
        <p:nvPicPr>
          <p:cNvPr id="51" name="Graphic 50" descr="Waiter">
            <a:extLst>
              <a:ext uri="{FF2B5EF4-FFF2-40B4-BE49-F238E27FC236}">
                <a16:creationId xmlns:a16="http://schemas.microsoft.com/office/drawing/2014/main" id="{258B7097-9ADE-EC09-80A1-05177C5F1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1576BC29-4B3E-018B-0B4A-BE3C7B5E1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500">
                <a:solidFill>
                  <a:schemeClr val="tx2"/>
                </a:solidFill>
              </a:rPr>
              <a:t>Relationship Change in Billing: </a:t>
            </a:r>
          </a:p>
          <a:p>
            <a:r>
              <a:rPr lang="en-US" sz="1500" b="1">
                <a:solidFill>
                  <a:schemeClr val="tx2"/>
                </a:solidFill>
              </a:rPr>
              <a:t>From One-to-One to One-to-Many: </a:t>
            </a:r>
            <a:r>
              <a:rPr lang="en-US" sz="1500">
                <a:solidFill>
                  <a:schemeClr val="tx2"/>
                </a:solidFill>
              </a:rPr>
              <a:t>Transition of the relationship between Apartment and Monthly Bill.</a:t>
            </a:r>
            <a:br>
              <a:rPr lang="en-US" sz="1500">
                <a:solidFill>
                  <a:schemeClr val="tx2"/>
                </a:solidFill>
              </a:rPr>
            </a:br>
            <a:r>
              <a:rPr lang="en-US" sz="1500" b="1">
                <a:solidFill>
                  <a:schemeClr val="tx2"/>
                </a:solidFill>
              </a:rPr>
              <a:t>Rationale: </a:t>
            </a:r>
            <a:r>
              <a:rPr lang="en-US" sz="1500">
                <a:solidFill>
                  <a:schemeClr val="tx2"/>
                </a:solidFill>
              </a:rPr>
              <a:t>To accommodate multiple bills per apartment, reflecting realistic billing scenarios.</a:t>
            </a:r>
          </a:p>
          <a:p>
            <a:r>
              <a:rPr lang="en-US" sz="1500" b="1">
                <a:solidFill>
                  <a:schemeClr val="tx2"/>
                </a:solidFill>
              </a:rPr>
              <a:t>Impact on Billing Efficiency: </a:t>
            </a:r>
            <a:r>
              <a:rPr lang="en-US" sz="1500">
                <a:solidFill>
                  <a:schemeClr val="tx2"/>
                </a:solidFill>
              </a:rPr>
              <a:t>Enhanced Efficiency: Facilitates the management of varied bills for different services in a single apartment.</a:t>
            </a:r>
            <a:br>
              <a:rPr lang="en-US" sz="1500">
                <a:solidFill>
                  <a:schemeClr val="tx2"/>
                </a:solidFill>
              </a:rPr>
            </a:br>
            <a:r>
              <a:rPr lang="en-US" sz="1500" b="1">
                <a:solidFill>
                  <a:schemeClr val="tx2"/>
                </a:solidFill>
              </a:rPr>
              <a:t>Real-Life Application: </a:t>
            </a:r>
            <a:r>
              <a:rPr lang="en-US" sz="1500">
                <a:solidFill>
                  <a:schemeClr val="tx2"/>
                </a:solidFill>
              </a:rPr>
              <a:t>Eases the process of generating and tracking bills for residents and management.</a:t>
            </a:r>
          </a:p>
          <a:p>
            <a:r>
              <a:rPr lang="en-US" sz="1500" b="1">
                <a:solidFill>
                  <a:schemeClr val="tx2"/>
                </a:solidFill>
              </a:rPr>
              <a:t>Benefits to Residents and Management: </a:t>
            </a:r>
            <a:r>
              <a:rPr lang="en-US" sz="1500">
                <a:solidFill>
                  <a:schemeClr val="tx2"/>
                </a:solidFill>
              </a:rPr>
              <a:t>For Residents: Improved clarity and tracking of their monthly expenses.</a:t>
            </a:r>
            <a:br>
              <a:rPr lang="en-US" sz="1500">
                <a:solidFill>
                  <a:schemeClr val="tx2"/>
                </a:solidFill>
              </a:rPr>
            </a:br>
            <a:r>
              <a:rPr lang="en-US" sz="1500" b="1">
                <a:solidFill>
                  <a:schemeClr val="tx2"/>
                </a:solidFill>
              </a:rPr>
              <a:t>For Management: </a:t>
            </a:r>
            <a:r>
              <a:rPr lang="en-US" sz="1500">
                <a:solidFill>
                  <a:schemeClr val="tx2"/>
                </a:solidFill>
              </a:rPr>
              <a:t>Streamlined billing process, leading to reduced errors and administrative workload.</a:t>
            </a:r>
            <a:endParaRPr lang="en-DE" sz="1500">
              <a:solidFill>
                <a:schemeClr val="tx2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916448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3440E-EA13-4191-D41B-52E986B17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1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/>
              <a:t>Managing Complex Relationships: Associative Entities</a:t>
            </a:r>
            <a:endParaRPr lang="en-DE" sz="3600" b="1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2FD33D-B9C9-7FBE-2D3E-C7BE827F4D3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14732"/>
          <a:ext cx="10515600" cy="5078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33196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1509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Residential Management System</vt:lpstr>
      <vt:lpstr>"Revolutionizing Residential Management: Our Mission and Objectives"</vt:lpstr>
      <vt:lpstr>Business Problems Addressed</vt:lpstr>
      <vt:lpstr>Entity Descriptions: Key Components of Our System</vt:lpstr>
      <vt:lpstr>Understanding Relationships: The Connectivity within Our System</vt:lpstr>
      <vt:lpstr>Strategic Decisions in Database Design</vt:lpstr>
      <vt:lpstr>Enhancing Data Integrity: Optimized Relationships</vt:lpstr>
      <vt:lpstr>Streamlining Finances: Monthly Billing Optimization</vt:lpstr>
      <vt:lpstr>Managing Complex Relationships: Associative Entities</vt:lpstr>
      <vt:lpstr>Wrapping Up: Impact and Future Direction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Residential Management System</dc:title>
  <dc:creator>Harsh Deshpande</dc:creator>
  <cp:lastModifiedBy>Harsh Deshpande</cp:lastModifiedBy>
  <cp:revision>1</cp:revision>
  <dcterms:created xsi:type="dcterms:W3CDTF">2023-12-09T02:01:54Z</dcterms:created>
  <dcterms:modified xsi:type="dcterms:W3CDTF">2023-12-09T02:49:18Z</dcterms:modified>
</cp:coreProperties>
</file>