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200" y="380999"/>
            <a:ext cx="5638800" cy="6019800"/>
          </a:xfrm>
          <a:custGeom>
            <a:avLst/>
            <a:gdLst/>
            <a:ahLst/>
            <a:cxnLst/>
            <a:rect l="l" t="t" r="r" b="b"/>
            <a:pathLst>
              <a:path w="5638800" h="6019800">
                <a:moveTo>
                  <a:pt x="5638800" y="0"/>
                </a:moveTo>
                <a:lnTo>
                  <a:pt x="0" y="0"/>
                </a:lnTo>
                <a:lnTo>
                  <a:pt x="0" y="6019800"/>
                </a:lnTo>
                <a:lnTo>
                  <a:pt x="5638800" y="6019800"/>
                </a:lnTo>
                <a:lnTo>
                  <a:pt x="5638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19200" y="380999"/>
            <a:ext cx="5638800" cy="6019800"/>
          </a:xfrm>
          <a:custGeom>
            <a:avLst/>
            <a:gdLst/>
            <a:ahLst/>
            <a:cxnLst/>
            <a:rect l="l" t="t" r="r" b="b"/>
            <a:pathLst>
              <a:path w="5638800" h="6019800">
                <a:moveTo>
                  <a:pt x="0" y="6019800"/>
                </a:moveTo>
                <a:lnTo>
                  <a:pt x="5638800" y="6019800"/>
                </a:lnTo>
                <a:lnTo>
                  <a:pt x="5638800" y="0"/>
                </a:lnTo>
                <a:lnTo>
                  <a:pt x="0" y="0"/>
                </a:lnTo>
                <a:lnTo>
                  <a:pt x="0" y="6019800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575" y="1150442"/>
            <a:ext cx="6546850" cy="203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8575" y="1150442"/>
            <a:ext cx="6546850" cy="203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3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jpg"/><Relationship Id="rId3" Type="http://schemas.openxmlformats.org/officeDocument/2006/relationships/image" Target="../media/image64.png"/><Relationship Id="rId4" Type="http://schemas.openxmlformats.org/officeDocument/2006/relationships/image" Target="../media/image65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png"/><Relationship Id="rId5" Type="http://schemas.openxmlformats.org/officeDocument/2006/relationships/image" Target="../media/image70.png"/><Relationship Id="rId6" Type="http://schemas.openxmlformats.org/officeDocument/2006/relationships/image" Target="../media/image71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jpg"/><Relationship Id="rId3" Type="http://schemas.openxmlformats.org/officeDocument/2006/relationships/image" Target="../media/image7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jpg"/><Relationship Id="rId3" Type="http://schemas.openxmlformats.org/officeDocument/2006/relationships/image" Target="../media/image7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9.jpg"/><Relationship Id="rId3" Type="http://schemas.openxmlformats.org/officeDocument/2006/relationships/image" Target="../media/image8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jpg"/><Relationship Id="rId3" Type="http://schemas.openxmlformats.org/officeDocument/2006/relationships/image" Target="../media/image8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4.jpg"/><Relationship Id="rId3" Type="http://schemas.openxmlformats.org/officeDocument/2006/relationships/image" Target="../media/image8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Relationship Id="rId3" Type="http://schemas.openxmlformats.org/officeDocument/2006/relationships/image" Target="../media/image86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8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8.jp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image" Target="../media/image9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3.jp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5" y="1150442"/>
            <a:ext cx="5442585" cy="20396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30"/>
              <a:t>We</a:t>
            </a:r>
            <a:r>
              <a:rPr dirty="0" spc="-20"/>
              <a:t> </a:t>
            </a:r>
            <a:r>
              <a:rPr dirty="0" spc="-5"/>
              <a:t>hereby</a:t>
            </a:r>
            <a:r>
              <a:rPr dirty="0" spc="-40"/>
              <a:t> </a:t>
            </a:r>
            <a:r>
              <a:rPr dirty="0" spc="-5"/>
              <a:t>declare</a:t>
            </a:r>
            <a:r>
              <a:rPr dirty="0" spc="-45"/>
              <a:t> </a:t>
            </a:r>
            <a:r>
              <a:rPr dirty="0" spc="-5"/>
              <a:t>that</a:t>
            </a:r>
            <a:r>
              <a:rPr dirty="0" spc="-15"/>
              <a:t> </a:t>
            </a:r>
            <a:r>
              <a:rPr dirty="0"/>
              <a:t>this</a:t>
            </a:r>
            <a:r>
              <a:rPr dirty="0" spc="-5"/>
              <a:t> project</a:t>
            </a:r>
            <a:r>
              <a:rPr dirty="0" spc="-65"/>
              <a:t> </a:t>
            </a:r>
            <a:r>
              <a:rPr dirty="0"/>
              <a:t>work</a:t>
            </a:r>
          </a:p>
          <a:p>
            <a:pPr marL="12700" marR="5080">
              <a:lnSpc>
                <a:spcPct val="100000"/>
              </a:lnSpc>
            </a:pPr>
            <a:r>
              <a:rPr dirty="0" spc="-5"/>
              <a:t>entitled </a:t>
            </a:r>
            <a:r>
              <a:rPr dirty="0" spc="-10"/>
              <a:t>”Chatbot </a:t>
            </a:r>
            <a:r>
              <a:rPr dirty="0"/>
              <a:t>about </a:t>
            </a:r>
            <a:r>
              <a:rPr dirty="0" spc="5"/>
              <a:t>Book </a:t>
            </a:r>
            <a:r>
              <a:rPr dirty="0" spc="-5"/>
              <a:t>recommendation </a:t>
            </a:r>
            <a:r>
              <a:rPr dirty="0" spc="-484"/>
              <a:t> </a:t>
            </a:r>
            <a:r>
              <a:rPr dirty="0"/>
              <a:t>(The</a:t>
            </a:r>
            <a:r>
              <a:rPr dirty="0" spc="-25"/>
              <a:t> </a:t>
            </a:r>
            <a:r>
              <a:rPr dirty="0" spc="5"/>
              <a:t>Bookbee)”</a:t>
            </a:r>
            <a:r>
              <a:rPr dirty="0" spc="-55"/>
              <a:t> </a:t>
            </a:r>
            <a:r>
              <a:rPr dirty="0"/>
              <a:t>has been</a:t>
            </a:r>
            <a:r>
              <a:rPr dirty="0" spc="-20"/>
              <a:t> </a:t>
            </a:r>
            <a:r>
              <a:rPr dirty="0" spc="-10"/>
              <a:t>prepared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 spc="-5"/>
              <a:t>us</a:t>
            </a:r>
            <a:r>
              <a:rPr dirty="0"/>
              <a:t> </a:t>
            </a:r>
            <a:r>
              <a:rPr dirty="0" spc="-5"/>
              <a:t>during </a:t>
            </a:r>
            <a:r>
              <a:rPr dirty="0" spc="-484"/>
              <a:t> </a:t>
            </a:r>
            <a:r>
              <a:rPr dirty="0"/>
              <a:t>our Summer </a:t>
            </a:r>
            <a:r>
              <a:rPr dirty="0" spc="-25"/>
              <a:t>Training </a:t>
            </a:r>
            <a:r>
              <a:rPr dirty="0" spc="5"/>
              <a:t>of </a:t>
            </a:r>
            <a:r>
              <a:rPr dirty="0"/>
              <a:t>A.I. and </a:t>
            </a:r>
            <a:r>
              <a:rPr dirty="0" spc="-10"/>
              <a:t>D.L. </a:t>
            </a:r>
            <a:r>
              <a:rPr dirty="0" spc="-15"/>
              <a:t>course </a:t>
            </a:r>
            <a:r>
              <a:rPr dirty="0" spc="-10"/>
              <a:t> </a:t>
            </a:r>
            <a:r>
              <a:rPr dirty="0" spc="-5"/>
              <a:t>prescribed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/>
              <a:t>our</a:t>
            </a:r>
            <a:r>
              <a:rPr dirty="0" spc="-20"/>
              <a:t> </a:t>
            </a:r>
            <a:r>
              <a:rPr dirty="0" spc="-5"/>
              <a:t>college</a:t>
            </a:r>
            <a:r>
              <a:rPr dirty="0" spc="-10"/>
              <a:t> </a:t>
            </a:r>
            <a:r>
              <a:rPr dirty="0" spc="-5"/>
              <a:t>under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 spc="-5"/>
              <a:t>guidance</a:t>
            </a:r>
            <a:r>
              <a:rPr dirty="0" spc="-10"/>
              <a:t> </a:t>
            </a:r>
            <a:r>
              <a:rPr dirty="0" spc="5"/>
              <a:t>of </a:t>
            </a:r>
            <a:r>
              <a:rPr dirty="0" spc="-484"/>
              <a:t> </a:t>
            </a:r>
            <a:r>
              <a:rPr dirty="0"/>
              <a:t>our</a:t>
            </a:r>
            <a:r>
              <a:rPr dirty="0" spc="-25"/>
              <a:t> </a:t>
            </a:r>
            <a:r>
              <a:rPr dirty="0" spc="-50"/>
              <a:t>Trainer.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8575" y="3498850"/>
            <a:ext cx="5481320" cy="2985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83820">
              <a:lnSpc>
                <a:spcPct val="100000"/>
              </a:lnSpc>
              <a:spcBef>
                <a:spcPts val="105"/>
              </a:spcBef>
            </a:pPr>
            <a:r>
              <a:rPr dirty="0" sz="2200" spc="-30">
                <a:latin typeface="Calibri"/>
                <a:cs typeface="Calibri"/>
              </a:rPr>
              <a:t>We </a:t>
            </a:r>
            <a:r>
              <a:rPr dirty="0" sz="2200" spc="-5">
                <a:latin typeface="Calibri"/>
                <a:cs typeface="Calibri"/>
              </a:rPr>
              <a:t>ensured </a:t>
            </a:r>
            <a:r>
              <a:rPr dirty="0" sz="2200">
                <a:latin typeface="Calibri"/>
                <a:cs typeface="Calibri"/>
              </a:rPr>
              <a:t>you </a:t>
            </a:r>
            <a:r>
              <a:rPr dirty="0" sz="2200" spc="-5">
                <a:latin typeface="Calibri"/>
                <a:cs typeface="Calibri"/>
              </a:rPr>
              <a:t>that </a:t>
            </a:r>
            <a:r>
              <a:rPr dirty="0" sz="2200">
                <a:latin typeface="Calibri"/>
                <a:cs typeface="Calibri"/>
              </a:rPr>
              <a:t>this </a:t>
            </a:r>
            <a:r>
              <a:rPr dirty="0" sz="2200" spc="-5">
                <a:latin typeface="Calibri"/>
                <a:cs typeface="Calibri"/>
              </a:rPr>
              <a:t>project </a:t>
            </a:r>
            <a:r>
              <a:rPr dirty="0" sz="2200">
                <a:latin typeface="Calibri"/>
                <a:cs typeface="Calibri"/>
              </a:rPr>
              <a:t>has not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previously </a:t>
            </a:r>
            <a:r>
              <a:rPr dirty="0" sz="2200">
                <a:latin typeface="Calibri"/>
                <a:cs typeface="Calibri"/>
              </a:rPr>
              <a:t>been </a:t>
            </a:r>
            <a:r>
              <a:rPr dirty="0" sz="2200" spc="-5">
                <a:latin typeface="Calibri"/>
                <a:cs typeface="Calibri"/>
              </a:rPr>
              <a:t>submitted </a:t>
            </a:r>
            <a:r>
              <a:rPr dirty="0" sz="2200" spc="-15">
                <a:latin typeface="Calibri"/>
                <a:cs typeface="Calibri"/>
              </a:rPr>
              <a:t>for </a:t>
            </a:r>
            <a:r>
              <a:rPr dirty="0" sz="2200">
                <a:latin typeface="Calibri"/>
                <a:cs typeface="Calibri"/>
              </a:rPr>
              <a:t>assessment and 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that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15">
                <a:latin typeface="Calibri"/>
                <a:cs typeface="Calibri"/>
              </a:rPr>
              <a:t>have </a:t>
            </a:r>
            <a:r>
              <a:rPr dirty="0" sz="2200">
                <a:latin typeface="Calibri"/>
                <a:cs typeface="Calibri"/>
              </a:rPr>
              <a:t>not </a:t>
            </a:r>
            <a:r>
              <a:rPr dirty="0" sz="2200" spc="-5">
                <a:latin typeface="Calibri"/>
                <a:cs typeface="Calibri"/>
              </a:rPr>
              <a:t>copied </a:t>
            </a:r>
            <a:r>
              <a:rPr dirty="0" sz="2200">
                <a:latin typeface="Calibri"/>
                <a:cs typeface="Calibri"/>
              </a:rPr>
              <a:t>in </a:t>
            </a:r>
            <a:r>
              <a:rPr dirty="0" sz="2200" spc="-5">
                <a:latin typeface="Calibri"/>
                <a:cs typeface="Calibri"/>
              </a:rPr>
              <a:t>part </a:t>
            </a:r>
            <a:r>
              <a:rPr dirty="0" sz="2200">
                <a:latin typeface="Calibri"/>
                <a:cs typeface="Calibri"/>
              </a:rPr>
              <a:t>and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15">
                <a:latin typeface="Calibri"/>
                <a:cs typeface="Calibri"/>
              </a:rPr>
              <a:t>have 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identified </a:t>
            </a:r>
            <a:r>
              <a:rPr dirty="0" sz="2200">
                <a:latin typeface="Calibri"/>
                <a:cs typeface="Calibri"/>
              </a:rPr>
              <a:t>and </a:t>
            </a:r>
            <a:r>
              <a:rPr dirty="0" sz="2200" spc="-5">
                <a:latin typeface="Calibri"/>
                <a:cs typeface="Calibri"/>
              </a:rPr>
              <a:t>declared all possible conflicts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that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15">
                <a:latin typeface="Calibri"/>
                <a:cs typeface="Calibri"/>
              </a:rPr>
              <a:t>may have,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 all the </a:t>
            </a:r>
            <a:r>
              <a:rPr dirty="0" sz="2200" spc="-25">
                <a:latin typeface="Calibri"/>
                <a:cs typeface="Calibri"/>
              </a:rPr>
              <a:t>raw </a:t>
            </a:r>
            <a:r>
              <a:rPr dirty="0" sz="2200" spc="-15">
                <a:latin typeface="Calibri"/>
                <a:cs typeface="Calibri"/>
              </a:rPr>
              <a:t>data </a:t>
            </a:r>
            <a:r>
              <a:rPr dirty="0" sz="2200" spc="-5">
                <a:latin typeface="Calibri"/>
                <a:cs typeface="Calibri"/>
              </a:rPr>
              <a:t>that </a:t>
            </a:r>
            <a:r>
              <a:rPr dirty="0" sz="2200" spc="-10">
                <a:latin typeface="Calibri"/>
                <a:cs typeface="Calibri"/>
              </a:rPr>
              <a:t>we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have </a:t>
            </a:r>
            <a:r>
              <a:rPr dirty="0" sz="2200">
                <a:latin typeface="Calibri"/>
                <a:cs typeface="Calibri"/>
              </a:rPr>
              <a:t>used in this </a:t>
            </a:r>
            <a:r>
              <a:rPr dirty="0" sz="2200" spc="-5">
                <a:latin typeface="Calibri"/>
                <a:cs typeface="Calibri"/>
              </a:rPr>
              <a:t>project </a:t>
            </a:r>
            <a:r>
              <a:rPr dirty="0" sz="2200">
                <a:latin typeface="Calibri"/>
                <a:cs typeface="Calibri"/>
              </a:rPr>
              <a:t>is </a:t>
            </a:r>
            <a:r>
              <a:rPr dirty="0" sz="2200" spc="-5">
                <a:latin typeface="Calibri"/>
                <a:cs typeface="Calibri"/>
              </a:rPr>
              <a:t>from authentic sites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sources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</a:pPr>
            <a:r>
              <a:rPr dirty="0" sz="2000" spc="-10">
                <a:latin typeface="Calibri"/>
                <a:cs typeface="Calibri"/>
              </a:rPr>
              <a:t>Signed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9072" y="457225"/>
            <a:ext cx="4024629" cy="562610"/>
            <a:chOff x="1719072" y="457225"/>
            <a:chExt cx="4024629" cy="5626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072" y="457225"/>
              <a:ext cx="4024629" cy="5622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6095" y="476376"/>
              <a:ext cx="3914267" cy="4488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863852" y="553084"/>
              <a:ext cx="2342515" cy="295275"/>
            </a:xfrm>
            <a:custGeom>
              <a:avLst/>
              <a:gdLst/>
              <a:ahLst/>
              <a:cxnLst/>
              <a:rect l="l" t="t" r="r" b="b"/>
              <a:pathLst>
                <a:path w="2342515" h="295275">
                  <a:moveTo>
                    <a:pt x="2280793" y="13715"/>
                  </a:moveTo>
                  <a:lnTo>
                    <a:pt x="2219452" y="197992"/>
                  </a:lnTo>
                  <a:lnTo>
                    <a:pt x="2342388" y="197992"/>
                  </a:lnTo>
                  <a:lnTo>
                    <a:pt x="2281047" y="13715"/>
                  </a:lnTo>
                  <a:lnTo>
                    <a:pt x="2280793" y="13715"/>
                  </a:lnTo>
                  <a:close/>
                </a:path>
                <a:path w="2342515" h="295275">
                  <a:moveTo>
                    <a:pt x="1479169" y="13715"/>
                  </a:moveTo>
                  <a:lnTo>
                    <a:pt x="1417827" y="197992"/>
                  </a:lnTo>
                  <a:lnTo>
                    <a:pt x="1540764" y="197992"/>
                  </a:lnTo>
                  <a:lnTo>
                    <a:pt x="1479423" y="13715"/>
                  </a:lnTo>
                  <a:lnTo>
                    <a:pt x="1479169" y="13715"/>
                  </a:lnTo>
                  <a:close/>
                </a:path>
                <a:path w="2342515" h="295275">
                  <a:moveTo>
                    <a:pt x="0" y="0"/>
                  </a:moveTo>
                  <a:lnTo>
                    <a:pt x="0" y="294766"/>
                  </a:lnTo>
                  <a:lnTo>
                    <a:pt x="45847" y="294766"/>
                  </a:lnTo>
                  <a:lnTo>
                    <a:pt x="93710" y="289462"/>
                  </a:lnTo>
                  <a:lnTo>
                    <a:pt x="129492" y="273589"/>
                  </a:lnTo>
                  <a:lnTo>
                    <a:pt x="162560" y="235823"/>
                  </a:lnTo>
                  <a:lnTo>
                    <a:pt x="176494" y="195333"/>
                  </a:lnTo>
                  <a:lnTo>
                    <a:pt x="181102" y="144399"/>
                  </a:lnTo>
                  <a:lnTo>
                    <a:pt x="180649" y="129252"/>
                  </a:lnTo>
                  <a:lnTo>
                    <a:pt x="173862" y="87122"/>
                  </a:lnTo>
                  <a:lnTo>
                    <a:pt x="158200" y="51421"/>
                  </a:lnTo>
                  <a:lnTo>
                    <a:pt x="121888" y="16896"/>
                  </a:lnTo>
                  <a:lnTo>
                    <a:pt x="81121" y="2746"/>
                  </a:lnTo>
                  <a:lnTo>
                    <a:pt x="44450" y="0"/>
                  </a:lnTo>
                  <a:lnTo>
                    <a:pt x="0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0714" y="542289"/>
              <a:ext cx="138176" cy="141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76095" y="476376"/>
              <a:ext cx="3914775" cy="448945"/>
            </a:xfrm>
            <a:custGeom>
              <a:avLst/>
              <a:gdLst/>
              <a:ahLst/>
              <a:cxnLst/>
              <a:rect l="l" t="t" r="r" b="b"/>
              <a:pathLst>
                <a:path w="3914775" h="448944">
                  <a:moveTo>
                    <a:pt x="3279521" y="72389"/>
                  </a:moveTo>
                  <a:lnTo>
                    <a:pt x="3236837" y="79248"/>
                  </a:lnTo>
                  <a:lnTo>
                    <a:pt x="3197324" y="107531"/>
                  </a:lnTo>
                  <a:lnTo>
                    <a:pt x="3174450" y="151778"/>
                  </a:lnTo>
                  <a:lnTo>
                    <a:pt x="3167078" y="193055"/>
                  </a:lnTo>
                  <a:lnTo>
                    <a:pt x="3165729" y="222758"/>
                  </a:lnTo>
                  <a:lnTo>
                    <a:pt x="3166062" y="240041"/>
                  </a:lnTo>
                  <a:lnTo>
                    <a:pt x="3171063" y="286512"/>
                  </a:lnTo>
                  <a:lnTo>
                    <a:pt x="3183189" y="324373"/>
                  </a:lnTo>
                  <a:lnTo>
                    <a:pt x="3213117" y="359669"/>
                  </a:lnTo>
                  <a:lnTo>
                    <a:pt x="3261657" y="375400"/>
                  </a:lnTo>
                  <a:lnTo>
                    <a:pt x="3277234" y="376047"/>
                  </a:lnTo>
                  <a:lnTo>
                    <a:pt x="3292780" y="375306"/>
                  </a:lnTo>
                  <a:lnTo>
                    <a:pt x="3331464" y="364109"/>
                  </a:lnTo>
                  <a:lnTo>
                    <a:pt x="3366643" y="331215"/>
                  </a:lnTo>
                  <a:lnTo>
                    <a:pt x="3382305" y="296211"/>
                  </a:lnTo>
                  <a:lnTo>
                    <a:pt x="3389677" y="254333"/>
                  </a:lnTo>
                  <a:lnTo>
                    <a:pt x="3391027" y="224027"/>
                  </a:lnTo>
                  <a:lnTo>
                    <a:pt x="3390693" y="207359"/>
                  </a:lnTo>
                  <a:lnTo>
                    <a:pt x="3385693" y="161925"/>
                  </a:lnTo>
                  <a:lnTo>
                    <a:pt x="3373405" y="124545"/>
                  </a:lnTo>
                  <a:lnTo>
                    <a:pt x="3343330" y="89310"/>
                  </a:lnTo>
                  <a:lnTo>
                    <a:pt x="3294949" y="73078"/>
                  </a:lnTo>
                  <a:lnTo>
                    <a:pt x="3279521" y="72389"/>
                  </a:lnTo>
                  <a:close/>
                </a:path>
                <a:path w="3914775" h="448944">
                  <a:moveTo>
                    <a:pt x="2542285" y="7747"/>
                  </a:moveTo>
                  <a:lnTo>
                    <a:pt x="2847721" y="7747"/>
                  </a:lnTo>
                  <a:lnTo>
                    <a:pt x="2849753" y="7747"/>
                  </a:lnTo>
                  <a:lnTo>
                    <a:pt x="2851531" y="8382"/>
                  </a:lnTo>
                  <a:lnTo>
                    <a:pt x="2853309" y="9651"/>
                  </a:lnTo>
                  <a:lnTo>
                    <a:pt x="2854960" y="10795"/>
                  </a:lnTo>
                  <a:lnTo>
                    <a:pt x="2856357" y="12826"/>
                  </a:lnTo>
                  <a:lnTo>
                    <a:pt x="2857500" y="15621"/>
                  </a:lnTo>
                  <a:lnTo>
                    <a:pt x="2858516" y="18414"/>
                  </a:lnTo>
                  <a:lnTo>
                    <a:pt x="2859405" y="22098"/>
                  </a:lnTo>
                  <a:lnTo>
                    <a:pt x="2859913" y="26797"/>
                  </a:lnTo>
                  <a:lnTo>
                    <a:pt x="2860547" y="31496"/>
                  </a:lnTo>
                  <a:lnTo>
                    <a:pt x="2860802" y="37211"/>
                  </a:lnTo>
                  <a:lnTo>
                    <a:pt x="2860802" y="43942"/>
                  </a:lnTo>
                  <a:lnTo>
                    <a:pt x="2860802" y="50419"/>
                  </a:lnTo>
                  <a:lnTo>
                    <a:pt x="2860547" y="55880"/>
                  </a:lnTo>
                  <a:lnTo>
                    <a:pt x="2859913" y="60451"/>
                  </a:lnTo>
                  <a:lnTo>
                    <a:pt x="2859405" y="65024"/>
                  </a:lnTo>
                  <a:lnTo>
                    <a:pt x="2853309" y="77724"/>
                  </a:lnTo>
                  <a:lnTo>
                    <a:pt x="2851531" y="79121"/>
                  </a:lnTo>
                  <a:lnTo>
                    <a:pt x="2849753" y="79756"/>
                  </a:lnTo>
                  <a:lnTo>
                    <a:pt x="2847721" y="79756"/>
                  </a:lnTo>
                  <a:lnTo>
                    <a:pt x="2739263" y="79756"/>
                  </a:lnTo>
                  <a:lnTo>
                    <a:pt x="2739263" y="429006"/>
                  </a:lnTo>
                  <a:lnTo>
                    <a:pt x="2739263" y="431292"/>
                  </a:lnTo>
                  <a:lnTo>
                    <a:pt x="2738501" y="433197"/>
                  </a:lnTo>
                  <a:lnTo>
                    <a:pt x="2703576" y="443102"/>
                  </a:lnTo>
                  <a:lnTo>
                    <a:pt x="2695067" y="443102"/>
                  </a:lnTo>
                  <a:lnTo>
                    <a:pt x="2686558" y="443102"/>
                  </a:lnTo>
                  <a:lnTo>
                    <a:pt x="2660269" y="439420"/>
                  </a:lnTo>
                  <a:lnTo>
                    <a:pt x="2656840" y="438276"/>
                  </a:lnTo>
                  <a:lnTo>
                    <a:pt x="2654427" y="436880"/>
                  </a:lnTo>
                  <a:lnTo>
                    <a:pt x="2653030" y="435101"/>
                  </a:lnTo>
                  <a:lnTo>
                    <a:pt x="2651506" y="433197"/>
                  </a:lnTo>
                  <a:lnTo>
                    <a:pt x="2650871" y="431292"/>
                  </a:lnTo>
                  <a:lnTo>
                    <a:pt x="2650871" y="429006"/>
                  </a:lnTo>
                  <a:lnTo>
                    <a:pt x="2650871" y="79756"/>
                  </a:lnTo>
                  <a:lnTo>
                    <a:pt x="2542285" y="79756"/>
                  </a:lnTo>
                  <a:lnTo>
                    <a:pt x="2540127" y="79756"/>
                  </a:lnTo>
                  <a:lnTo>
                    <a:pt x="2538222" y="79121"/>
                  </a:lnTo>
                  <a:lnTo>
                    <a:pt x="2536697" y="77724"/>
                  </a:lnTo>
                  <a:lnTo>
                    <a:pt x="2535047" y="76453"/>
                  </a:lnTo>
                  <a:lnTo>
                    <a:pt x="2533777" y="74295"/>
                  </a:lnTo>
                  <a:lnTo>
                    <a:pt x="2529332" y="50419"/>
                  </a:lnTo>
                  <a:lnTo>
                    <a:pt x="2529332" y="43942"/>
                  </a:lnTo>
                  <a:lnTo>
                    <a:pt x="2529332" y="37211"/>
                  </a:lnTo>
                  <a:lnTo>
                    <a:pt x="2536697" y="9651"/>
                  </a:lnTo>
                  <a:lnTo>
                    <a:pt x="2538222" y="8382"/>
                  </a:lnTo>
                  <a:lnTo>
                    <a:pt x="2540127" y="7747"/>
                  </a:lnTo>
                  <a:lnTo>
                    <a:pt x="2542285" y="7747"/>
                  </a:lnTo>
                  <a:close/>
                </a:path>
                <a:path w="3914775" h="448944">
                  <a:moveTo>
                    <a:pt x="1851787" y="7747"/>
                  </a:moveTo>
                  <a:lnTo>
                    <a:pt x="1964055" y="7747"/>
                  </a:lnTo>
                  <a:lnTo>
                    <a:pt x="1972173" y="7792"/>
                  </a:lnTo>
                  <a:lnTo>
                    <a:pt x="2012188" y="10160"/>
                  </a:lnTo>
                  <a:lnTo>
                    <a:pt x="2059305" y="22860"/>
                  </a:lnTo>
                  <a:lnTo>
                    <a:pt x="2094738" y="46482"/>
                  </a:lnTo>
                  <a:lnTo>
                    <a:pt x="2117090" y="80899"/>
                  </a:lnTo>
                  <a:lnTo>
                    <a:pt x="2124710" y="126619"/>
                  </a:lnTo>
                  <a:lnTo>
                    <a:pt x="2124374" y="137259"/>
                  </a:lnTo>
                  <a:lnTo>
                    <a:pt x="2116155" y="175083"/>
                  </a:lnTo>
                  <a:lnTo>
                    <a:pt x="2091023" y="211407"/>
                  </a:lnTo>
                  <a:lnTo>
                    <a:pt x="2050502" y="236045"/>
                  </a:lnTo>
                  <a:lnTo>
                    <a:pt x="2040763" y="239522"/>
                  </a:lnTo>
                  <a:lnTo>
                    <a:pt x="2047240" y="242570"/>
                  </a:lnTo>
                  <a:lnTo>
                    <a:pt x="2078739" y="272012"/>
                  </a:lnTo>
                  <a:lnTo>
                    <a:pt x="2099117" y="308981"/>
                  </a:lnTo>
                  <a:lnTo>
                    <a:pt x="2138807" y="401955"/>
                  </a:lnTo>
                  <a:lnTo>
                    <a:pt x="2147189" y="427482"/>
                  </a:lnTo>
                  <a:lnTo>
                    <a:pt x="2147189" y="429640"/>
                  </a:lnTo>
                  <a:lnTo>
                    <a:pt x="2147189" y="432181"/>
                  </a:lnTo>
                  <a:lnTo>
                    <a:pt x="2146808" y="434213"/>
                  </a:lnTo>
                  <a:lnTo>
                    <a:pt x="2145792" y="435863"/>
                  </a:lnTo>
                  <a:lnTo>
                    <a:pt x="2144903" y="437514"/>
                  </a:lnTo>
                  <a:lnTo>
                    <a:pt x="2142871" y="438912"/>
                  </a:lnTo>
                  <a:lnTo>
                    <a:pt x="2139442" y="440055"/>
                  </a:lnTo>
                  <a:lnTo>
                    <a:pt x="2136140" y="441198"/>
                  </a:lnTo>
                  <a:lnTo>
                    <a:pt x="2098294" y="443102"/>
                  </a:lnTo>
                  <a:lnTo>
                    <a:pt x="2088895" y="443102"/>
                  </a:lnTo>
                  <a:lnTo>
                    <a:pt x="2052446" y="428371"/>
                  </a:lnTo>
                  <a:lnTo>
                    <a:pt x="2013584" y="331597"/>
                  </a:lnTo>
                  <a:lnTo>
                    <a:pt x="1996440" y="296340"/>
                  </a:lnTo>
                  <a:lnTo>
                    <a:pt x="1966087" y="268224"/>
                  </a:lnTo>
                  <a:lnTo>
                    <a:pt x="1950593" y="263906"/>
                  </a:lnTo>
                  <a:lnTo>
                    <a:pt x="1941195" y="263906"/>
                  </a:lnTo>
                  <a:lnTo>
                    <a:pt x="1913763" y="263906"/>
                  </a:lnTo>
                  <a:lnTo>
                    <a:pt x="1913763" y="429006"/>
                  </a:lnTo>
                  <a:lnTo>
                    <a:pt x="1913763" y="431292"/>
                  </a:lnTo>
                  <a:lnTo>
                    <a:pt x="1913128" y="433197"/>
                  </a:lnTo>
                  <a:lnTo>
                    <a:pt x="1911604" y="435101"/>
                  </a:lnTo>
                  <a:lnTo>
                    <a:pt x="1910207" y="436880"/>
                  </a:lnTo>
                  <a:lnTo>
                    <a:pt x="1907794" y="438276"/>
                  </a:lnTo>
                  <a:lnTo>
                    <a:pt x="1904365" y="439420"/>
                  </a:lnTo>
                  <a:lnTo>
                    <a:pt x="1901063" y="440563"/>
                  </a:lnTo>
                  <a:lnTo>
                    <a:pt x="1896618" y="441451"/>
                  </a:lnTo>
                  <a:lnTo>
                    <a:pt x="1891030" y="442087"/>
                  </a:lnTo>
                  <a:lnTo>
                    <a:pt x="1885442" y="442722"/>
                  </a:lnTo>
                  <a:lnTo>
                    <a:pt x="1878330" y="443102"/>
                  </a:lnTo>
                  <a:lnTo>
                    <a:pt x="1869567" y="443102"/>
                  </a:lnTo>
                  <a:lnTo>
                    <a:pt x="1861058" y="443102"/>
                  </a:lnTo>
                  <a:lnTo>
                    <a:pt x="1854072" y="442722"/>
                  </a:lnTo>
                  <a:lnTo>
                    <a:pt x="1848358" y="442087"/>
                  </a:lnTo>
                  <a:lnTo>
                    <a:pt x="1842643" y="441451"/>
                  </a:lnTo>
                  <a:lnTo>
                    <a:pt x="1838070" y="440563"/>
                  </a:lnTo>
                  <a:lnTo>
                    <a:pt x="1834769" y="439420"/>
                  </a:lnTo>
                  <a:lnTo>
                    <a:pt x="1831467" y="438276"/>
                  </a:lnTo>
                  <a:lnTo>
                    <a:pt x="1829054" y="436880"/>
                  </a:lnTo>
                  <a:lnTo>
                    <a:pt x="1827783" y="435101"/>
                  </a:lnTo>
                  <a:lnTo>
                    <a:pt x="1826387" y="433197"/>
                  </a:lnTo>
                  <a:lnTo>
                    <a:pt x="1825752" y="431292"/>
                  </a:lnTo>
                  <a:lnTo>
                    <a:pt x="1825752" y="429006"/>
                  </a:lnTo>
                  <a:lnTo>
                    <a:pt x="1825752" y="35560"/>
                  </a:lnTo>
                  <a:lnTo>
                    <a:pt x="1825752" y="25781"/>
                  </a:lnTo>
                  <a:lnTo>
                    <a:pt x="1828292" y="18669"/>
                  </a:lnTo>
                  <a:lnTo>
                    <a:pt x="1833245" y="14350"/>
                  </a:lnTo>
                  <a:lnTo>
                    <a:pt x="1838325" y="9906"/>
                  </a:lnTo>
                  <a:lnTo>
                    <a:pt x="1844420" y="7747"/>
                  </a:lnTo>
                  <a:lnTo>
                    <a:pt x="1851787" y="7747"/>
                  </a:lnTo>
                  <a:close/>
                </a:path>
                <a:path w="3914775" h="448944">
                  <a:moveTo>
                    <a:pt x="458850" y="7747"/>
                  </a:moveTo>
                  <a:lnTo>
                    <a:pt x="675259" y="7747"/>
                  </a:lnTo>
                  <a:lnTo>
                    <a:pt x="677291" y="7747"/>
                  </a:lnTo>
                  <a:lnTo>
                    <a:pt x="679069" y="8255"/>
                  </a:lnTo>
                  <a:lnTo>
                    <a:pt x="680593" y="9398"/>
                  </a:lnTo>
                  <a:lnTo>
                    <a:pt x="682117" y="10540"/>
                  </a:lnTo>
                  <a:lnTo>
                    <a:pt x="683513" y="12446"/>
                  </a:lnTo>
                  <a:lnTo>
                    <a:pt x="684657" y="15239"/>
                  </a:lnTo>
                  <a:lnTo>
                    <a:pt x="685673" y="18034"/>
                  </a:lnTo>
                  <a:lnTo>
                    <a:pt x="686562" y="21717"/>
                  </a:lnTo>
                  <a:lnTo>
                    <a:pt x="687069" y="26035"/>
                  </a:lnTo>
                  <a:lnTo>
                    <a:pt x="687705" y="30352"/>
                  </a:lnTo>
                  <a:lnTo>
                    <a:pt x="687959" y="35940"/>
                  </a:lnTo>
                  <a:lnTo>
                    <a:pt x="687959" y="42545"/>
                  </a:lnTo>
                  <a:lnTo>
                    <a:pt x="687959" y="48895"/>
                  </a:lnTo>
                  <a:lnTo>
                    <a:pt x="687705" y="54101"/>
                  </a:lnTo>
                  <a:lnTo>
                    <a:pt x="687069" y="58547"/>
                  </a:lnTo>
                  <a:lnTo>
                    <a:pt x="686562" y="62864"/>
                  </a:lnTo>
                  <a:lnTo>
                    <a:pt x="677291" y="76708"/>
                  </a:lnTo>
                  <a:lnTo>
                    <a:pt x="675259" y="76708"/>
                  </a:lnTo>
                  <a:lnTo>
                    <a:pt x="520573" y="76708"/>
                  </a:lnTo>
                  <a:lnTo>
                    <a:pt x="520573" y="182499"/>
                  </a:lnTo>
                  <a:lnTo>
                    <a:pt x="651510" y="182499"/>
                  </a:lnTo>
                  <a:lnTo>
                    <a:pt x="653415" y="182499"/>
                  </a:lnTo>
                  <a:lnTo>
                    <a:pt x="661162" y="190119"/>
                  </a:lnTo>
                  <a:lnTo>
                    <a:pt x="662305" y="192659"/>
                  </a:lnTo>
                  <a:lnTo>
                    <a:pt x="663067" y="196087"/>
                  </a:lnTo>
                  <a:lnTo>
                    <a:pt x="663702" y="200533"/>
                  </a:lnTo>
                  <a:lnTo>
                    <a:pt x="664210" y="204850"/>
                  </a:lnTo>
                  <a:lnTo>
                    <a:pt x="664463" y="210185"/>
                  </a:lnTo>
                  <a:lnTo>
                    <a:pt x="664463" y="216408"/>
                  </a:lnTo>
                  <a:lnTo>
                    <a:pt x="664463" y="222885"/>
                  </a:lnTo>
                  <a:lnTo>
                    <a:pt x="661162" y="242697"/>
                  </a:lnTo>
                  <a:lnTo>
                    <a:pt x="660019" y="245237"/>
                  </a:lnTo>
                  <a:lnTo>
                    <a:pt x="658622" y="247014"/>
                  </a:lnTo>
                  <a:lnTo>
                    <a:pt x="656971" y="248158"/>
                  </a:lnTo>
                  <a:lnTo>
                    <a:pt x="655319" y="249300"/>
                  </a:lnTo>
                  <a:lnTo>
                    <a:pt x="653415" y="249809"/>
                  </a:lnTo>
                  <a:lnTo>
                    <a:pt x="651510" y="249809"/>
                  </a:lnTo>
                  <a:lnTo>
                    <a:pt x="520573" y="249809"/>
                  </a:lnTo>
                  <a:lnTo>
                    <a:pt x="520573" y="372110"/>
                  </a:lnTo>
                  <a:lnTo>
                    <a:pt x="676529" y="372110"/>
                  </a:lnTo>
                  <a:lnTo>
                    <a:pt x="678561" y="372110"/>
                  </a:lnTo>
                  <a:lnTo>
                    <a:pt x="689610" y="400050"/>
                  </a:lnTo>
                  <a:lnTo>
                    <a:pt x="689610" y="406526"/>
                  </a:lnTo>
                  <a:lnTo>
                    <a:pt x="689610" y="413003"/>
                  </a:lnTo>
                  <a:lnTo>
                    <a:pt x="686307" y="433324"/>
                  </a:lnTo>
                  <a:lnTo>
                    <a:pt x="685165" y="435990"/>
                  </a:lnTo>
                  <a:lnTo>
                    <a:pt x="683768" y="438023"/>
                  </a:lnTo>
                  <a:lnTo>
                    <a:pt x="682117" y="439165"/>
                  </a:lnTo>
                  <a:lnTo>
                    <a:pt x="680466" y="440436"/>
                  </a:lnTo>
                  <a:lnTo>
                    <a:pt x="678561" y="441071"/>
                  </a:lnTo>
                  <a:lnTo>
                    <a:pt x="676529" y="441071"/>
                  </a:lnTo>
                  <a:lnTo>
                    <a:pt x="458850" y="441071"/>
                  </a:lnTo>
                  <a:lnTo>
                    <a:pt x="451485" y="441071"/>
                  </a:lnTo>
                  <a:lnTo>
                    <a:pt x="445388" y="438912"/>
                  </a:lnTo>
                  <a:lnTo>
                    <a:pt x="440309" y="434594"/>
                  </a:lnTo>
                  <a:lnTo>
                    <a:pt x="435356" y="430149"/>
                  </a:lnTo>
                  <a:lnTo>
                    <a:pt x="432816" y="423037"/>
                  </a:lnTo>
                  <a:lnTo>
                    <a:pt x="432816" y="413258"/>
                  </a:lnTo>
                  <a:lnTo>
                    <a:pt x="432816" y="35560"/>
                  </a:lnTo>
                  <a:lnTo>
                    <a:pt x="432816" y="25781"/>
                  </a:lnTo>
                  <a:lnTo>
                    <a:pt x="435356" y="18669"/>
                  </a:lnTo>
                  <a:lnTo>
                    <a:pt x="440309" y="14350"/>
                  </a:lnTo>
                  <a:lnTo>
                    <a:pt x="445388" y="9906"/>
                  </a:lnTo>
                  <a:lnTo>
                    <a:pt x="451485" y="7747"/>
                  </a:lnTo>
                  <a:lnTo>
                    <a:pt x="458850" y="7747"/>
                  </a:lnTo>
                  <a:close/>
                </a:path>
                <a:path w="3914775" h="448944">
                  <a:moveTo>
                    <a:pt x="26035" y="7747"/>
                  </a:moveTo>
                  <a:lnTo>
                    <a:pt x="137287" y="7747"/>
                  </a:lnTo>
                  <a:lnTo>
                    <a:pt x="165147" y="8602"/>
                  </a:lnTo>
                  <a:lnTo>
                    <a:pt x="214296" y="15408"/>
                  </a:lnTo>
                  <a:lnTo>
                    <a:pt x="254970" y="28928"/>
                  </a:lnTo>
                  <a:lnTo>
                    <a:pt x="288930" y="49018"/>
                  </a:lnTo>
                  <a:lnTo>
                    <a:pt x="316509" y="75586"/>
                  </a:lnTo>
                  <a:lnTo>
                    <a:pt x="337516" y="108491"/>
                  </a:lnTo>
                  <a:lnTo>
                    <a:pt x="351827" y="147639"/>
                  </a:lnTo>
                  <a:lnTo>
                    <a:pt x="359015" y="193030"/>
                  </a:lnTo>
                  <a:lnTo>
                    <a:pt x="359918" y="218059"/>
                  </a:lnTo>
                  <a:lnTo>
                    <a:pt x="358943" y="246780"/>
                  </a:lnTo>
                  <a:lnTo>
                    <a:pt x="351184" y="297747"/>
                  </a:lnTo>
                  <a:lnTo>
                    <a:pt x="335778" y="340229"/>
                  </a:lnTo>
                  <a:lnTo>
                    <a:pt x="313437" y="374796"/>
                  </a:lnTo>
                  <a:lnTo>
                    <a:pt x="284360" y="401655"/>
                  </a:lnTo>
                  <a:lnTo>
                    <a:pt x="248927" y="421328"/>
                  </a:lnTo>
                  <a:lnTo>
                    <a:pt x="207013" y="433998"/>
                  </a:lnTo>
                  <a:lnTo>
                    <a:pt x="157380" y="440285"/>
                  </a:lnTo>
                  <a:lnTo>
                    <a:pt x="129540" y="441071"/>
                  </a:lnTo>
                  <a:lnTo>
                    <a:pt x="26035" y="441071"/>
                  </a:lnTo>
                  <a:lnTo>
                    <a:pt x="18668" y="441071"/>
                  </a:lnTo>
                  <a:lnTo>
                    <a:pt x="12573" y="438912"/>
                  </a:lnTo>
                  <a:lnTo>
                    <a:pt x="7493" y="434594"/>
                  </a:lnTo>
                  <a:lnTo>
                    <a:pt x="2540" y="430149"/>
                  </a:lnTo>
                  <a:lnTo>
                    <a:pt x="0" y="423037"/>
                  </a:lnTo>
                  <a:lnTo>
                    <a:pt x="0" y="413258"/>
                  </a:lnTo>
                  <a:lnTo>
                    <a:pt x="0" y="35560"/>
                  </a:lnTo>
                  <a:lnTo>
                    <a:pt x="0" y="25781"/>
                  </a:lnTo>
                  <a:lnTo>
                    <a:pt x="2540" y="18669"/>
                  </a:lnTo>
                  <a:lnTo>
                    <a:pt x="7493" y="14350"/>
                  </a:lnTo>
                  <a:lnTo>
                    <a:pt x="12573" y="9906"/>
                  </a:lnTo>
                  <a:lnTo>
                    <a:pt x="18668" y="7747"/>
                  </a:lnTo>
                  <a:lnTo>
                    <a:pt x="26035" y="7747"/>
                  </a:lnTo>
                  <a:close/>
                </a:path>
                <a:path w="3914775" h="448944">
                  <a:moveTo>
                    <a:pt x="3875785" y="6476"/>
                  </a:moveTo>
                  <a:lnTo>
                    <a:pt x="3883405" y="6476"/>
                  </a:lnTo>
                  <a:lnTo>
                    <a:pt x="3889755" y="6731"/>
                  </a:lnTo>
                  <a:lnTo>
                    <a:pt x="3894835" y="7238"/>
                  </a:lnTo>
                  <a:lnTo>
                    <a:pt x="3900043" y="7874"/>
                  </a:lnTo>
                  <a:lnTo>
                    <a:pt x="3903979" y="8762"/>
                  </a:lnTo>
                  <a:lnTo>
                    <a:pt x="3906774" y="10160"/>
                  </a:lnTo>
                  <a:lnTo>
                    <a:pt x="3909568" y="11430"/>
                  </a:lnTo>
                  <a:lnTo>
                    <a:pt x="3911473" y="12953"/>
                  </a:lnTo>
                  <a:lnTo>
                    <a:pt x="3912616" y="14732"/>
                  </a:lnTo>
                  <a:lnTo>
                    <a:pt x="3913758" y="16637"/>
                  </a:lnTo>
                  <a:lnTo>
                    <a:pt x="3914267" y="18542"/>
                  </a:lnTo>
                  <a:lnTo>
                    <a:pt x="3914267" y="20827"/>
                  </a:lnTo>
                  <a:lnTo>
                    <a:pt x="3914267" y="410210"/>
                  </a:lnTo>
                  <a:lnTo>
                    <a:pt x="3914267" y="415417"/>
                  </a:lnTo>
                  <a:lnTo>
                    <a:pt x="3913378" y="419988"/>
                  </a:lnTo>
                  <a:lnTo>
                    <a:pt x="3911600" y="424052"/>
                  </a:lnTo>
                  <a:lnTo>
                    <a:pt x="3909822" y="427989"/>
                  </a:lnTo>
                  <a:lnTo>
                    <a:pt x="3907408" y="431419"/>
                  </a:lnTo>
                  <a:lnTo>
                    <a:pt x="3904360" y="434086"/>
                  </a:lnTo>
                  <a:lnTo>
                    <a:pt x="3901440" y="436752"/>
                  </a:lnTo>
                  <a:lnTo>
                    <a:pt x="3897883" y="438658"/>
                  </a:lnTo>
                  <a:lnTo>
                    <a:pt x="3893693" y="439927"/>
                  </a:lnTo>
                  <a:lnTo>
                    <a:pt x="3889502" y="441071"/>
                  </a:lnTo>
                  <a:lnTo>
                    <a:pt x="3885438" y="441706"/>
                  </a:lnTo>
                  <a:lnTo>
                    <a:pt x="3881120" y="441706"/>
                  </a:lnTo>
                  <a:lnTo>
                    <a:pt x="3843654" y="441706"/>
                  </a:lnTo>
                  <a:lnTo>
                    <a:pt x="3835780" y="441706"/>
                  </a:lnTo>
                  <a:lnTo>
                    <a:pt x="3829050" y="440944"/>
                  </a:lnTo>
                  <a:lnTo>
                    <a:pt x="3793744" y="414147"/>
                  </a:lnTo>
                  <a:lnTo>
                    <a:pt x="3778630" y="386842"/>
                  </a:lnTo>
                  <a:lnTo>
                    <a:pt x="3670807" y="184276"/>
                  </a:lnTo>
                  <a:lnTo>
                    <a:pt x="3651757" y="145161"/>
                  </a:lnTo>
                  <a:lnTo>
                    <a:pt x="3634358" y="104521"/>
                  </a:lnTo>
                  <a:lnTo>
                    <a:pt x="3633724" y="104521"/>
                  </a:lnTo>
                  <a:lnTo>
                    <a:pt x="3635629" y="152526"/>
                  </a:lnTo>
                  <a:lnTo>
                    <a:pt x="3636391" y="201930"/>
                  </a:lnTo>
                  <a:lnTo>
                    <a:pt x="3636391" y="428625"/>
                  </a:lnTo>
                  <a:lnTo>
                    <a:pt x="3636391" y="430911"/>
                  </a:lnTo>
                  <a:lnTo>
                    <a:pt x="3635755" y="432943"/>
                  </a:lnTo>
                  <a:lnTo>
                    <a:pt x="3634485" y="434721"/>
                  </a:lnTo>
                  <a:lnTo>
                    <a:pt x="3633343" y="436499"/>
                  </a:lnTo>
                  <a:lnTo>
                    <a:pt x="3631183" y="438023"/>
                  </a:lnTo>
                  <a:lnTo>
                    <a:pt x="3628135" y="439165"/>
                  </a:lnTo>
                  <a:lnTo>
                    <a:pt x="3625088" y="440436"/>
                  </a:lnTo>
                  <a:lnTo>
                    <a:pt x="3621024" y="441451"/>
                  </a:lnTo>
                  <a:lnTo>
                    <a:pt x="3615944" y="442087"/>
                  </a:lnTo>
                  <a:lnTo>
                    <a:pt x="3610737" y="442722"/>
                  </a:lnTo>
                  <a:lnTo>
                    <a:pt x="3604259" y="443102"/>
                  </a:lnTo>
                  <a:lnTo>
                    <a:pt x="3596131" y="443102"/>
                  </a:lnTo>
                  <a:lnTo>
                    <a:pt x="3588384" y="443102"/>
                  </a:lnTo>
                  <a:lnTo>
                    <a:pt x="3564635" y="439165"/>
                  </a:lnTo>
                  <a:lnTo>
                    <a:pt x="3561842" y="438023"/>
                  </a:lnTo>
                  <a:lnTo>
                    <a:pt x="3559809" y="436499"/>
                  </a:lnTo>
                  <a:lnTo>
                    <a:pt x="3558667" y="434721"/>
                  </a:lnTo>
                  <a:lnTo>
                    <a:pt x="3557524" y="432943"/>
                  </a:lnTo>
                  <a:lnTo>
                    <a:pt x="3557016" y="430911"/>
                  </a:lnTo>
                  <a:lnTo>
                    <a:pt x="3557016" y="428625"/>
                  </a:lnTo>
                  <a:lnTo>
                    <a:pt x="3557016" y="39243"/>
                  </a:lnTo>
                  <a:lnTo>
                    <a:pt x="3557016" y="28701"/>
                  </a:lnTo>
                  <a:lnTo>
                    <a:pt x="3560064" y="20827"/>
                  </a:lnTo>
                  <a:lnTo>
                    <a:pt x="3566159" y="15621"/>
                  </a:lnTo>
                  <a:lnTo>
                    <a:pt x="3572382" y="10413"/>
                  </a:lnTo>
                  <a:lnTo>
                    <a:pt x="3579876" y="7747"/>
                  </a:lnTo>
                  <a:lnTo>
                    <a:pt x="3588766" y="7747"/>
                  </a:lnTo>
                  <a:lnTo>
                    <a:pt x="3636009" y="7747"/>
                  </a:lnTo>
                  <a:lnTo>
                    <a:pt x="3644519" y="7747"/>
                  </a:lnTo>
                  <a:lnTo>
                    <a:pt x="3651630" y="8509"/>
                  </a:lnTo>
                  <a:lnTo>
                    <a:pt x="3657473" y="9906"/>
                  </a:lnTo>
                  <a:lnTo>
                    <a:pt x="3663188" y="11430"/>
                  </a:lnTo>
                  <a:lnTo>
                    <a:pt x="3668395" y="13843"/>
                  </a:lnTo>
                  <a:lnTo>
                    <a:pt x="3672967" y="17145"/>
                  </a:lnTo>
                  <a:lnTo>
                    <a:pt x="3677539" y="20447"/>
                  </a:lnTo>
                  <a:lnTo>
                    <a:pt x="3698240" y="52959"/>
                  </a:lnTo>
                  <a:lnTo>
                    <a:pt x="3782695" y="211327"/>
                  </a:lnTo>
                  <a:lnTo>
                    <a:pt x="3786387" y="218521"/>
                  </a:lnTo>
                  <a:lnTo>
                    <a:pt x="3790045" y="225631"/>
                  </a:lnTo>
                  <a:lnTo>
                    <a:pt x="3793678" y="232669"/>
                  </a:lnTo>
                  <a:lnTo>
                    <a:pt x="3797300" y="239649"/>
                  </a:lnTo>
                  <a:lnTo>
                    <a:pt x="3800820" y="246602"/>
                  </a:lnTo>
                  <a:lnTo>
                    <a:pt x="3817731" y="281209"/>
                  </a:lnTo>
                  <a:lnTo>
                    <a:pt x="3836543" y="321563"/>
                  </a:lnTo>
                  <a:lnTo>
                    <a:pt x="3836924" y="321563"/>
                  </a:lnTo>
                  <a:lnTo>
                    <a:pt x="3835400" y="272669"/>
                  </a:lnTo>
                  <a:lnTo>
                    <a:pt x="3834892" y="224027"/>
                  </a:lnTo>
                  <a:lnTo>
                    <a:pt x="3834892" y="20827"/>
                  </a:lnTo>
                  <a:lnTo>
                    <a:pt x="3834892" y="18542"/>
                  </a:lnTo>
                  <a:lnTo>
                    <a:pt x="3843654" y="10160"/>
                  </a:lnTo>
                  <a:lnTo>
                    <a:pt x="3846703" y="8762"/>
                  </a:lnTo>
                  <a:lnTo>
                    <a:pt x="3850894" y="7874"/>
                  </a:lnTo>
                  <a:lnTo>
                    <a:pt x="3855974" y="7238"/>
                  </a:lnTo>
                  <a:lnTo>
                    <a:pt x="3861180" y="6731"/>
                  </a:lnTo>
                  <a:lnTo>
                    <a:pt x="3867784" y="6476"/>
                  </a:lnTo>
                  <a:lnTo>
                    <a:pt x="3875785" y="6476"/>
                  </a:lnTo>
                  <a:close/>
                </a:path>
                <a:path w="3914775" h="448944">
                  <a:moveTo>
                    <a:pt x="2955035" y="5714"/>
                  </a:moveTo>
                  <a:lnTo>
                    <a:pt x="2963672" y="5714"/>
                  </a:lnTo>
                  <a:lnTo>
                    <a:pt x="2970910" y="6096"/>
                  </a:lnTo>
                  <a:lnTo>
                    <a:pt x="2976499" y="6731"/>
                  </a:lnTo>
                  <a:lnTo>
                    <a:pt x="2982087" y="7365"/>
                  </a:lnTo>
                  <a:lnTo>
                    <a:pt x="2986532" y="8255"/>
                  </a:lnTo>
                  <a:lnTo>
                    <a:pt x="2989834" y="9398"/>
                  </a:lnTo>
                  <a:lnTo>
                    <a:pt x="2993135" y="10540"/>
                  </a:lnTo>
                  <a:lnTo>
                    <a:pt x="2995549" y="11937"/>
                  </a:lnTo>
                  <a:lnTo>
                    <a:pt x="2997072" y="13843"/>
                  </a:lnTo>
                  <a:lnTo>
                    <a:pt x="2998470" y="15621"/>
                  </a:lnTo>
                  <a:lnTo>
                    <a:pt x="2999232" y="17525"/>
                  </a:lnTo>
                  <a:lnTo>
                    <a:pt x="2999232" y="19812"/>
                  </a:lnTo>
                  <a:lnTo>
                    <a:pt x="2999232" y="429006"/>
                  </a:lnTo>
                  <a:lnTo>
                    <a:pt x="2999232" y="431292"/>
                  </a:lnTo>
                  <a:lnTo>
                    <a:pt x="2998470" y="433197"/>
                  </a:lnTo>
                  <a:lnTo>
                    <a:pt x="2963672" y="443102"/>
                  </a:lnTo>
                  <a:lnTo>
                    <a:pt x="2955035" y="443102"/>
                  </a:lnTo>
                  <a:lnTo>
                    <a:pt x="2946527" y="443102"/>
                  </a:lnTo>
                  <a:lnTo>
                    <a:pt x="2920238" y="439420"/>
                  </a:lnTo>
                  <a:lnTo>
                    <a:pt x="2916809" y="438276"/>
                  </a:lnTo>
                  <a:lnTo>
                    <a:pt x="2914396" y="436880"/>
                  </a:lnTo>
                  <a:lnTo>
                    <a:pt x="2912999" y="435101"/>
                  </a:lnTo>
                  <a:lnTo>
                    <a:pt x="2911475" y="433197"/>
                  </a:lnTo>
                  <a:lnTo>
                    <a:pt x="2910840" y="431292"/>
                  </a:lnTo>
                  <a:lnTo>
                    <a:pt x="2910840" y="429006"/>
                  </a:lnTo>
                  <a:lnTo>
                    <a:pt x="2910840" y="19812"/>
                  </a:lnTo>
                  <a:lnTo>
                    <a:pt x="2910840" y="17525"/>
                  </a:lnTo>
                  <a:lnTo>
                    <a:pt x="2911475" y="15621"/>
                  </a:lnTo>
                  <a:lnTo>
                    <a:pt x="2912999" y="13843"/>
                  </a:lnTo>
                  <a:lnTo>
                    <a:pt x="2914396" y="11937"/>
                  </a:lnTo>
                  <a:lnTo>
                    <a:pt x="2916935" y="10540"/>
                  </a:lnTo>
                  <a:lnTo>
                    <a:pt x="2920365" y="9398"/>
                  </a:lnTo>
                  <a:lnTo>
                    <a:pt x="2923794" y="8255"/>
                  </a:lnTo>
                  <a:lnTo>
                    <a:pt x="2928366" y="7365"/>
                  </a:lnTo>
                  <a:lnTo>
                    <a:pt x="2933954" y="6731"/>
                  </a:lnTo>
                  <a:lnTo>
                    <a:pt x="2939542" y="6096"/>
                  </a:lnTo>
                  <a:lnTo>
                    <a:pt x="2946527" y="5714"/>
                  </a:lnTo>
                  <a:lnTo>
                    <a:pt x="2955035" y="5714"/>
                  </a:lnTo>
                  <a:close/>
                </a:path>
                <a:path w="3914775" h="448944">
                  <a:moveTo>
                    <a:pt x="2369820" y="5714"/>
                  </a:moveTo>
                  <a:lnTo>
                    <a:pt x="2409190" y="6603"/>
                  </a:lnTo>
                  <a:lnTo>
                    <a:pt x="2419604" y="8636"/>
                  </a:lnTo>
                  <a:lnTo>
                    <a:pt x="2423922" y="9778"/>
                  </a:lnTo>
                  <a:lnTo>
                    <a:pt x="2433828" y="24130"/>
                  </a:lnTo>
                  <a:lnTo>
                    <a:pt x="2567813" y="408305"/>
                  </a:lnTo>
                  <a:lnTo>
                    <a:pt x="2570480" y="416306"/>
                  </a:lnTo>
                  <a:lnTo>
                    <a:pt x="2572131" y="422656"/>
                  </a:lnTo>
                  <a:lnTo>
                    <a:pt x="2572766" y="427355"/>
                  </a:lnTo>
                  <a:lnTo>
                    <a:pt x="2573528" y="432053"/>
                  </a:lnTo>
                  <a:lnTo>
                    <a:pt x="2531237" y="443102"/>
                  </a:lnTo>
                  <a:lnTo>
                    <a:pt x="2523214" y="443077"/>
                  </a:lnTo>
                  <a:lnTo>
                    <a:pt x="2490089" y="440563"/>
                  </a:lnTo>
                  <a:lnTo>
                    <a:pt x="2486787" y="439547"/>
                  </a:lnTo>
                  <a:lnTo>
                    <a:pt x="2484374" y="438150"/>
                  </a:lnTo>
                  <a:lnTo>
                    <a:pt x="2483104" y="436372"/>
                  </a:lnTo>
                  <a:lnTo>
                    <a:pt x="2481707" y="434594"/>
                  </a:lnTo>
                  <a:lnTo>
                    <a:pt x="2480564" y="432308"/>
                  </a:lnTo>
                  <a:lnTo>
                    <a:pt x="2479675" y="429387"/>
                  </a:lnTo>
                  <a:lnTo>
                    <a:pt x="2450592" y="342264"/>
                  </a:lnTo>
                  <a:lnTo>
                    <a:pt x="2287778" y="342264"/>
                  </a:lnTo>
                  <a:lnTo>
                    <a:pt x="2260346" y="426974"/>
                  </a:lnTo>
                  <a:lnTo>
                    <a:pt x="2259457" y="430149"/>
                  </a:lnTo>
                  <a:lnTo>
                    <a:pt x="2258314" y="432815"/>
                  </a:lnTo>
                  <a:lnTo>
                    <a:pt x="2222372" y="443102"/>
                  </a:lnTo>
                  <a:lnTo>
                    <a:pt x="2212847" y="443102"/>
                  </a:lnTo>
                  <a:lnTo>
                    <a:pt x="2202560" y="443102"/>
                  </a:lnTo>
                  <a:lnTo>
                    <a:pt x="2194560" y="442722"/>
                  </a:lnTo>
                  <a:lnTo>
                    <a:pt x="2188718" y="442087"/>
                  </a:lnTo>
                  <a:lnTo>
                    <a:pt x="2182876" y="441451"/>
                  </a:lnTo>
                  <a:lnTo>
                    <a:pt x="2178939" y="439800"/>
                  </a:lnTo>
                  <a:lnTo>
                    <a:pt x="2176653" y="437261"/>
                  </a:lnTo>
                  <a:lnTo>
                    <a:pt x="2174367" y="434594"/>
                  </a:lnTo>
                  <a:lnTo>
                    <a:pt x="2173605" y="431038"/>
                  </a:lnTo>
                  <a:lnTo>
                    <a:pt x="2174367" y="426338"/>
                  </a:lnTo>
                  <a:lnTo>
                    <a:pt x="2175002" y="421639"/>
                  </a:lnTo>
                  <a:lnTo>
                    <a:pt x="2312924" y="23113"/>
                  </a:lnTo>
                  <a:lnTo>
                    <a:pt x="2317622" y="13970"/>
                  </a:lnTo>
                  <a:lnTo>
                    <a:pt x="2319401" y="11557"/>
                  </a:lnTo>
                  <a:lnTo>
                    <a:pt x="2322322" y="9778"/>
                  </a:lnTo>
                  <a:lnTo>
                    <a:pt x="2326132" y="8636"/>
                  </a:lnTo>
                  <a:lnTo>
                    <a:pt x="2330069" y="7365"/>
                  </a:lnTo>
                  <a:lnTo>
                    <a:pt x="2361747" y="5758"/>
                  </a:lnTo>
                  <a:lnTo>
                    <a:pt x="2369820" y="5714"/>
                  </a:lnTo>
                  <a:close/>
                </a:path>
                <a:path w="3914775" h="448944">
                  <a:moveTo>
                    <a:pt x="1568195" y="5714"/>
                  </a:moveTo>
                  <a:lnTo>
                    <a:pt x="1607566" y="6603"/>
                  </a:lnTo>
                  <a:lnTo>
                    <a:pt x="1617980" y="8636"/>
                  </a:lnTo>
                  <a:lnTo>
                    <a:pt x="1622297" y="9778"/>
                  </a:lnTo>
                  <a:lnTo>
                    <a:pt x="1632204" y="24130"/>
                  </a:lnTo>
                  <a:lnTo>
                    <a:pt x="1766189" y="408305"/>
                  </a:lnTo>
                  <a:lnTo>
                    <a:pt x="1768856" y="416306"/>
                  </a:lnTo>
                  <a:lnTo>
                    <a:pt x="1770507" y="422656"/>
                  </a:lnTo>
                  <a:lnTo>
                    <a:pt x="1771142" y="427355"/>
                  </a:lnTo>
                  <a:lnTo>
                    <a:pt x="1771904" y="432053"/>
                  </a:lnTo>
                  <a:lnTo>
                    <a:pt x="1729613" y="443102"/>
                  </a:lnTo>
                  <a:lnTo>
                    <a:pt x="1721590" y="443077"/>
                  </a:lnTo>
                  <a:lnTo>
                    <a:pt x="1688465" y="440563"/>
                  </a:lnTo>
                  <a:lnTo>
                    <a:pt x="1685163" y="439547"/>
                  </a:lnTo>
                  <a:lnTo>
                    <a:pt x="1682750" y="438150"/>
                  </a:lnTo>
                  <a:lnTo>
                    <a:pt x="1681480" y="436372"/>
                  </a:lnTo>
                  <a:lnTo>
                    <a:pt x="1680083" y="434594"/>
                  </a:lnTo>
                  <a:lnTo>
                    <a:pt x="1678940" y="432308"/>
                  </a:lnTo>
                  <a:lnTo>
                    <a:pt x="1678051" y="429387"/>
                  </a:lnTo>
                  <a:lnTo>
                    <a:pt x="1648968" y="342264"/>
                  </a:lnTo>
                  <a:lnTo>
                    <a:pt x="1486154" y="342264"/>
                  </a:lnTo>
                  <a:lnTo>
                    <a:pt x="1458722" y="426974"/>
                  </a:lnTo>
                  <a:lnTo>
                    <a:pt x="1457833" y="430149"/>
                  </a:lnTo>
                  <a:lnTo>
                    <a:pt x="1456690" y="432815"/>
                  </a:lnTo>
                  <a:lnTo>
                    <a:pt x="1420749" y="443102"/>
                  </a:lnTo>
                  <a:lnTo>
                    <a:pt x="1411224" y="443102"/>
                  </a:lnTo>
                  <a:lnTo>
                    <a:pt x="1400937" y="443102"/>
                  </a:lnTo>
                  <a:lnTo>
                    <a:pt x="1371981" y="431038"/>
                  </a:lnTo>
                  <a:lnTo>
                    <a:pt x="1372743" y="426338"/>
                  </a:lnTo>
                  <a:lnTo>
                    <a:pt x="1373378" y="421639"/>
                  </a:lnTo>
                  <a:lnTo>
                    <a:pt x="1511300" y="23113"/>
                  </a:lnTo>
                  <a:lnTo>
                    <a:pt x="1515999" y="13970"/>
                  </a:lnTo>
                  <a:lnTo>
                    <a:pt x="1517777" y="11557"/>
                  </a:lnTo>
                  <a:lnTo>
                    <a:pt x="1520697" y="9778"/>
                  </a:lnTo>
                  <a:lnTo>
                    <a:pt x="1524508" y="8636"/>
                  </a:lnTo>
                  <a:lnTo>
                    <a:pt x="1528445" y="7365"/>
                  </a:lnTo>
                  <a:lnTo>
                    <a:pt x="1560123" y="5758"/>
                  </a:lnTo>
                  <a:lnTo>
                    <a:pt x="1568195" y="5714"/>
                  </a:lnTo>
                  <a:close/>
                </a:path>
                <a:path w="3914775" h="448944">
                  <a:moveTo>
                    <a:pt x="1165860" y="5714"/>
                  </a:moveTo>
                  <a:lnTo>
                    <a:pt x="1174496" y="5714"/>
                  </a:lnTo>
                  <a:lnTo>
                    <a:pt x="1181735" y="6096"/>
                  </a:lnTo>
                  <a:lnTo>
                    <a:pt x="1187323" y="6731"/>
                  </a:lnTo>
                  <a:lnTo>
                    <a:pt x="1192911" y="7365"/>
                  </a:lnTo>
                  <a:lnTo>
                    <a:pt x="1197356" y="8255"/>
                  </a:lnTo>
                  <a:lnTo>
                    <a:pt x="1200658" y="9398"/>
                  </a:lnTo>
                  <a:lnTo>
                    <a:pt x="1203960" y="10540"/>
                  </a:lnTo>
                  <a:lnTo>
                    <a:pt x="1206373" y="11937"/>
                  </a:lnTo>
                  <a:lnTo>
                    <a:pt x="1207897" y="13843"/>
                  </a:lnTo>
                  <a:lnTo>
                    <a:pt x="1209294" y="15621"/>
                  </a:lnTo>
                  <a:lnTo>
                    <a:pt x="1210056" y="17525"/>
                  </a:lnTo>
                  <a:lnTo>
                    <a:pt x="1210056" y="19812"/>
                  </a:lnTo>
                  <a:lnTo>
                    <a:pt x="1210056" y="368426"/>
                  </a:lnTo>
                  <a:lnTo>
                    <a:pt x="1346327" y="368426"/>
                  </a:lnTo>
                  <a:lnTo>
                    <a:pt x="1348613" y="368426"/>
                  </a:lnTo>
                  <a:lnTo>
                    <a:pt x="1350518" y="369062"/>
                  </a:lnTo>
                  <a:lnTo>
                    <a:pt x="1358900" y="387350"/>
                  </a:lnTo>
                  <a:lnTo>
                    <a:pt x="1359408" y="391922"/>
                  </a:lnTo>
                  <a:lnTo>
                    <a:pt x="1359662" y="397510"/>
                  </a:lnTo>
                  <a:lnTo>
                    <a:pt x="1359662" y="404240"/>
                  </a:lnTo>
                  <a:lnTo>
                    <a:pt x="1359662" y="410972"/>
                  </a:lnTo>
                  <a:lnTo>
                    <a:pt x="1352169" y="439038"/>
                  </a:lnTo>
                  <a:lnTo>
                    <a:pt x="1350518" y="440436"/>
                  </a:lnTo>
                  <a:lnTo>
                    <a:pt x="1348613" y="441071"/>
                  </a:lnTo>
                  <a:lnTo>
                    <a:pt x="1346327" y="441071"/>
                  </a:lnTo>
                  <a:lnTo>
                    <a:pt x="1147699" y="441071"/>
                  </a:lnTo>
                  <a:lnTo>
                    <a:pt x="1140333" y="441071"/>
                  </a:lnTo>
                  <a:lnTo>
                    <a:pt x="1134237" y="438912"/>
                  </a:lnTo>
                  <a:lnTo>
                    <a:pt x="1129157" y="434594"/>
                  </a:lnTo>
                  <a:lnTo>
                    <a:pt x="1124204" y="430149"/>
                  </a:lnTo>
                  <a:lnTo>
                    <a:pt x="1121664" y="423037"/>
                  </a:lnTo>
                  <a:lnTo>
                    <a:pt x="1121664" y="413258"/>
                  </a:lnTo>
                  <a:lnTo>
                    <a:pt x="1121664" y="19812"/>
                  </a:lnTo>
                  <a:lnTo>
                    <a:pt x="1121664" y="17525"/>
                  </a:lnTo>
                  <a:lnTo>
                    <a:pt x="1122299" y="15621"/>
                  </a:lnTo>
                  <a:lnTo>
                    <a:pt x="1123823" y="13843"/>
                  </a:lnTo>
                  <a:lnTo>
                    <a:pt x="1125220" y="11937"/>
                  </a:lnTo>
                  <a:lnTo>
                    <a:pt x="1127633" y="10540"/>
                  </a:lnTo>
                  <a:lnTo>
                    <a:pt x="1131062" y="9398"/>
                  </a:lnTo>
                  <a:lnTo>
                    <a:pt x="1134364" y="8255"/>
                  </a:lnTo>
                  <a:lnTo>
                    <a:pt x="1138936" y="7365"/>
                  </a:lnTo>
                  <a:lnTo>
                    <a:pt x="1144524" y="6731"/>
                  </a:lnTo>
                  <a:lnTo>
                    <a:pt x="1150239" y="6096"/>
                  </a:lnTo>
                  <a:lnTo>
                    <a:pt x="1157351" y="5714"/>
                  </a:lnTo>
                  <a:lnTo>
                    <a:pt x="1165860" y="5714"/>
                  </a:lnTo>
                  <a:close/>
                </a:path>
                <a:path w="3914775" h="448944">
                  <a:moveTo>
                    <a:pt x="939038" y="762"/>
                  </a:moveTo>
                  <a:lnTo>
                    <a:pt x="982124" y="5324"/>
                  </a:lnTo>
                  <a:lnTo>
                    <a:pt x="1024594" y="19736"/>
                  </a:lnTo>
                  <a:lnTo>
                    <a:pt x="1046353" y="33655"/>
                  </a:lnTo>
                  <a:lnTo>
                    <a:pt x="1049401" y="36702"/>
                  </a:lnTo>
                  <a:lnTo>
                    <a:pt x="1055243" y="48895"/>
                  </a:lnTo>
                  <a:lnTo>
                    <a:pt x="1056005" y="52070"/>
                  </a:lnTo>
                  <a:lnTo>
                    <a:pt x="1056513" y="55752"/>
                  </a:lnTo>
                  <a:lnTo>
                    <a:pt x="1056767" y="59944"/>
                  </a:lnTo>
                  <a:lnTo>
                    <a:pt x="1057148" y="64262"/>
                  </a:lnTo>
                  <a:lnTo>
                    <a:pt x="1057275" y="69469"/>
                  </a:lnTo>
                  <a:lnTo>
                    <a:pt x="1057275" y="75692"/>
                  </a:lnTo>
                  <a:lnTo>
                    <a:pt x="1057275" y="82423"/>
                  </a:lnTo>
                  <a:lnTo>
                    <a:pt x="1054227" y="104139"/>
                  </a:lnTo>
                  <a:lnTo>
                    <a:pt x="1053211" y="107061"/>
                  </a:lnTo>
                  <a:lnTo>
                    <a:pt x="1051814" y="109220"/>
                  </a:lnTo>
                  <a:lnTo>
                    <a:pt x="1050290" y="110617"/>
                  </a:lnTo>
                  <a:lnTo>
                    <a:pt x="1048639" y="111887"/>
                  </a:lnTo>
                  <a:lnTo>
                    <a:pt x="1046861" y="112522"/>
                  </a:lnTo>
                  <a:lnTo>
                    <a:pt x="1044956" y="112522"/>
                  </a:lnTo>
                  <a:lnTo>
                    <a:pt x="1041527" y="112522"/>
                  </a:lnTo>
                  <a:lnTo>
                    <a:pt x="1037336" y="110617"/>
                  </a:lnTo>
                  <a:lnTo>
                    <a:pt x="1032129" y="106680"/>
                  </a:lnTo>
                  <a:lnTo>
                    <a:pt x="1027049" y="102743"/>
                  </a:lnTo>
                  <a:lnTo>
                    <a:pt x="1020444" y="98425"/>
                  </a:lnTo>
                  <a:lnTo>
                    <a:pt x="983107" y="80645"/>
                  </a:lnTo>
                  <a:lnTo>
                    <a:pt x="942721" y="74675"/>
                  </a:lnTo>
                  <a:lnTo>
                    <a:pt x="930197" y="75340"/>
                  </a:lnTo>
                  <a:lnTo>
                    <a:pt x="886956" y="91100"/>
                  </a:lnTo>
                  <a:lnTo>
                    <a:pt x="855561" y="125755"/>
                  </a:lnTo>
                  <a:lnTo>
                    <a:pt x="840613" y="162813"/>
                  </a:lnTo>
                  <a:lnTo>
                    <a:pt x="833701" y="208444"/>
                  </a:lnTo>
                  <a:lnTo>
                    <a:pt x="833247" y="225425"/>
                  </a:lnTo>
                  <a:lnTo>
                    <a:pt x="833745" y="243853"/>
                  </a:lnTo>
                  <a:lnTo>
                    <a:pt x="841121" y="291592"/>
                  </a:lnTo>
                  <a:lnTo>
                    <a:pt x="856694" y="327900"/>
                  </a:lnTo>
                  <a:lnTo>
                    <a:pt x="888853" y="359568"/>
                  </a:lnTo>
                  <a:lnTo>
                    <a:pt x="932533" y="372832"/>
                  </a:lnTo>
                  <a:lnTo>
                    <a:pt x="945134" y="373380"/>
                  </a:lnTo>
                  <a:lnTo>
                    <a:pt x="956446" y="373044"/>
                  </a:lnTo>
                  <a:lnTo>
                    <a:pt x="993838" y="365085"/>
                  </a:lnTo>
                  <a:lnTo>
                    <a:pt x="1029716" y="347218"/>
                  </a:lnTo>
                  <a:lnTo>
                    <a:pt x="1040257" y="340106"/>
                  </a:lnTo>
                  <a:lnTo>
                    <a:pt x="1044321" y="338327"/>
                  </a:lnTo>
                  <a:lnTo>
                    <a:pt x="1047242" y="338327"/>
                  </a:lnTo>
                  <a:lnTo>
                    <a:pt x="1049528" y="338327"/>
                  </a:lnTo>
                  <a:lnTo>
                    <a:pt x="1051306" y="338709"/>
                  </a:lnTo>
                  <a:lnTo>
                    <a:pt x="1052576" y="339598"/>
                  </a:lnTo>
                  <a:lnTo>
                    <a:pt x="1053973" y="340487"/>
                  </a:lnTo>
                  <a:lnTo>
                    <a:pt x="1055116" y="342264"/>
                  </a:lnTo>
                  <a:lnTo>
                    <a:pt x="1056005" y="344932"/>
                  </a:lnTo>
                  <a:lnTo>
                    <a:pt x="1056894" y="347599"/>
                  </a:lnTo>
                  <a:lnTo>
                    <a:pt x="1057529" y="351409"/>
                  </a:lnTo>
                  <a:lnTo>
                    <a:pt x="1057910" y="356235"/>
                  </a:lnTo>
                  <a:lnTo>
                    <a:pt x="1058418" y="360934"/>
                  </a:lnTo>
                  <a:lnTo>
                    <a:pt x="1058672" y="367411"/>
                  </a:lnTo>
                  <a:lnTo>
                    <a:pt x="1058672" y="375412"/>
                  </a:lnTo>
                  <a:lnTo>
                    <a:pt x="1058672" y="381000"/>
                  </a:lnTo>
                  <a:lnTo>
                    <a:pt x="1058418" y="385825"/>
                  </a:lnTo>
                  <a:lnTo>
                    <a:pt x="1034288" y="423672"/>
                  </a:lnTo>
                  <a:lnTo>
                    <a:pt x="992203" y="440277"/>
                  </a:lnTo>
                  <a:lnTo>
                    <a:pt x="953325" y="447166"/>
                  </a:lnTo>
                  <a:lnTo>
                    <a:pt x="931418" y="448056"/>
                  </a:lnTo>
                  <a:lnTo>
                    <a:pt x="909677" y="447198"/>
                  </a:lnTo>
                  <a:lnTo>
                    <a:pt x="869481" y="440340"/>
                  </a:lnTo>
                  <a:lnTo>
                    <a:pt x="833786" y="426644"/>
                  </a:lnTo>
                  <a:lnTo>
                    <a:pt x="790067" y="393319"/>
                  </a:lnTo>
                  <a:lnTo>
                    <a:pt x="758991" y="344795"/>
                  </a:lnTo>
                  <a:lnTo>
                    <a:pt x="745678" y="303954"/>
                  </a:lnTo>
                  <a:lnTo>
                    <a:pt x="738959" y="256416"/>
                  </a:lnTo>
                  <a:lnTo>
                    <a:pt x="738124" y="230124"/>
                  </a:lnTo>
                  <a:lnTo>
                    <a:pt x="739050" y="203265"/>
                  </a:lnTo>
                  <a:lnTo>
                    <a:pt x="746428" y="154168"/>
                  </a:lnTo>
                  <a:lnTo>
                    <a:pt x="761001" y="111378"/>
                  </a:lnTo>
                  <a:lnTo>
                    <a:pt x="781627" y="75374"/>
                  </a:lnTo>
                  <a:lnTo>
                    <a:pt x="808015" y="46251"/>
                  </a:lnTo>
                  <a:lnTo>
                    <a:pt x="839690" y="24153"/>
                  </a:lnTo>
                  <a:lnTo>
                    <a:pt x="876530" y="9173"/>
                  </a:lnTo>
                  <a:lnTo>
                    <a:pt x="917297" y="1692"/>
                  </a:lnTo>
                  <a:lnTo>
                    <a:pt x="939038" y="762"/>
                  </a:lnTo>
                  <a:close/>
                </a:path>
                <a:path w="3914775" h="448944">
                  <a:moveTo>
                    <a:pt x="3282569" y="0"/>
                  </a:moveTo>
                  <a:lnTo>
                    <a:pt x="3328860" y="3301"/>
                  </a:lnTo>
                  <a:lnTo>
                    <a:pt x="3369437" y="13081"/>
                  </a:lnTo>
                  <a:lnTo>
                    <a:pt x="3404028" y="29686"/>
                  </a:lnTo>
                  <a:lnTo>
                    <a:pt x="3444311" y="67768"/>
                  </a:lnTo>
                  <a:lnTo>
                    <a:pt x="3463361" y="102006"/>
                  </a:lnTo>
                  <a:lnTo>
                    <a:pt x="3476196" y="143390"/>
                  </a:lnTo>
                  <a:lnTo>
                    <a:pt x="3482673" y="192158"/>
                  </a:lnTo>
                  <a:lnTo>
                    <a:pt x="3483482" y="219328"/>
                  </a:lnTo>
                  <a:lnTo>
                    <a:pt x="3482647" y="245590"/>
                  </a:lnTo>
                  <a:lnTo>
                    <a:pt x="3475928" y="293874"/>
                  </a:lnTo>
                  <a:lnTo>
                    <a:pt x="3462541" y="336299"/>
                  </a:lnTo>
                  <a:lnTo>
                    <a:pt x="3442678" y="372391"/>
                  </a:lnTo>
                  <a:lnTo>
                    <a:pt x="3416244" y="401943"/>
                  </a:lnTo>
                  <a:lnTo>
                    <a:pt x="3383478" y="424525"/>
                  </a:lnTo>
                  <a:lnTo>
                    <a:pt x="3344469" y="440031"/>
                  </a:lnTo>
                  <a:lnTo>
                    <a:pt x="3299408" y="447841"/>
                  </a:lnTo>
                  <a:lnTo>
                    <a:pt x="3274568" y="448818"/>
                  </a:lnTo>
                  <a:lnTo>
                    <a:pt x="3250060" y="447984"/>
                  </a:lnTo>
                  <a:lnTo>
                    <a:pt x="3205952" y="441317"/>
                  </a:lnTo>
                  <a:lnTo>
                    <a:pt x="3168229" y="428031"/>
                  </a:lnTo>
                  <a:lnTo>
                    <a:pt x="3123438" y="395224"/>
                  </a:lnTo>
                  <a:lnTo>
                    <a:pt x="3092916" y="346217"/>
                  </a:lnTo>
                  <a:lnTo>
                    <a:pt x="3080345" y="304353"/>
                  </a:lnTo>
                  <a:lnTo>
                    <a:pt x="3074058" y="254771"/>
                  </a:lnTo>
                  <a:lnTo>
                    <a:pt x="3073272" y="227075"/>
                  </a:lnTo>
                  <a:lnTo>
                    <a:pt x="3074106" y="201451"/>
                  </a:lnTo>
                  <a:lnTo>
                    <a:pt x="3080773" y="154156"/>
                  </a:lnTo>
                  <a:lnTo>
                    <a:pt x="3094160" y="112269"/>
                  </a:lnTo>
                  <a:lnTo>
                    <a:pt x="3114075" y="76507"/>
                  </a:lnTo>
                  <a:lnTo>
                    <a:pt x="3140511" y="47126"/>
                  </a:lnTo>
                  <a:lnTo>
                    <a:pt x="3173277" y="24509"/>
                  </a:lnTo>
                  <a:lnTo>
                    <a:pt x="3212256" y="8893"/>
                  </a:lnTo>
                  <a:lnTo>
                    <a:pt x="3257544" y="996"/>
                  </a:lnTo>
                  <a:lnTo>
                    <a:pt x="3282569" y="0"/>
                  </a:lnTo>
                  <a:close/>
                </a:path>
              </a:pathLst>
            </a:custGeom>
            <a:ln w="18288">
              <a:solidFill>
                <a:srgbClr val="FBFBF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6075" y="1887296"/>
            <a:ext cx="310895" cy="372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3375" y="395681"/>
            <a:ext cx="4873625" cy="441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ECONOMICAL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FEASIBILITY</a:t>
            </a:r>
            <a:endParaRPr sz="2400">
              <a:latin typeface="Calibri"/>
              <a:cs typeface="Calibri"/>
            </a:endParaRPr>
          </a:p>
          <a:p>
            <a:pPr marL="12700" marR="1847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system </a:t>
            </a:r>
            <a:r>
              <a:rPr dirty="0" sz="2400" spc="-5">
                <a:latin typeface="Calibri"/>
                <a:cs typeface="Calibri"/>
              </a:rPr>
              <a:t>development </a:t>
            </a:r>
            <a:r>
              <a:rPr dirty="0" sz="2400" spc="-15">
                <a:latin typeface="Calibri"/>
                <a:cs typeface="Calibri"/>
              </a:rPr>
              <a:t>costs </a:t>
            </a:r>
            <a:r>
              <a:rPr dirty="0" sz="2400" spc="-5">
                <a:latin typeface="Calibri"/>
                <a:cs typeface="Calibri"/>
              </a:rPr>
              <a:t>will </a:t>
            </a:r>
            <a:r>
              <a:rPr dirty="0" sz="2400">
                <a:latin typeface="Calibri"/>
                <a:cs typeface="Calibri"/>
              </a:rPr>
              <a:t>be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significant.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proposed</a:t>
            </a:r>
            <a:r>
              <a:rPr dirty="0" sz="2400" spc="-25">
                <a:latin typeface="Calibri"/>
                <a:cs typeface="Calibri"/>
              </a:rPr>
              <a:t> system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economically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feasible.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 b="1">
                <a:latin typeface="Calibri"/>
                <a:cs typeface="Calibri"/>
              </a:rPr>
              <a:t>OPERATIONAL</a:t>
            </a:r>
            <a:r>
              <a:rPr dirty="0" sz="2400" spc="-9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FEASIBILITY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It is a </a:t>
            </a:r>
            <a:r>
              <a:rPr dirty="0" sz="2400" spc="-10">
                <a:latin typeface="Calibri"/>
                <a:cs typeface="Calibri"/>
              </a:rPr>
              <a:t>standard </a:t>
            </a:r>
            <a:r>
              <a:rPr dirty="0" sz="2400" spc="-5">
                <a:latin typeface="Calibri"/>
                <a:cs typeface="Calibri"/>
              </a:rPr>
              <a:t>that ensures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interoperability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 benefit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public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both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terms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cost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service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quality.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proposed </a:t>
            </a:r>
            <a:r>
              <a:rPr dirty="0" sz="2400" spc="-25">
                <a:latin typeface="Calibri"/>
                <a:cs typeface="Calibri"/>
              </a:rPr>
              <a:t>system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acceptable </a:t>
            </a:r>
            <a:r>
              <a:rPr dirty="0" sz="2400" spc="-10">
                <a:latin typeface="Calibri"/>
                <a:cs typeface="Calibri"/>
              </a:rPr>
              <a:t>to users. </a:t>
            </a:r>
            <a:r>
              <a:rPr dirty="0" sz="2400" spc="-5">
                <a:latin typeface="Calibri"/>
                <a:cs typeface="Calibri"/>
              </a:rPr>
              <a:t>So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proposed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operationally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feasible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72511" y="237782"/>
            <a:ext cx="3982085" cy="9249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7340" y="853566"/>
            <a:ext cx="8754110" cy="559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1595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Book </a:t>
            </a:r>
            <a:r>
              <a:rPr dirty="0" sz="2400" spc="-10">
                <a:latin typeface="Calibri"/>
                <a:cs typeface="Calibri"/>
              </a:rPr>
              <a:t>Store Recommendation </a:t>
            </a:r>
            <a:r>
              <a:rPr dirty="0" sz="2400" spc="-20">
                <a:latin typeface="Calibri"/>
                <a:cs typeface="Calibri"/>
              </a:rPr>
              <a:t>System </a:t>
            </a:r>
            <a:r>
              <a:rPr dirty="0" sz="2400">
                <a:latin typeface="Calibri"/>
                <a:cs typeface="Calibri"/>
              </a:rPr>
              <a:t>is the </a:t>
            </a:r>
            <a:r>
              <a:rPr dirty="0" sz="2400" spc="-15">
                <a:latin typeface="Calibri"/>
                <a:cs typeface="Calibri"/>
              </a:rPr>
              <a:t>web </a:t>
            </a:r>
            <a:r>
              <a:rPr dirty="0" sz="2400" spc="-5">
                <a:latin typeface="Calibri"/>
                <a:cs typeface="Calibri"/>
              </a:rPr>
              <a:t>application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 automate </a:t>
            </a:r>
            <a:r>
              <a:rPr dirty="0" sz="2400">
                <a:latin typeface="Calibri"/>
                <a:cs typeface="Calibri"/>
              </a:rPr>
              <a:t>all kinds of </a:t>
            </a:r>
            <a:r>
              <a:rPr dirty="0" sz="2400" spc="-5">
                <a:latin typeface="Calibri"/>
                <a:cs typeface="Calibri"/>
              </a:rPr>
              <a:t>operations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book shop.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means a shop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">
                <a:latin typeface="Calibri"/>
                <a:cs typeface="Calibri"/>
              </a:rPr>
              <a:t> provides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facility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customers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shop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surf and </a:t>
            </a:r>
            <a:r>
              <a:rPr dirty="0" sz="2400" spc="-10">
                <a:latin typeface="Calibri"/>
                <a:cs typeface="Calibri"/>
              </a:rPr>
              <a:t>explore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books </a:t>
            </a:r>
            <a:r>
              <a:rPr dirty="0" sz="2400" spc="-10">
                <a:latin typeface="Calibri"/>
                <a:cs typeface="Calibri"/>
              </a:rPr>
              <a:t>from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shop without </a:t>
            </a:r>
            <a:r>
              <a:rPr dirty="0" sz="2400" spc="-15">
                <a:latin typeface="Calibri"/>
                <a:cs typeface="Calibri"/>
              </a:rPr>
              <a:t>any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complexity.</a:t>
            </a:r>
            <a:endParaRPr sz="2400">
              <a:latin typeface="Calibri"/>
              <a:cs typeface="Calibri"/>
            </a:endParaRPr>
          </a:p>
          <a:p>
            <a:pPr marL="88900" marR="292735" indent="67310">
              <a:lnSpc>
                <a:spcPct val="100000"/>
              </a:lnSpc>
              <a:spcBef>
                <a:spcPts val="5"/>
              </a:spcBef>
              <a:tabLst>
                <a:tab pos="848994" algn="l"/>
              </a:tabLst>
            </a:pPr>
            <a:r>
              <a:rPr dirty="0" sz="2400" spc="-10">
                <a:latin typeface="Calibri"/>
                <a:cs typeface="Calibri"/>
              </a:rPr>
              <a:t>Recommendation </a:t>
            </a:r>
            <a:r>
              <a:rPr dirty="0" sz="2400" spc="-20">
                <a:latin typeface="Calibri"/>
                <a:cs typeface="Calibri"/>
              </a:rPr>
              <a:t>systems </a:t>
            </a:r>
            <a:r>
              <a:rPr dirty="0" sz="2400" spc="-10">
                <a:latin typeface="Calibri"/>
                <a:cs typeface="Calibri"/>
              </a:rPr>
              <a:t>propose </a:t>
            </a:r>
            <a:r>
              <a:rPr dirty="0" sz="2400" spc="-5">
                <a:latin typeface="Calibri"/>
                <a:cs typeface="Calibri"/>
              </a:rPr>
              <a:t>products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users </a:t>
            </a:r>
            <a:r>
              <a:rPr dirty="0" sz="2400" spc="-5">
                <a:latin typeface="Calibri"/>
                <a:cs typeface="Calibri"/>
              </a:rPr>
              <a:t>which </a:t>
            </a:r>
            <a:r>
              <a:rPr dirty="0" sz="2400" spc="-10">
                <a:latin typeface="Calibri"/>
                <a:cs typeface="Calibri"/>
              </a:rPr>
              <a:t>are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most	</a:t>
            </a:r>
            <a:r>
              <a:rPr dirty="0" sz="2400" spc="-10">
                <a:latin typeface="Calibri"/>
                <a:cs typeface="Calibri"/>
              </a:rPr>
              <a:t>relevant </a:t>
            </a:r>
            <a:r>
              <a:rPr dirty="0" sz="2400" spc="-5">
                <a:latin typeface="Calibri"/>
                <a:cs typeface="Calibri"/>
              </a:rPr>
              <a:t>to that </a:t>
            </a:r>
            <a:r>
              <a:rPr dirty="0" sz="2400">
                <a:latin typeface="Calibri"/>
                <a:cs typeface="Calibri"/>
              </a:rPr>
              <a:t>particular </a:t>
            </a:r>
            <a:r>
              <a:rPr dirty="0" sz="2400" spc="-50">
                <a:latin typeface="Calibri"/>
                <a:cs typeface="Calibri"/>
              </a:rPr>
              <a:t>user. </a:t>
            </a:r>
            <a:r>
              <a:rPr dirty="0" sz="2400">
                <a:latin typeface="Calibri"/>
                <a:cs typeface="Calibri"/>
              </a:rPr>
              <a:t>One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most powerful </a:t>
            </a:r>
            <a:r>
              <a:rPr dirty="0" sz="2400">
                <a:latin typeface="Calibri"/>
                <a:cs typeface="Calibri"/>
              </a:rPr>
              <a:t> methods </a:t>
            </a:r>
            <a:r>
              <a:rPr dirty="0" sz="2400" spc="-10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increasing benefit </a:t>
            </a:r>
            <a:r>
              <a:rPr dirty="0" sz="2400" spc="5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retaining </a:t>
            </a:r>
            <a:r>
              <a:rPr dirty="0" sz="2400" spc="-10">
                <a:latin typeface="Calibri"/>
                <a:cs typeface="Calibri"/>
              </a:rPr>
              <a:t>customers </a:t>
            </a:r>
            <a:r>
              <a:rPr dirty="0" sz="2400">
                <a:latin typeface="Calibri"/>
                <a:cs typeface="Calibri"/>
              </a:rPr>
              <a:t>is 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recommendation </a:t>
            </a:r>
            <a:r>
              <a:rPr dirty="0" sz="2400" spc="-10">
                <a:latin typeface="Calibri"/>
                <a:cs typeface="Calibri"/>
              </a:rPr>
              <a:t>framework, </a:t>
            </a:r>
            <a:r>
              <a:rPr dirty="0" sz="2400" spc="-5">
                <a:latin typeface="Calibri"/>
                <a:cs typeface="Calibri"/>
              </a:rPr>
              <a:t>which </a:t>
            </a:r>
            <a:r>
              <a:rPr dirty="0" sz="2400" spc="-10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recommend books that </a:t>
            </a:r>
            <a:r>
              <a:rPr dirty="0" sz="2400" spc="-10">
                <a:latin typeface="Calibri"/>
                <a:cs typeface="Calibri"/>
              </a:rPr>
              <a:t>are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interest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customer.</a:t>
            </a:r>
            <a:endParaRPr sz="2400">
              <a:latin typeface="Calibri"/>
              <a:cs typeface="Calibri"/>
            </a:endParaRPr>
          </a:p>
          <a:p>
            <a:pPr marL="12700" marR="237490">
              <a:lnSpc>
                <a:spcPct val="100000"/>
              </a:lnSpc>
              <a:spcBef>
                <a:spcPts val="605"/>
              </a:spcBef>
            </a:pPr>
            <a:r>
              <a:rPr dirty="0" sz="2400" spc="-5">
                <a:latin typeface="Calibri"/>
                <a:cs typeface="Calibri"/>
              </a:rPr>
              <a:t>Chatbot </a:t>
            </a:r>
            <a:r>
              <a:rPr dirty="0" sz="2400">
                <a:latin typeface="Calibri"/>
                <a:cs typeface="Calibri"/>
              </a:rPr>
              <a:t>use is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>
                <a:latin typeface="Calibri"/>
                <a:cs typeface="Calibri"/>
              </a:rPr>
              <a:t>the rise in business and </a:t>
            </a:r>
            <a:r>
              <a:rPr dirty="0" sz="2400" spc="-5">
                <a:latin typeface="Calibri"/>
                <a:cs typeface="Calibri"/>
              </a:rPr>
              <a:t>consumer </a:t>
            </a:r>
            <a:r>
              <a:rPr dirty="0" sz="2400" spc="-15">
                <a:latin typeface="Calibri"/>
                <a:cs typeface="Calibri"/>
              </a:rPr>
              <a:t>markets. </a:t>
            </a:r>
            <a:r>
              <a:rPr dirty="0" sz="2400">
                <a:latin typeface="Calibri"/>
                <a:cs typeface="Calibri"/>
              </a:rPr>
              <a:t>As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chatbots </a:t>
            </a:r>
            <a:r>
              <a:rPr dirty="0" sz="2400" spc="-10">
                <a:latin typeface="Calibri"/>
                <a:cs typeface="Calibri"/>
              </a:rPr>
              <a:t>improve, consumers </a:t>
            </a:r>
            <a:r>
              <a:rPr dirty="0" sz="2400" spc="-20">
                <a:latin typeface="Calibri"/>
                <a:cs typeface="Calibri"/>
              </a:rPr>
              <a:t>have </a:t>
            </a:r>
            <a:r>
              <a:rPr dirty="0" sz="2400">
                <a:latin typeface="Calibri"/>
                <a:cs typeface="Calibri"/>
              </a:rPr>
              <a:t>less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quarrel </a:t>
            </a:r>
            <a:r>
              <a:rPr dirty="0" sz="2400">
                <a:latin typeface="Calibri"/>
                <a:cs typeface="Calibri"/>
              </a:rPr>
              <a:t>about </a:t>
            </a:r>
            <a:r>
              <a:rPr dirty="0" sz="2400" spc="-5">
                <a:latin typeface="Calibri"/>
                <a:cs typeface="Calibri"/>
              </a:rPr>
              <a:t>while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interacting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them. </a:t>
            </a:r>
            <a:r>
              <a:rPr dirty="0" sz="2400" spc="-10">
                <a:latin typeface="Calibri"/>
                <a:cs typeface="Calibri"/>
              </a:rPr>
              <a:t>Between </a:t>
            </a:r>
            <a:r>
              <a:rPr dirty="0" sz="2400">
                <a:latin typeface="Calibri"/>
                <a:cs typeface="Calibri"/>
              </a:rPr>
              <a:t>advanced technology </a:t>
            </a:r>
            <a:r>
              <a:rPr dirty="0" sz="2400" spc="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societal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transition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more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passive,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text-based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communication,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chatbots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niche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phone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calls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fill.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639" y="353580"/>
            <a:ext cx="2744597" cy="598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5775" y="1158062"/>
            <a:ext cx="5891530" cy="2587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6690" algn="l"/>
                <a:tab pos="3985260" algn="l"/>
              </a:tabLst>
            </a:pPr>
            <a:r>
              <a:rPr dirty="0" sz="2400" spc="-50">
                <a:latin typeface="Calibri"/>
                <a:cs typeface="Calibri"/>
              </a:rPr>
              <a:t>We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 view all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book	by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single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690" algn="l"/>
              </a:tabLst>
            </a:pPr>
            <a:r>
              <a:rPr dirty="0" sz="2400" spc="-10">
                <a:latin typeface="Calibri"/>
                <a:cs typeface="Calibri"/>
              </a:rPr>
              <a:t>Economically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offer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24/7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Service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buFont typeface="Arial MT"/>
              <a:buChar char="•"/>
              <a:tabLst>
                <a:tab pos="255904" algn="l"/>
                <a:tab pos="256540" algn="l"/>
              </a:tabLst>
            </a:pPr>
            <a:r>
              <a:rPr dirty="0" sz="2400" spc="-10">
                <a:latin typeface="Calibri"/>
                <a:cs typeface="Calibri"/>
              </a:rPr>
              <a:t>Improve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Customer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Satisfaction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buFont typeface="Arial MT"/>
              <a:buChar char="•"/>
              <a:tabLst>
                <a:tab pos="255904" algn="l"/>
                <a:tab pos="256540" algn="l"/>
              </a:tabLst>
            </a:pPr>
            <a:r>
              <a:rPr dirty="0" sz="2400" spc="-15">
                <a:latin typeface="Calibri"/>
                <a:cs typeface="Calibri"/>
              </a:rPr>
              <a:t>Reach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Younger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Demographic</a:t>
            </a:r>
            <a:endParaRPr sz="2400">
              <a:latin typeface="Calibri"/>
              <a:cs typeface="Calibri"/>
            </a:endParaRPr>
          </a:p>
          <a:p>
            <a:pPr marL="256540" indent="-243840">
              <a:lnSpc>
                <a:spcPct val="100000"/>
              </a:lnSpc>
              <a:buFont typeface="Arial MT"/>
              <a:buChar char="•"/>
              <a:tabLst>
                <a:tab pos="255904" algn="l"/>
                <a:tab pos="256540" algn="l"/>
              </a:tabLst>
            </a:pPr>
            <a:r>
              <a:rPr dirty="0" sz="2400" spc="-10">
                <a:latin typeface="Calibri"/>
                <a:cs typeface="Calibri"/>
              </a:rPr>
              <a:t>Reduce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Costs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6690" algn="l"/>
              </a:tabLst>
            </a:pPr>
            <a:r>
              <a:rPr dirty="0" sz="2400" spc="-10">
                <a:latin typeface="Calibri"/>
                <a:cs typeface="Calibri"/>
              </a:rPr>
              <a:t>Provide </a:t>
            </a:r>
            <a:r>
              <a:rPr dirty="0" sz="2400">
                <a:latin typeface="Calibri"/>
                <a:cs typeface="Calibri"/>
              </a:rPr>
              <a:t>true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knowledge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facts</a:t>
            </a:r>
            <a:endParaRPr sz="2400">
              <a:latin typeface="Calibri"/>
              <a:cs typeface="Calibri"/>
            </a:endParaRPr>
          </a:p>
          <a:p>
            <a:pPr marL="186055" indent="-173990">
              <a:lnSpc>
                <a:spcPct val="100000"/>
              </a:lnSpc>
              <a:buFont typeface="Arial MT"/>
              <a:buChar char="•"/>
              <a:tabLst>
                <a:tab pos="186690" algn="l"/>
              </a:tabLst>
            </a:pPr>
            <a:r>
              <a:rPr dirty="0" sz="2400" spc="-5">
                <a:latin typeface="Calibri"/>
                <a:cs typeface="Calibri"/>
              </a:rPr>
              <a:t>Time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Saving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700529" y="477519"/>
            <a:ext cx="5774690" cy="452755"/>
            <a:chOff x="1700529" y="477519"/>
            <a:chExt cx="5774690" cy="4527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5101" y="482091"/>
              <a:ext cx="5765255" cy="443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32606" y="566800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89" h="184784">
                  <a:moveTo>
                    <a:pt x="61340" y="0"/>
                  </a:moveTo>
                  <a:lnTo>
                    <a:pt x="0" y="184276"/>
                  </a:lnTo>
                  <a:lnTo>
                    <a:pt x="122935" y="184276"/>
                  </a:lnTo>
                  <a:lnTo>
                    <a:pt x="61594" y="0"/>
                  </a:lnTo>
                  <a:lnTo>
                    <a:pt x="6134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8604" y="546861"/>
              <a:ext cx="129032" cy="1320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7732" y="546861"/>
              <a:ext cx="129032" cy="1320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4588" y="546861"/>
              <a:ext cx="129032" cy="1320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05101" y="482091"/>
              <a:ext cx="5765800" cy="443230"/>
            </a:xfrm>
            <a:custGeom>
              <a:avLst/>
              <a:gdLst/>
              <a:ahLst/>
              <a:cxnLst/>
              <a:rect l="l" t="t" r="r" b="b"/>
              <a:pathLst>
                <a:path w="5765800" h="443230">
                  <a:moveTo>
                    <a:pt x="4896739" y="2032"/>
                  </a:moveTo>
                  <a:lnTo>
                    <a:pt x="5113147" y="2032"/>
                  </a:lnTo>
                  <a:lnTo>
                    <a:pt x="5115052" y="2032"/>
                  </a:lnTo>
                  <a:lnTo>
                    <a:pt x="5116830" y="2540"/>
                  </a:lnTo>
                  <a:lnTo>
                    <a:pt x="5118481" y="3683"/>
                  </a:lnTo>
                  <a:lnTo>
                    <a:pt x="5120005" y="4825"/>
                  </a:lnTo>
                  <a:lnTo>
                    <a:pt x="5121402" y="6731"/>
                  </a:lnTo>
                  <a:lnTo>
                    <a:pt x="5122418" y="9525"/>
                  </a:lnTo>
                  <a:lnTo>
                    <a:pt x="5123561" y="12319"/>
                  </a:lnTo>
                  <a:lnTo>
                    <a:pt x="5124450" y="16002"/>
                  </a:lnTo>
                  <a:lnTo>
                    <a:pt x="5124958" y="20320"/>
                  </a:lnTo>
                  <a:lnTo>
                    <a:pt x="5125593" y="24637"/>
                  </a:lnTo>
                  <a:lnTo>
                    <a:pt x="5125847" y="30225"/>
                  </a:lnTo>
                  <a:lnTo>
                    <a:pt x="5125847" y="36830"/>
                  </a:lnTo>
                  <a:lnTo>
                    <a:pt x="5125847" y="43180"/>
                  </a:lnTo>
                  <a:lnTo>
                    <a:pt x="5125593" y="48387"/>
                  </a:lnTo>
                  <a:lnTo>
                    <a:pt x="5124958" y="52832"/>
                  </a:lnTo>
                  <a:lnTo>
                    <a:pt x="5124450" y="57150"/>
                  </a:lnTo>
                  <a:lnTo>
                    <a:pt x="5123561" y="60706"/>
                  </a:lnTo>
                  <a:lnTo>
                    <a:pt x="5122418" y="63373"/>
                  </a:lnTo>
                  <a:lnTo>
                    <a:pt x="5121402" y="66040"/>
                  </a:lnTo>
                  <a:lnTo>
                    <a:pt x="5120005" y="67945"/>
                  </a:lnTo>
                  <a:lnTo>
                    <a:pt x="5118481" y="69215"/>
                  </a:lnTo>
                  <a:lnTo>
                    <a:pt x="5116830" y="70358"/>
                  </a:lnTo>
                  <a:lnTo>
                    <a:pt x="5115052" y="70993"/>
                  </a:lnTo>
                  <a:lnTo>
                    <a:pt x="5113147" y="70993"/>
                  </a:lnTo>
                  <a:lnTo>
                    <a:pt x="4958333" y="70993"/>
                  </a:lnTo>
                  <a:lnTo>
                    <a:pt x="4958333" y="176784"/>
                  </a:lnTo>
                  <a:lnTo>
                    <a:pt x="5089271" y="176784"/>
                  </a:lnTo>
                  <a:lnTo>
                    <a:pt x="5091303" y="176784"/>
                  </a:lnTo>
                  <a:lnTo>
                    <a:pt x="5099050" y="184404"/>
                  </a:lnTo>
                  <a:lnTo>
                    <a:pt x="5100193" y="186944"/>
                  </a:lnTo>
                  <a:lnTo>
                    <a:pt x="5100955" y="190373"/>
                  </a:lnTo>
                  <a:lnTo>
                    <a:pt x="5101590" y="194818"/>
                  </a:lnTo>
                  <a:lnTo>
                    <a:pt x="5102098" y="199136"/>
                  </a:lnTo>
                  <a:lnTo>
                    <a:pt x="5102352" y="204470"/>
                  </a:lnTo>
                  <a:lnTo>
                    <a:pt x="5102352" y="210693"/>
                  </a:lnTo>
                  <a:lnTo>
                    <a:pt x="5102352" y="217170"/>
                  </a:lnTo>
                  <a:lnTo>
                    <a:pt x="5099050" y="236982"/>
                  </a:lnTo>
                  <a:lnTo>
                    <a:pt x="5097907" y="239522"/>
                  </a:lnTo>
                  <a:lnTo>
                    <a:pt x="5096509" y="241300"/>
                  </a:lnTo>
                  <a:lnTo>
                    <a:pt x="5094858" y="242443"/>
                  </a:lnTo>
                  <a:lnTo>
                    <a:pt x="5093208" y="243586"/>
                  </a:lnTo>
                  <a:lnTo>
                    <a:pt x="5091303" y="244094"/>
                  </a:lnTo>
                  <a:lnTo>
                    <a:pt x="5089271" y="244094"/>
                  </a:lnTo>
                  <a:lnTo>
                    <a:pt x="4958333" y="244094"/>
                  </a:lnTo>
                  <a:lnTo>
                    <a:pt x="4958333" y="366395"/>
                  </a:lnTo>
                  <a:lnTo>
                    <a:pt x="5114417" y="366395"/>
                  </a:lnTo>
                  <a:lnTo>
                    <a:pt x="5116449" y="366395"/>
                  </a:lnTo>
                  <a:lnTo>
                    <a:pt x="5126608" y="384683"/>
                  </a:lnTo>
                  <a:lnTo>
                    <a:pt x="5127244" y="389000"/>
                  </a:lnTo>
                  <a:lnTo>
                    <a:pt x="5127498" y="394335"/>
                  </a:lnTo>
                  <a:lnTo>
                    <a:pt x="5127498" y="400812"/>
                  </a:lnTo>
                  <a:lnTo>
                    <a:pt x="5127498" y="407288"/>
                  </a:lnTo>
                  <a:lnTo>
                    <a:pt x="5127244" y="412750"/>
                  </a:lnTo>
                  <a:lnTo>
                    <a:pt x="5126608" y="417068"/>
                  </a:lnTo>
                  <a:lnTo>
                    <a:pt x="5126101" y="421513"/>
                  </a:lnTo>
                  <a:lnTo>
                    <a:pt x="5120005" y="433450"/>
                  </a:lnTo>
                  <a:lnTo>
                    <a:pt x="5118227" y="434721"/>
                  </a:lnTo>
                  <a:lnTo>
                    <a:pt x="5116449" y="435356"/>
                  </a:lnTo>
                  <a:lnTo>
                    <a:pt x="5114417" y="435356"/>
                  </a:lnTo>
                  <a:lnTo>
                    <a:pt x="4896739" y="435356"/>
                  </a:lnTo>
                  <a:lnTo>
                    <a:pt x="4889373" y="435356"/>
                  </a:lnTo>
                  <a:lnTo>
                    <a:pt x="4883150" y="433197"/>
                  </a:lnTo>
                  <a:lnTo>
                    <a:pt x="4878197" y="428879"/>
                  </a:lnTo>
                  <a:lnTo>
                    <a:pt x="4873117" y="424434"/>
                  </a:lnTo>
                  <a:lnTo>
                    <a:pt x="4870704" y="417322"/>
                  </a:lnTo>
                  <a:lnTo>
                    <a:pt x="4870704" y="407543"/>
                  </a:lnTo>
                  <a:lnTo>
                    <a:pt x="4870704" y="29845"/>
                  </a:lnTo>
                  <a:lnTo>
                    <a:pt x="4870704" y="20066"/>
                  </a:lnTo>
                  <a:lnTo>
                    <a:pt x="4873117" y="12954"/>
                  </a:lnTo>
                  <a:lnTo>
                    <a:pt x="4878197" y="8636"/>
                  </a:lnTo>
                  <a:lnTo>
                    <a:pt x="4883150" y="4191"/>
                  </a:lnTo>
                  <a:lnTo>
                    <a:pt x="4889373" y="2032"/>
                  </a:lnTo>
                  <a:lnTo>
                    <a:pt x="4896739" y="2032"/>
                  </a:lnTo>
                  <a:close/>
                </a:path>
                <a:path w="5765800" h="443230">
                  <a:moveTo>
                    <a:pt x="3973195" y="2032"/>
                  </a:moveTo>
                  <a:lnTo>
                    <a:pt x="4189603" y="2032"/>
                  </a:lnTo>
                  <a:lnTo>
                    <a:pt x="4191508" y="2032"/>
                  </a:lnTo>
                  <a:lnTo>
                    <a:pt x="4193286" y="2540"/>
                  </a:lnTo>
                  <a:lnTo>
                    <a:pt x="4194937" y="3683"/>
                  </a:lnTo>
                  <a:lnTo>
                    <a:pt x="4196461" y="4825"/>
                  </a:lnTo>
                  <a:lnTo>
                    <a:pt x="4197858" y="6731"/>
                  </a:lnTo>
                  <a:lnTo>
                    <a:pt x="4198874" y="9525"/>
                  </a:lnTo>
                  <a:lnTo>
                    <a:pt x="4200017" y="12319"/>
                  </a:lnTo>
                  <a:lnTo>
                    <a:pt x="4200906" y="16002"/>
                  </a:lnTo>
                  <a:lnTo>
                    <a:pt x="4201414" y="20320"/>
                  </a:lnTo>
                  <a:lnTo>
                    <a:pt x="4202049" y="24637"/>
                  </a:lnTo>
                  <a:lnTo>
                    <a:pt x="4202303" y="30225"/>
                  </a:lnTo>
                  <a:lnTo>
                    <a:pt x="4202303" y="36830"/>
                  </a:lnTo>
                  <a:lnTo>
                    <a:pt x="4202303" y="43180"/>
                  </a:lnTo>
                  <a:lnTo>
                    <a:pt x="4202049" y="48387"/>
                  </a:lnTo>
                  <a:lnTo>
                    <a:pt x="4201414" y="52832"/>
                  </a:lnTo>
                  <a:lnTo>
                    <a:pt x="4200906" y="57150"/>
                  </a:lnTo>
                  <a:lnTo>
                    <a:pt x="4200017" y="60706"/>
                  </a:lnTo>
                  <a:lnTo>
                    <a:pt x="4198874" y="63373"/>
                  </a:lnTo>
                  <a:lnTo>
                    <a:pt x="4197858" y="66040"/>
                  </a:lnTo>
                  <a:lnTo>
                    <a:pt x="4196461" y="67945"/>
                  </a:lnTo>
                  <a:lnTo>
                    <a:pt x="4194937" y="69215"/>
                  </a:lnTo>
                  <a:lnTo>
                    <a:pt x="4193286" y="70358"/>
                  </a:lnTo>
                  <a:lnTo>
                    <a:pt x="4191508" y="70993"/>
                  </a:lnTo>
                  <a:lnTo>
                    <a:pt x="4189603" y="70993"/>
                  </a:lnTo>
                  <a:lnTo>
                    <a:pt x="4034790" y="70993"/>
                  </a:lnTo>
                  <a:lnTo>
                    <a:pt x="4034790" y="176784"/>
                  </a:lnTo>
                  <a:lnTo>
                    <a:pt x="4165727" y="176784"/>
                  </a:lnTo>
                  <a:lnTo>
                    <a:pt x="4167759" y="176784"/>
                  </a:lnTo>
                  <a:lnTo>
                    <a:pt x="4178808" y="204470"/>
                  </a:lnTo>
                  <a:lnTo>
                    <a:pt x="4178808" y="210693"/>
                  </a:lnTo>
                  <a:lnTo>
                    <a:pt x="4178808" y="217170"/>
                  </a:lnTo>
                  <a:lnTo>
                    <a:pt x="4167759" y="244094"/>
                  </a:lnTo>
                  <a:lnTo>
                    <a:pt x="4165727" y="244094"/>
                  </a:lnTo>
                  <a:lnTo>
                    <a:pt x="4034790" y="244094"/>
                  </a:lnTo>
                  <a:lnTo>
                    <a:pt x="4034790" y="366395"/>
                  </a:lnTo>
                  <a:lnTo>
                    <a:pt x="4190873" y="366395"/>
                  </a:lnTo>
                  <a:lnTo>
                    <a:pt x="4192905" y="366395"/>
                  </a:lnTo>
                  <a:lnTo>
                    <a:pt x="4203065" y="384683"/>
                  </a:lnTo>
                  <a:lnTo>
                    <a:pt x="4203700" y="389000"/>
                  </a:lnTo>
                  <a:lnTo>
                    <a:pt x="4203954" y="394335"/>
                  </a:lnTo>
                  <a:lnTo>
                    <a:pt x="4203954" y="400812"/>
                  </a:lnTo>
                  <a:lnTo>
                    <a:pt x="4203954" y="407288"/>
                  </a:lnTo>
                  <a:lnTo>
                    <a:pt x="4203700" y="412750"/>
                  </a:lnTo>
                  <a:lnTo>
                    <a:pt x="4203065" y="417068"/>
                  </a:lnTo>
                  <a:lnTo>
                    <a:pt x="4202557" y="421513"/>
                  </a:lnTo>
                  <a:lnTo>
                    <a:pt x="4196461" y="433450"/>
                  </a:lnTo>
                  <a:lnTo>
                    <a:pt x="4194683" y="434721"/>
                  </a:lnTo>
                  <a:lnTo>
                    <a:pt x="4192905" y="435356"/>
                  </a:lnTo>
                  <a:lnTo>
                    <a:pt x="4190873" y="435356"/>
                  </a:lnTo>
                  <a:lnTo>
                    <a:pt x="3973195" y="435356"/>
                  </a:lnTo>
                  <a:lnTo>
                    <a:pt x="3965829" y="435356"/>
                  </a:lnTo>
                  <a:lnTo>
                    <a:pt x="3959606" y="433197"/>
                  </a:lnTo>
                  <a:lnTo>
                    <a:pt x="3954653" y="428879"/>
                  </a:lnTo>
                  <a:lnTo>
                    <a:pt x="3949573" y="424434"/>
                  </a:lnTo>
                  <a:lnTo>
                    <a:pt x="3947160" y="417322"/>
                  </a:lnTo>
                  <a:lnTo>
                    <a:pt x="3947160" y="407543"/>
                  </a:lnTo>
                  <a:lnTo>
                    <a:pt x="3947160" y="29845"/>
                  </a:lnTo>
                  <a:lnTo>
                    <a:pt x="3947160" y="20066"/>
                  </a:lnTo>
                  <a:lnTo>
                    <a:pt x="3949573" y="12954"/>
                  </a:lnTo>
                  <a:lnTo>
                    <a:pt x="3954653" y="8636"/>
                  </a:lnTo>
                  <a:lnTo>
                    <a:pt x="3959606" y="4191"/>
                  </a:lnTo>
                  <a:lnTo>
                    <a:pt x="3965829" y="2032"/>
                  </a:lnTo>
                  <a:lnTo>
                    <a:pt x="3973195" y="2032"/>
                  </a:lnTo>
                  <a:close/>
                </a:path>
                <a:path w="5765800" h="443230">
                  <a:moveTo>
                    <a:pt x="3586099" y="2032"/>
                  </a:moveTo>
                  <a:lnTo>
                    <a:pt x="3698367" y="2032"/>
                  </a:lnTo>
                  <a:lnTo>
                    <a:pt x="3706485" y="2077"/>
                  </a:lnTo>
                  <a:lnTo>
                    <a:pt x="3746500" y="4445"/>
                  </a:lnTo>
                  <a:lnTo>
                    <a:pt x="3793617" y="17145"/>
                  </a:lnTo>
                  <a:lnTo>
                    <a:pt x="3829050" y="40767"/>
                  </a:lnTo>
                  <a:lnTo>
                    <a:pt x="3851275" y="75184"/>
                  </a:lnTo>
                  <a:lnTo>
                    <a:pt x="3859022" y="120904"/>
                  </a:lnTo>
                  <a:lnTo>
                    <a:pt x="3858686" y="131544"/>
                  </a:lnTo>
                  <a:lnTo>
                    <a:pt x="3850467" y="169368"/>
                  </a:lnTo>
                  <a:lnTo>
                    <a:pt x="3825319" y="205692"/>
                  </a:lnTo>
                  <a:lnTo>
                    <a:pt x="3784758" y="230330"/>
                  </a:lnTo>
                  <a:lnTo>
                    <a:pt x="3774948" y="233807"/>
                  </a:lnTo>
                  <a:lnTo>
                    <a:pt x="3781425" y="236855"/>
                  </a:lnTo>
                  <a:lnTo>
                    <a:pt x="3813034" y="266297"/>
                  </a:lnTo>
                  <a:lnTo>
                    <a:pt x="3833375" y="303266"/>
                  </a:lnTo>
                  <a:lnTo>
                    <a:pt x="3836543" y="310769"/>
                  </a:lnTo>
                  <a:lnTo>
                    <a:pt x="3873119" y="396240"/>
                  </a:lnTo>
                  <a:lnTo>
                    <a:pt x="3881501" y="421767"/>
                  </a:lnTo>
                  <a:lnTo>
                    <a:pt x="3881501" y="423925"/>
                  </a:lnTo>
                  <a:lnTo>
                    <a:pt x="3881501" y="426466"/>
                  </a:lnTo>
                  <a:lnTo>
                    <a:pt x="3880993" y="428498"/>
                  </a:lnTo>
                  <a:lnTo>
                    <a:pt x="3880104" y="430149"/>
                  </a:lnTo>
                  <a:lnTo>
                    <a:pt x="3879215" y="431800"/>
                  </a:lnTo>
                  <a:lnTo>
                    <a:pt x="3877183" y="433197"/>
                  </a:lnTo>
                  <a:lnTo>
                    <a:pt x="3873754" y="434340"/>
                  </a:lnTo>
                  <a:lnTo>
                    <a:pt x="3870452" y="435483"/>
                  </a:lnTo>
                  <a:lnTo>
                    <a:pt x="3832606" y="437388"/>
                  </a:lnTo>
                  <a:lnTo>
                    <a:pt x="3823208" y="437388"/>
                  </a:lnTo>
                  <a:lnTo>
                    <a:pt x="3790061" y="429513"/>
                  </a:lnTo>
                  <a:lnTo>
                    <a:pt x="3788664" y="427609"/>
                  </a:lnTo>
                  <a:lnTo>
                    <a:pt x="3787648" y="425323"/>
                  </a:lnTo>
                  <a:lnTo>
                    <a:pt x="3786759" y="422656"/>
                  </a:lnTo>
                  <a:lnTo>
                    <a:pt x="3747897" y="325882"/>
                  </a:lnTo>
                  <a:lnTo>
                    <a:pt x="3730678" y="290625"/>
                  </a:lnTo>
                  <a:lnTo>
                    <a:pt x="3700272" y="262509"/>
                  </a:lnTo>
                  <a:lnTo>
                    <a:pt x="3684905" y="258191"/>
                  </a:lnTo>
                  <a:lnTo>
                    <a:pt x="3675507" y="258191"/>
                  </a:lnTo>
                  <a:lnTo>
                    <a:pt x="3648075" y="258191"/>
                  </a:lnTo>
                  <a:lnTo>
                    <a:pt x="3648075" y="423291"/>
                  </a:lnTo>
                  <a:lnTo>
                    <a:pt x="3648075" y="425577"/>
                  </a:lnTo>
                  <a:lnTo>
                    <a:pt x="3647313" y="427482"/>
                  </a:lnTo>
                  <a:lnTo>
                    <a:pt x="3645916" y="429387"/>
                  </a:lnTo>
                  <a:lnTo>
                    <a:pt x="3644392" y="431165"/>
                  </a:lnTo>
                  <a:lnTo>
                    <a:pt x="3642106" y="432562"/>
                  </a:lnTo>
                  <a:lnTo>
                    <a:pt x="3638677" y="433705"/>
                  </a:lnTo>
                  <a:lnTo>
                    <a:pt x="3635375" y="434848"/>
                  </a:lnTo>
                  <a:lnTo>
                    <a:pt x="3630930" y="435737"/>
                  </a:lnTo>
                  <a:lnTo>
                    <a:pt x="3625342" y="436372"/>
                  </a:lnTo>
                  <a:lnTo>
                    <a:pt x="3619754" y="437007"/>
                  </a:lnTo>
                  <a:lnTo>
                    <a:pt x="3612642" y="437388"/>
                  </a:lnTo>
                  <a:lnTo>
                    <a:pt x="3603879" y="437388"/>
                  </a:lnTo>
                  <a:lnTo>
                    <a:pt x="3595370" y="437388"/>
                  </a:lnTo>
                  <a:lnTo>
                    <a:pt x="3588258" y="437007"/>
                  </a:lnTo>
                  <a:lnTo>
                    <a:pt x="3582670" y="436372"/>
                  </a:lnTo>
                  <a:lnTo>
                    <a:pt x="3576955" y="435737"/>
                  </a:lnTo>
                  <a:lnTo>
                    <a:pt x="3572383" y="434848"/>
                  </a:lnTo>
                  <a:lnTo>
                    <a:pt x="3569081" y="433705"/>
                  </a:lnTo>
                  <a:lnTo>
                    <a:pt x="3565652" y="432562"/>
                  </a:lnTo>
                  <a:lnTo>
                    <a:pt x="3563366" y="431165"/>
                  </a:lnTo>
                  <a:lnTo>
                    <a:pt x="3561969" y="429387"/>
                  </a:lnTo>
                  <a:lnTo>
                    <a:pt x="3560699" y="427482"/>
                  </a:lnTo>
                  <a:lnTo>
                    <a:pt x="3560064" y="425577"/>
                  </a:lnTo>
                  <a:lnTo>
                    <a:pt x="3560064" y="423291"/>
                  </a:lnTo>
                  <a:lnTo>
                    <a:pt x="3560064" y="29845"/>
                  </a:lnTo>
                  <a:lnTo>
                    <a:pt x="3560064" y="20066"/>
                  </a:lnTo>
                  <a:lnTo>
                    <a:pt x="3562477" y="12954"/>
                  </a:lnTo>
                  <a:lnTo>
                    <a:pt x="3567557" y="8636"/>
                  </a:lnTo>
                  <a:lnTo>
                    <a:pt x="3572510" y="4191"/>
                  </a:lnTo>
                  <a:lnTo>
                    <a:pt x="3578733" y="2032"/>
                  </a:lnTo>
                  <a:lnTo>
                    <a:pt x="3586099" y="2032"/>
                  </a:lnTo>
                  <a:close/>
                </a:path>
                <a:path w="5765800" h="443230">
                  <a:moveTo>
                    <a:pt x="3092323" y="2032"/>
                  </a:moveTo>
                  <a:lnTo>
                    <a:pt x="3308731" y="2032"/>
                  </a:lnTo>
                  <a:lnTo>
                    <a:pt x="3310636" y="2032"/>
                  </a:lnTo>
                  <a:lnTo>
                    <a:pt x="3312414" y="2540"/>
                  </a:lnTo>
                  <a:lnTo>
                    <a:pt x="3314065" y="3683"/>
                  </a:lnTo>
                  <a:lnTo>
                    <a:pt x="3315589" y="4825"/>
                  </a:lnTo>
                  <a:lnTo>
                    <a:pt x="3316986" y="6731"/>
                  </a:lnTo>
                  <a:lnTo>
                    <a:pt x="3318002" y="9525"/>
                  </a:lnTo>
                  <a:lnTo>
                    <a:pt x="3319145" y="12319"/>
                  </a:lnTo>
                  <a:lnTo>
                    <a:pt x="3320034" y="16002"/>
                  </a:lnTo>
                  <a:lnTo>
                    <a:pt x="3320542" y="20320"/>
                  </a:lnTo>
                  <a:lnTo>
                    <a:pt x="3321177" y="24637"/>
                  </a:lnTo>
                  <a:lnTo>
                    <a:pt x="3321431" y="30225"/>
                  </a:lnTo>
                  <a:lnTo>
                    <a:pt x="3321431" y="36830"/>
                  </a:lnTo>
                  <a:lnTo>
                    <a:pt x="3321431" y="43180"/>
                  </a:lnTo>
                  <a:lnTo>
                    <a:pt x="3321177" y="48387"/>
                  </a:lnTo>
                  <a:lnTo>
                    <a:pt x="3320542" y="52832"/>
                  </a:lnTo>
                  <a:lnTo>
                    <a:pt x="3320034" y="57150"/>
                  </a:lnTo>
                  <a:lnTo>
                    <a:pt x="3319145" y="60706"/>
                  </a:lnTo>
                  <a:lnTo>
                    <a:pt x="3318002" y="63373"/>
                  </a:lnTo>
                  <a:lnTo>
                    <a:pt x="3316986" y="66040"/>
                  </a:lnTo>
                  <a:lnTo>
                    <a:pt x="3315589" y="67945"/>
                  </a:lnTo>
                  <a:lnTo>
                    <a:pt x="3314065" y="69215"/>
                  </a:lnTo>
                  <a:lnTo>
                    <a:pt x="3312414" y="70358"/>
                  </a:lnTo>
                  <a:lnTo>
                    <a:pt x="3310636" y="70993"/>
                  </a:lnTo>
                  <a:lnTo>
                    <a:pt x="3308731" y="70993"/>
                  </a:lnTo>
                  <a:lnTo>
                    <a:pt x="3153918" y="70993"/>
                  </a:lnTo>
                  <a:lnTo>
                    <a:pt x="3153918" y="176784"/>
                  </a:lnTo>
                  <a:lnTo>
                    <a:pt x="3284855" y="176784"/>
                  </a:lnTo>
                  <a:lnTo>
                    <a:pt x="3286887" y="176784"/>
                  </a:lnTo>
                  <a:lnTo>
                    <a:pt x="3297936" y="204470"/>
                  </a:lnTo>
                  <a:lnTo>
                    <a:pt x="3297936" y="210693"/>
                  </a:lnTo>
                  <a:lnTo>
                    <a:pt x="3297936" y="217170"/>
                  </a:lnTo>
                  <a:lnTo>
                    <a:pt x="3286887" y="244094"/>
                  </a:lnTo>
                  <a:lnTo>
                    <a:pt x="3284855" y="244094"/>
                  </a:lnTo>
                  <a:lnTo>
                    <a:pt x="3153918" y="244094"/>
                  </a:lnTo>
                  <a:lnTo>
                    <a:pt x="3153918" y="366395"/>
                  </a:lnTo>
                  <a:lnTo>
                    <a:pt x="3310001" y="366395"/>
                  </a:lnTo>
                  <a:lnTo>
                    <a:pt x="3312033" y="366395"/>
                  </a:lnTo>
                  <a:lnTo>
                    <a:pt x="3322193" y="384683"/>
                  </a:lnTo>
                  <a:lnTo>
                    <a:pt x="3322828" y="389000"/>
                  </a:lnTo>
                  <a:lnTo>
                    <a:pt x="3323082" y="394335"/>
                  </a:lnTo>
                  <a:lnTo>
                    <a:pt x="3323082" y="400812"/>
                  </a:lnTo>
                  <a:lnTo>
                    <a:pt x="3323082" y="407288"/>
                  </a:lnTo>
                  <a:lnTo>
                    <a:pt x="3322828" y="412750"/>
                  </a:lnTo>
                  <a:lnTo>
                    <a:pt x="3322193" y="417068"/>
                  </a:lnTo>
                  <a:lnTo>
                    <a:pt x="3321685" y="421513"/>
                  </a:lnTo>
                  <a:lnTo>
                    <a:pt x="3315589" y="433450"/>
                  </a:lnTo>
                  <a:lnTo>
                    <a:pt x="3313811" y="434721"/>
                  </a:lnTo>
                  <a:lnTo>
                    <a:pt x="3312033" y="435356"/>
                  </a:lnTo>
                  <a:lnTo>
                    <a:pt x="3310001" y="435356"/>
                  </a:lnTo>
                  <a:lnTo>
                    <a:pt x="3092323" y="435356"/>
                  </a:lnTo>
                  <a:lnTo>
                    <a:pt x="3084957" y="435356"/>
                  </a:lnTo>
                  <a:lnTo>
                    <a:pt x="3078734" y="433197"/>
                  </a:lnTo>
                  <a:lnTo>
                    <a:pt x="3073781" y="428879"/>
                  </a:lnTo>
                  <a:lnTo>
                    <a:pt x="3068701" y="424434"/>
                  </a:lnTo>
                  <a:lnTo>
                    <a:pt x="3066288" y="417322"/>
                  </a:lnTo>
                  <a:lnTo>
                    <a:pt x="3066288" y="407543"/>
                  </a:lnTo>
                  <a:lnTo>
                    <a:pt x="3066288" y="29845"/>
                  </a:lnTo>
                  <a:lnTo>
                    <a:pt x="3066288" y="20066"/>
                  </a:lnTo>
                  <a:lnTo>
                    <a:pt x="3068701" y="12954"/>
                  </a:lnTo>
                  <a:lnTo>
                    <a:pt x="3073781" y="8636"/>
                  </a:lnTo>
                  <a:lnTo>
                    <a:pt x="3078734" y="4191"/>
                  </a:lnTo>
                  <a:lnTo>
                    <a:pt x="3084957" y="2032"/>
                  </a:lnTo>
                  <a:lnTo>
                    <a:pt x="3092323" y="2032"/>
                  </a:lnTo>
                  <a:close/>
                </a:path>
                <a:path w="5765800" h="443230">
                  <a:moveTo>
                    <a:pt x="2705227" y="2032"/>
                  </a:moveTo>
                  <a:lnTo>
                    <a:pt x="2817495" y="2032"/>
                  </a:lnTo>
                  <a:lnTo>
                    <a:pt x="2825613" y="2077"/>
                  </a:lnTo>
                  <a:lnTo>
                    <a:pt x="2865628" y="4445"/>
                  </a:lnTo>
                  <a:lnTo>
                    <a:pt x="2912745" y="17145"/>
                  </a:lnTo>
                  <a:lnTo>
                    <a:pt x="2948178" y="40767"/>
                  </a:lnTo>
                  <a:lnTo>
                    <a:pt x="2970403" y="75184"/>
                  </a:lnTo>
                  <a:lnTo>
                    <a:pt x="2978150" y="120904"/>
                  </a:lnTo>
                  <a:lnTo>
                    <a:pt x="2977814" y="131544"/>
                  </a:lnTo>
                  <a:lnTo>
                    <a:pt x="2969595" y="169368"/>
                  </a:lnTo>
                  <a:lnTo>
                    <a:pt x="2944447" y="205692"/>
                  </a:lnTo>
                  <a:lnTo>
                    <a:pt x="2903886" y="230330"/>
                  </a:lnTo>
                  <a:lnTo>
                    <a:pt x="2894076" y="233807"/>
                  </a:lnTo>
                  <a:lnTo>
                    <a:pt x="2900553" y="236855"/>
                  </a:lnTo>
                  <a:lnTo>
                    <a:pt x="2932162" y="266297"/>
                  </a:lnTo>
                  <a:lnTo>
                    <a:pt x="2952503" y="303266"/>
                  </a:lnTo>
                  <a:lnTo>
                    <a:pt x="2955671" y="310769"/>
                  </a:lnTo>
                  <a:lnTo>
                    <a:pt x="2992247" y="396240"/>
                  </a:lnTo>
                  <a:lnTo>
                    <a:pt x="3000629" y="421767"/>
                  </a:lnTo>
                  <a:lnTo>
                    <a:pt x="3000629" y="423925"/>
                  </a:lnTo>
                  <a:lnTo>
                    <a:pt x="3000629" y="426466"/>
                  </a:lnTo>
                  <a:lnTo>
                    <a:pt x="3000121" y="428498"/>
                  </a:lnTo>
                  <a:lnTo>
                    <a:pt x="2999232" y="430149"/>
                  </a:lnTo>
                  <a:lnTo>
                    <a:pt x="2998343" y="431800"/>
                  </a:lnTo>
                  <a:lnTo>
                    <a:pt x="2996311" y="433197"/>
                  </a:lnTo>
                  <a:lnTo>
                    <a:pt x="2992882" y="434340"/>
                  </a:lnTo>
                  <a:lnTo>
                    <a:pt x="2989580" y="435483"/>
                  </a:lnTo>
                  <a:lnTo>
                    <a:pt x="2951734" y="437388"/>
                  </a:lnTo>
                  <a:lnTo>
                    <a:pt x="2942336" y="437388"/>
                  </a:lnTo>
                  <a:lnTo>
                    <a:pt x="2905887" y="422656"/>
                  </a:lnTo>
                  <a:lnTo>
                    <a:pt x="2867025" y="325882"/>
                  </a:lnTo>
                  <a:lnTo>
                    <a:pt x="2849806" y="290625"/>
                  </a:lnTo>
                  <a:lnTo>
                    <a:pt x="2819400" y="262509"/>
                  </a:lnTo>
                  <a:lnTo>
                    <a:pt x="2804033" y="258191"/>
                  </a:lnTo>
                  <a:lnTo>
                    <a:pt x="2794635" y="258191"/>
                  </a:lnTo>
                  <a:lnTo>
                    <a:pt x="2767203" y="258191"/>
                  </a:lnTo>
                  <a:lnTo>
                    <a:pt x="2767203" y="423291"/>
                  </a:lnTo>
                  <a:lnTo>
                    <a:pt x="2767203" y="425577"/>
                  </a:lnTo>
                  <a:lnTo>
                    <a:pt x="2766441" y="427482"/>
                  </a:lnTo>
                  <a:lnTo>
                    <a:pt x="2765044" y="429387"/>
                  </a:lnTo>
                  <a:lnTo>
                    <a:pt x="2763520" y="431165"/>
                  </a:lnTo>
                  <a:lnTo>
                    <a:pt x="2761234" y="432562"/>
                  </a:lnTo>
                  <a:lnTo>
                    <a:pt x="2757805" y="433705"/>
                  </a:lnTo>
                  <a:lnTo>
                    <a:pt x="2754503" y="434848"/>
                  </a:lnTo>
                  <a:lnTo>
                    <a:pt x="2750058" y="435737"/>
                  </a:lnTo>
                  <a:lnTo>
                    <a:pt x="2744470" y="436372"/>
                  </a:lnTo>
                  <a:lnTo>
                    <a:pt x="2738882" y="437007"/>
                  </a:lnTo>
                  <a:lnTo>
                    <a:pt x="2731770" y="437388"/>
                  </a:lnTo>
                  <a:lnTo>
                    <a:pt x="2723007" y="437388"/>
                  </a:lnTo>
                  <a:lnTo>
                    <a:pt x="2714498" y="437388"/>
                  </a:lnTo>
                  <a:lnTo>
                    <a:pt x="2707386" y="437007"/>
                  </a:lnTo>
                  <a:lnTo>
                    <a:pt x="2701798" y="436372"/>
                  </a:lnTo>
                  <a:lnTo>
                    <a:pt x="2696083" y="435737"/>
                  </a:lnTo>
                  <a:lnTo>
                    <a:pt x="2691511" y="434848"/>
                  </a:lnTo>
                  <a:lnTo>
                    <a:pt x="2688209" y="433705"/>
                  </a:lnTo>
                  <a:lnTo>
                    <a:pt x="2684780" y="432562"/>
                  </a:lnTo>
                  <a:lnTo>
                    <a:pt x="2682494" y="431165"/>
                  </a:lnTo>
                  <a:lnTo>
                    <a:pt x="2681097" y="429387"/>
                  </a:lnTo>
                  <a:lnTo>
                    <a:pt x="2679827" y="427482"/>
                  </a:lnTo>
                  <a:lnTo>
                    <a:pt x="2679192" y="425577"/>
                  </a:lnTo>
                  <a:lnTo>
                    <a:pt x="2679192" y="423291"/>
                  </a:lnTo>
                  <a:lnTo>
                    <a:pt x="2679192" y="29845"/>
                  </a:lnTo>
                  <a:lnTo>
                    <a:pt x="2679192" y="20066"/>
                  </a:lnTo>
                  <a:lnTo>
                    <a:pt x="2681605" y="12954"/>
                  </a:lnTo>
                  <a:lnTo>
                    <a:pt x="2686685" y="8636"/>
                  </a:lnTo>
                  <a:lnTo>
                    <a:pt x="2691638" y="4191"/>
                  </a:lnTo>
                  <a:lnTo>
                    <a:pt x="2697861" y="2032"/>
                  </a:lnTo>
                  <a:lnTo>
                    <a:pt x="2705227" y="2032"/>
                  </a:lnTo>
                  <a:close/>
                </a:path>
                <a:path w="5765800" h="443230">
                  <a:moveTo>
                    <a:pt x="1862582" y="2032"/>
                  </a:moveTo>
                  <a:lnTo>
                    <a:pt x="2168017" y="2032"/>
                  </a:lnTo>
                  <a:lnTo>
                    <a:pt x="2170049" y="2032"/>
                  </a:lnTo>
                  <a:lnTo>
                    <a:pt x="2171827" y="2667"/>
                  </a:lnTo>
                  <a:lnTo>
                    <a:pt x="2173478" y="3937"/>
                  </a:lnTo>
                  <a:lnTo>
                    <a:pt x="2175256" y="5080"/>
                  </a:lnTo>
                  <a:lnTo>
                    <a:pt x="2176653" y="7112"/>
                  </a:lnTo>
                  <a:lnTo>
                    <a:pt x="2177669" y="9906"/>
                  </a:lnTo>
                  <a:lnTo>
                    <a:pt x="2178812" y="12700"/>
                  </a:lnTo>
                  <a:lnTo>
                    <a:pt x="2179701" y="16383"/>
                  </a:lnTo>
                  <a:lnTo>
                    <a:pt x="2180209" y="21082"/>
                  </a:lnTo>
                  <a:lnTo>
                    <a:pt x="2180844" y="25781"/>
                  </a:lnTo>
                  <a:lnTo>
                    <a:pt x="2181098" y="31496"/>
                  </a:lnTo>
                  <a:lnTo>
                    <a:pt x="2181098" y="38227"/>
                  </a:lnTo>
                  <a:lnTo>
                    <a:pt x="2181098" y="44704"/>
                  </a:lnTo>
                  <a:lnTo>
                    <a:pt x="2180844" y="50165"/>
                  </a:lnTo>
                  <a:lnTo>
                    <a:pt x="2180209" y="54737"/>
                  </a:lnTo>
                  <a:lnTo>
                    <a:pt x="2179701" y="59309"/>
                  </a:lnTo>
                  <a:lnTo>
                    <a:pt x="2178812" y="62992"/>
                  </a:lnTo>
                  <a:lnTo>
                    <a:pt x="2177669" y="65786"/>
                  </a:lnTo>
                  <a:lnTo>
                    <a:pt x="2176653" y="68580"/>
                  </a:lnTo>
                  <a:lnTo>
                    <a:pt x="2175256" y="70738"/>
                  </a:lnTo>
                  <a:lnTo>
                    <a:pt x="2173478" y="72009"/>
                  </a:lnTo>
                  <a:lnTo>
                    <a:pt x="2171827" y="73406"/>
                  </a:lnTo>
                  <a:lnTo>
                    <a:pt x="2170049" y="74041"/>
                  </a:lnTo>
                  <a:lnTo>
                    <a:pt x="2168017" y="74041"/>
                  </a:lnTo>
                  <a:lnTo>
                    <a:pt x="2059559" y="74041"/>
                  </a:lnTo>
                  <a:lnTo>
                    <a:pt x="2059559" y="423291"/>
                  </a:lnTo>
                  <a:lnTo>
                    <a:pt x="2059559" y="425577"/>
                  </a:lnTo>
                  <a:lnTo>
                    <a:pt x="2058797" y="427482"/>
                  </a:lnTo>
                  <a:lnTo>
                    <a:pt x="2057273" y="429387"/>
                  </a:lnTo>
                  <a:lnTo>
                    <a:pt x="2055876" y="431165"/>
                  </a:lnTo>
                  <a:lnTo>
                    <a:pt x="2036572" y="436372"/>
                  </a:lnTo>
                  <a:lnTo>
                    <a:pt x="2030857" y="437007"/>
                  </a:lnTo>
                  <a:lnTo>
                    <a:pt x="2023745" y="437388"/>
                  </a:lnTo>
                  <a:lnTo>
                    <a:pt x="2015363" y="437388"/>
                  </a:lnTo>
                  <a:lnTo>
                    <a:pt x="2006853" y="437388"/>
                  </a:lnTo>
                  <a:lnTo>
                    <a:pt x="1973326" y="429387"/>
                  </a:lnTo>
                  <a:lnTo>
                    <a:pt x="1971802" y="427482"/>
                  </a:lnTo>
                  <a:lnTo>
                    <a:pt x="1971167" y="425577"/>
                  </a:lnTo>
                  <a:lnTo>
                    <a:pt x="1971167" y="423291"/>
                  </a:lnTo>
                  <a:lnTo>
                    <a:pt x="1971167" y="74041"/>
                  </a:lnTo>
                  <a:lnTo>
                    <a:pt x="1862582" y="74041"/>
                  </a:lnTo>
                  <a:lnTo>
                    <a:pt x="1860423" y="74041"/>
                  </a:lnTo>
                  <a:lnTo>
                    <a:pt x="1858518" y="73406"/>
                  </a:lnTo>
                  <a:lnTo>
                    <a:pt x="1856867" y="72009"/>
                  </a:lnTo>
                  <a:lnTo>
                    <a:pt x="1855343" y="70738"/>
                  </a:lnTo>
                  <a:lnTo>
                    <a:pt x="1854073" y="68580"/>
                  </a:lnTo>
                  <a:lnTo>
                    <a:pt x="1852930" y="65786"/>
                  </a:lnTo>
                  <a:lnTo>
                    <a:pt x="1851787" y="62992"/>
                  </a:lnTo>
                  <a:lnTo>
                    <a:pt x="1850898" y="59309"/>
                  </a:lnTo>
                  <a:lnTo>
                    <a:pt x="1850389" y="54737"/>
                  </a:lnTo>
                  <a:lnTo>
                    <a:pt x="1849882" y="50165"/>
                  </a:lnTo>
                  <a:lnTo>
                    <a:pt x="1849501" y="44704"/>
                  </a:lnTo>
                  <a:lnTo>
                    <a:pt x="1849501" y="38227"/>
                  </a:lnTo>
                  <a:lnTo>
                    <a:pt x="1849501" y="31496"/>
                  </a:lnTo>
                  <a:lnTo>
                    <a:pt x="1852930" y="9906"/>
                  </a:lnTo>
                  <a:lnTo>
                    <a:pt x="1854073" y="7112"/>
                  </a:lnTo>
                  <a:lnTo>
                    <a:pt x="1855343" y="5080"/>
                  </a:lnTo>
                  <a:lnTo>
                    <a:pt x="1856867" y="3937"/>
                  </a:lnTo>
                  <a:lnTo>
                    <a:pt x="1858518" y="2667"/>
                  </a:lnTo>
                  <a:lnTo>
                    <a:pt x="1860423" y="2032"/>
                  </a:lnTo>
                  <a:lnTo>
                    <a:pt x="1862582" y="2032"/>
                  </a:lnTo>
                  <a:close/>
                </a:path>
                <a:path w="5765800" h="443230">
                  <a:moveTo>
                    <a:pt x="1172083" y="2032"/>
                  </a:moveTo>
                  <a:lnTo>
                    <a:pt x="1284351" y="2032"/>
                  </a:lnTo>
                  <a:lnTo>
                    <a:pt x="1292469" y="2077"/>
                  </a:lnTo>
                  <a:lnTo>
                    <a:pt x="1332484" y="4445"/>
                  </a:lnTo>
                  <a:lnTo>
                    <a:pt x="1379601" y="17145"/>
                  </a:lnTo>
                  <a:lnTo>
                    <a:pt x="1415034" y="40767"/>
                  </a:lnTo>
                  <a:lnTo>
                    <a:pt x="1437259" y="75184"/>
                  </a:lnTo>
                  <a:lnTo>
                    <a:pt x="1445006" y="120904"/>
                  </a:lnTo>
                  <a:lnTo>
                    <a:pt x="1444670" y="131544"/>
                  </a:lnTo>
                  <a:lnTo>
                    <a:pt x="1436451" y="169368"/>
                  </a:lnTo>
                  <a:lnTo>
                    <a:pt x="1411303" y="205692"/>
                  </a:lnTo>
                  <a:lnTo>
                    <a:pt x="1370742" y="230330"/>
                  </a:lnTo>
                  <a:lnTo>
                    <a:pt x="1360932" y="233807"/>
                  </a:lnTo>
                  <a:lnTo>
                    <a:pt x="1367409" y="236855"/>
                  </a:lnTo>
                  <a:lnTo>
                    <a:pt x="1399018" y="266297"/>
                  </a:lnTo>
                  <a:lnTo>
                    <a:pt x="1419359" y="303266"/>
                  </a:lnTo>
                  <a:lnTo>
                    <a:pt x="1422527" y="310769"/>
                  </a:lnTo>
                  <a:lnTo>
                    <a:pt x="1459103" y="396240"/>
                  </a:lnTo>
                  <a:lnTo>
                    <a:pt x="1467485" y="421767"/>
                  </a:lnTo>
                  <a:lnTo>
                    <a:pt x="1467485" y="423925"/>
                  </a:lnTo>
                  <a:lnTo>
                    <a:pt x="1467485" y="426466"/>
                  </a:lnTo>
                  <a:lnTo>
                    <a:pt x="1466977" y="428498"/>
                  </a:lnTo>
                  <a:lnTo>
                    <a:pt x="1466088" y="430149"/>
                  </a:lnTo>
                  <a:lnTo>
                    <a:pt x="1465199" y="431800"/>
                  </a:lnTo>
                  <a:lnTo>
                    <a:pt x="1463167" y="433197"/>
                  </a:lnTo>
                  <a:lnTo>
                    <a:pt x="1459738" y="434340"/>
                  </a:lnTo>
                  <a:lnTo>
                    <a:pt x="1456436" y="435483"/>
                  </a:lnTo>
                  <a:lnTo>
                    <a:pt x="1418590" y="437388"/>
                  </a:lnTo>
                  <a:lnTo>
                    <a:pt x="1409192" y="437388"/>
                  </a:lnTo>
                  <a:lnTo>
                    <a:pt x="1376045" y="429513"/>
                  </a:lnTo>
                  <a:lnTo>
                    <a:pt x="1374648" y="427609"/>
                  </a:lnTo>
                  <a:lnTo>
                    <a:pt x="1373632" y="425323"/>
                  </a:lnTo>
                  <a:lnTo>
                    <a:pt x="1372743" y="422656"/>
                  </a:lnTo>
                  <a:lnTo>
                    <a:pt x="1333881" y="325882"/>
                  </a:lnTo>
                  <a:lnTo>
                    <a:pt x="1316662" y="290625"/>
                  </a:lnTo>
                  <a:lnTo>
                    <a:pt x="1286256" y="262509"/>
                  </a:lnTo>
                  <a:lnTo>
                    <a:pt x="1270889" y="258191"/>
                  </a:lnTo>
                  <a:lnTo>
                    <a:pt x="1261491" y="258191"/>
                  </a:lnTo>
                  <a:lnTo>
                    <a:pt x="1234059" y="258191"/>
                  </a:lnTo>
                  <a:lnTo>
                    <a:pt x="1234059" y="423291"/>
                  </a:lnTo>
                  <a:lnTo>
                    <a:pt x="1234059" y="425577"/>
                  </a:lnTo>
                  <a:lnTo>
                    <a:pt x="1233297" y="427482"/>
                  </a:lnTo>
                  <a:lnTo>
                    <a:pt x="1231900" y="429387"/>
                  </a:lnTo>
                  <a:lnTo>
                    <a:pt x="1230376" y="431165"/>
                  </a:lnTo>
                  <a:lnTo>
                    <a:pt x="1228090" y="432562"/>
                  </a:lnTo>
                  <a:lnTo>
                    <a:pt x="1224661" y="433705"/>
                  </a:lnTo>
                  <a:lnTo>
                    <a:pt x="1221359" y="434848"/>
                  </a:lnTo>
                  <a:lnTo>
                    <a:pt x="1216914" y="435737"/>
                  </a:lnTo>
                  <a:lnTo>
                    <a:pt x="1211326" y="436372"/>
                  </a:lnTo>
                  <a:lnTo>
                    <a:pt x="1205738" y="437007"/>
                  </a:lnTo>
                  <a:lnTo>
                    <a:pt x="1198626" y="437388"/>
                  </a:lnTo>
                  <a:lnTo>
                    <a:pt x="1189863" y="437388"/>
                  </a:lnTo>
                  <a:lnTo>
                    <a:pt x="1181354" y="437388"/>
                  </a:lnTo>
                  <a:lnTo>
                    <a:pt x="1174242" y="437007"/>
                  </a:lnTo>
                  <a:lnTo>
                    <a:pt x="1168654" y="436372"/>
                  </a:lnTo>
                  <a:lnTo>
                    <a:pt x="1162939" y="435737"/>
                  </a:lnTo>
                  <a:lnTo>
                    <a:pt x="1158367" y="434848"/>
                  </a:lnTo>
                  <a:lnTo>
                    <a:pt x="1155065" y="433705"/>
                  </a:lnTo>
                  <a:lnTo>
                    <a:pt x="1151636" y="432562"/>
                  </a:lnTo>
                  <a:lnTo>
                    <a:pt x="1149350" y="431165"/>
                  </a:lnTo>
                  <a:lnTo>
                    <a:pt x="1147953" y="429387"/>
                  </a:lnTo>
                  <a:lnTo>
                    <a:pt x="1146683" y="427482"/>
                  </a:lnTo>
                  <a:lnTo>
                    <a:pt x="1146048" y="425577"/>
                  </a:lnTo>
                  <a:lnTo>
                    <a:pt x="1146048" y="423291"/>
                  </a:lnTo>
                  <a:lnTo>
                    <a:pt x="1146048" y="29845"/>
                  </a:lnTo>
                  <a:lnTo>
                    <a:pt x="1146048" y="20066"/>
                  </a:lnTo>
                  <a:lnTo>
                    <a:pt x="1148461" y="12954"/>
                  </a:lnTo>
                  <a:lnTo>
                    <a:pt x="1153541" y="8636"/>
                  </a:lnTo>
                  <a:lnTo>
                    <a:pt x="1158494" y="4191"/>
                  </a:lnTo>
                  <a:lnTo>
                    <a:pt x="1164717" y="2032"/>
                  </a:lnTo>
                  <a:lnTo>
                    <a:pt x="1172083" y="2032"/>
                  </a:lnTo>
                  <a:close/>
                </a:path>
                <a:path w="5765800" h="443230">
                  <a:moveTo>
                    <a:pt x="836803" y="2032"/>
                  </a:moveTo>
                  <a:lnTo>
                    <a:pt x="1053211" y="2032"/>
                  </a:lnTo>
                  <a:lnTo>
                    <a:pt x="1055116" y="2032"/>
                  </a:lnTo>
                  <a:lnTo>
                    <a:pt x="1056894" y="2540"/>
                  </a:lnTo>
                  <a:lnTo>
                    <a:pt x="1058545" y="3683"/>
                  </a:lnTo>
                  <a:lnTo>
                    <a:pt x="1060069" y="4825"/>
                  </a:lnTo>
                  <a:lnTo>
                    <a:pt x="1061466" y="6731"/>
                  </a:lnTo>
                  <a:lnTo>
                    <a:pt x="1062482" y="9525"/>
                  </a:lnTo>
                  <a:lnTo>
                    <a:pt x="1063625" y="12319"/>
                  </a:lnTo>
                  <a:lnTo>
                    <a:pt x="1064514" y="16002"/>
                  </a:lnTo>
                  <a:lnTo>
                    <a:pt x="1065022" y="20320"/>
                  </a:lnTo>
                  <a:lnTo>
                    <a:pt x="1065657" y="24637"/>
                  </a:lnTo>
                  <a:lnTo>
                    <a:pt x="1065911" y="30225"/>
                  </a:lnTo>
                  <a:lnTo>
                    <a:pt x="1065911" y="36830"/>
                  </a:lnTo>
                  <a:lnTo>
                    <a:pt x="1065911" y="43180"/>
                  </a:lnTo>
                  <a:lnTo>
                    <a:pt x="1065657" y="48387"/>
                  </a:lnTo>
                  <a:lnTo>
                    <a:pt x="1065022" y="52832"/>
                  </a:lnTo>
                  <a:lnTo>
                    <a:pt x="1064514" y="57150"/>
                  </a:lnTo>
                  <a:lnTo>
                    <a:pt x="1063625" y="60706"/>
                  </a:lnTo>
                  <a:lnTo>
                    <a:pt x="1062482" y="63373"/>
                  </a:lnTo>
                  <a:lnTo>
                    <a:pt x="1061466" y="66040"/>
                  </a:lnTo>
                  <a:lnTo>
                    <a:pt x="1060069" y="67945"/>
                  </a:lnTo>
                  <a:lnTo>
                    <a:pt x="1058545" y="69215"/>
                  </a:lnTo>
                  <a:lnTo>
                    <a:pt x="1056894" y="70358"/>
                  </a:lnTo>
                  <a:lnTo>
                    <a:pt x="1055116" y="70993"/>
                  </a:lnTo>
                  <a:lnTo>
                    <a:pt x="1053211" y="70993"/>
                  </a:lnTo>
                  <a:lnTo>
                    <a:pt x="898398" y="70993"/>
                  </a:lnTo>
                  <a:lnTo>
                    <a:pt x="898398" y="176784"/>
                  </a:lnTo>
                  <a:lnTo>
                    <a:pt x="1029335" y="176784"/>
                  </a:lnTo>
                  <a:lnTo>
                    <a:pt x="1031367" y="176784"/>
                  </a:lnTo>
                  <a:lnTo>
                    <a:pt x="1042416" y="204470"/>
                  </a:lnTo>
                  <a:lnTo>
                    <a:pt x="1042416" y="210693"/>
                  </a:lnTo>
                  <a:lnTo>
                    <a:pt x="1042416" y="217170"/>
                  </a:lnTo>
                  <a:lnTo>
                    <a:pt x="1031367" y="244094"/>
                  </a:lnTo>
                  <a:lnTo>
                    <a:pt x="1029335" y="244094"/>
                  </a:lnTo>
                  <a:lnTo>
                    <a:pt x="898398" y="244094"/>
                  </a:lnTo>
                  <a:lnTo>
                    <a:pt x="898398" y="366395"/>
                  </a:lnTo>
                  <a:lnTo>
                    <a:pt x="1054481" y="366395"/>
                  </a:lnTo>
                  <a:lnTo>
                    <a:pt x="1056513" y="366395"/>
                  </a:lnTo>
                  <a:lnTo>
                    <a:pt x="1066673" y="384683"/>
                  </a:lnTo>
                  <a:lnTo>
                    <a:pt x="1067308" y="389000"/>
                  </a:lnTo>
                  <a:lnTo>
                    <a:pt x="1067562" y="394335"/>
                  </a:lnTo>
                  <a:lnTo>
                    <a:pt x="1067562" y="400812"/>
                  </a:lnTo>
                  <a:lnTo>
                    <a:pt x="1067562" y="407288"/>
                  </a:lnTo>
                  <a:lnTo>
                    <a:pt x="1067308" y="412750"/>
                  </a:lnTo>
                  <a:lnTo>
                    <a:pt x="1066673" y="417068"/>
                  </a:lnTo>
                  <a:lnTo>
                    <a:pt x="1066165" y="421513"/>
                  </a:lnTo>
                  <a:lnTo>
                    <a:pt x="1060069" y="433450"/>
                  </a:lnTo>
                  <a:lnTo>
                    <a:pt x="1058291" y="434721"/>
                  </a:lnTo>
                  <a:lnTo>
                    <a:pt x="1056513" y="435356"/>
                  </a:lnTo>
                  <a:lnTo>
                    <a:pt x="1054481" y="435356"/>
                  </a:lnTo>
                  <a:lnTo>
                    <a:pt x="836803" y="435356"/>
                  </a:lnTo>
                  <a:lnTo>
                    <a:pt x="829437" y="435356"/>
                  </a:lnTo>
                  <a:lnTo>
                    <a:pt x="823214" y="433197"/>
                  </a:lnTo>
                  <a:lnTo>
                    <a:pt x="818261" y="428879"/>
                  </a:lnTo>
                  <a:lnTo>
                    <a:pt x="813181" y="424434"/>
                  </a:lnTo>
                  <a:lnTo>
                    <a:pt x="810768" y="417322"/>
                  </a:lnTo>
                  <a:lnTo>
                    <a:pt x="810768" y="407543"/>
                  </a:lnTo>
                  <a:lnTo>
                    <a:pt x="810768" y="29845"/>
                  </a:lnTo>
                  <a:lnTo>
                    <a:pt x="810768" y="20066"/>
                  </a:lnTo>
                  <a:lnTo>
                    <a:pt x="813181" y="12954"/>
                  </a:lnTo>
                  <a:lnTo>
                    <a:pt x="818261" y="8636"/>
                  </a:lnTo>
                  <a:lnTo>
                    <a:pt x="823214" y="4191"/>
                  </a:lnTo>
                  <a:lnTo>
                    <a:pt x="829437" y="2032"/>
                  </a:lnTo>
                  <a:lnTo>
                    <a:pt x="836803" y="2032"/>
                  </a:lnTo>
                  <a:close/>
                </a:path>
                <a:path w="5765800" h="443230">
                  <a:moveTo>
                    <a:pt x="442214" y="2032"/>
                  </a:moveTo>
                  <a:lnTo>
                    <a:pt x="747649" y="2032"/>
                  </a:lnTo>
                  <a:lnTo>
                    <a:pt x="749681" y="2032"/>
                  </a:lnTo>
                  <a:lnTo>
                    <a:pt x="751459" y="2667"/>
                  </a:lnTo>
                  <a:lnTo>
                    <a:pt x="753110" y="3937"/>
                  </a:lnTo>
                  <a:lnTo>
                    <a:pt x="754888" y="5080"/>
                  </a:lnTo>
                  <a:lnTo>
                    <a:pt x="756285" y="7112"/>
                  </a:lnTo>
                  <a:lnTo>
                    <a:pt x="757301" y="9906"/>
                  </a:lnTo>
                  <a:lnTo>
                    <a:pt x="758444" y="12700"/>
                  </a:lnTo>
                  <a:lnTo>
                    <a:pt x="759333" y="16383"/>
                  </a:lnTo>
                  <a:lnTo>
                    <a:pt x="759841" y="21082"/>
                  </a:lnTo>
                  <a:lnTo>
                    <a:pt x="760476" y="25781"/>
                  </a:lnTo>
                  <a:lnTo>
                    <a:pt x="760730" y="31496"/>
                  </a:lnTo>
                  <a:lnTo>
                    <a:pt x="760730" y="38227"/>
                  </a:lnTo>
                  <a:lnTo>
                    <a:pt x="760730" y="44704"/>
                  </a:lnTo>
                  <a:lnTo>
                    <a:pt x="760476" y="50165"/>
                  </a:lnTo>
                  <a:lnTo>
                    <a:pt x="759841" y="54737"/>
                  </a:lnTo>
                  <a:lnTo>
                    <a:pt x="759333" y="59309"/>
                  </a:lnTo>
                  <a:lnTo>
                    <a:pt x="758444" y="62992"/>
                  </a:lnTo>
                  <a:lnTo>
                    <a:pt x="757301" y="65786"/>
                  </a:lnTo>
                  <a:lnTo>
                    <a:pt x="756285" y="68580"/>
                  </a:lnTo>
                  <a:lnTo>
                    <a:pt x="754888" y="70738"/>
                  </a:lnTo>
                  <a:lnTo>
                    <a:pt x="753110" y="72009"/>
                  </a:lnTo>
                  <a:lnTo>
                    <a:pt x="751459" y="73406"/>
                  </a:lnTo>
                  <a:lnTo>
                    <a:pt x="749681" y="74041"/>
                  </a:lnTo>
                  <a:lnTo>
                    <a:pt x="747649" y="74041"/>
                  </a:lnTo>
                  <a:lnTo>
                    <a:pt x="639191" y="74041"/>
                  </a:lnTo>
                  <a:lnTo>
                    <a:pt x="639191" y="423291"/>
                  </a:lnTo>
                  <a:lnTo>
                    <a:pt x="639191" y="425577"/>
                  </a:lnTo>
                  <a:lnTo>
                    <a:pt x="638429" y="427482"/>
                  </a:lnTo>
                  <a:lnTo>
                    <a:pt x="636905" y="429387"/>
                  </a:lnTo>
                  <a:lnTo>
                    <a:pt x="635508" y="431165"/>
                  </a:lnTo>
                  <a:lnTo>
                    <a:pt x="616204" y="436372"/>
                  </a:lnTo>
                  <a:lnTo>
                    <a:pt x="610489" y="437007"/>
                  </a:lnTo>
                  <a:lnTo>
                    <a:pt x="603377" y="437388"/>
                  </a:lnTo>
                  <a:lnTo>
                    <a:pt x="594995" y="437388"/>
                  </a:lnTo>
                  <a:lnTo>
                    <a:pt x="586486" y="437388"/>
                  </a:lnTo>
                  <a:lnTo>
                    <a:pt x="579374" y="437007"/>
                  </a:lnTo>
                  <a:lnTo>
                    <a:pt x="573659" y="436372"/>
                  </a:lnTo>
                  <a:lnTo>
                    <a:pt x="567944" y="435737"/>
                  </a:lnTo>
                  <a:lnTo>
                    <a:pt x="552958" y="429387"/>
                  </a:lnTo>
                  <a:lnTo>
                    <a:pt x="551434" y="427482"/>
                  </a:lnTo>
                  <a:lnTo>
                    <a:pt x="550799" y="425577"/>
                  </a:lnTo>
                  <a:lnTo>
                    <a:pt x="550799" y="423291"/>
                  </a:lnTo>
                  <a:lnTo>
                    <a:pt x="550799" y="74041"/>
                  </a:lnTo>
                  <a:lnTo>
                    <a:pt x="442214" y="74041"/>
                  </a:lnTo>
                  <a:lnTo>
                    <a:pt x="440055" y="74041"/>
                  </a:lnTo>
                  <a:lnTo>
                    <a:pt x="438150" y="73406"/>
                  </a:lnTo>
                  <a:lnTo>
                    <a:pt x="436499" y="72009"/>
                  </a:lnTo>
                  <a:lnTo>
                    <a:pt x="434975" y="70738"/>
                  </a:lnTo>
                  <a:lnTo>
                    <a:pt x="433705" y="68580"/>
                  </a:lnTo>
                  <a:lnTo>
                    <a:pt x="432562" y="65786"/>
                  </a:lnTo>
                  <a:lnTo>
                    <a:pt x="431419" y="62992"/>
                  </a:lnTo>
                  <a:lnTo>
                    <a:pt x="430530" y="59309"/>
                  </a:lnTo>
                  <a:lnTo>
                    <a:pt x="430022" y="54737"/>
                  </a:lnTo>
                  <a:lnTo>
                    <a:pt x="429514" y="50165"/>
                  </a:lnTo>
                  <a:lnTo>
                    <a:pt x="429133" y="44704"/>
                  </a:lnTo>
                  <a:lnTo>
                    <a:pt x="429133" y="38227"/>
                  </a:lnTo>
                  <a:lnTo>
                    <a:pt x="429133" y="31496"/>
                  </a:lnTo>
                  <a:lnTo>
                    <a:pt x="429514" y="25781"/>
                  </a:lnTo>
                  <a:lnTo>
                    <a:pt x="430022" y="21082"/>
                  </a:lnTo>
                  <a:lnTo>
                    <a:pt x="430530" y="16383"/>
                  </a:lnTo>
                  <a:lnTo>
                    <a:pt x="431419" y="12700"/>
                  </a:lnTo>
                  <a:lnTo>
                    <a:pt x="432562" y="9906"/>
                  </a:lnTo>
                  <a:lnTo>
                    <a:pt x="433705" y="7112"/>
                  </a:lnTo>
                  <a:lnTo>
                    <a:pt x="434975" y="5080"/>
                  </a:lnTo>
                  <a:lnTo>
                    <a:pt x="436499" y="3937"/>
                  </a:lnTo>
                  <a:lnTo>
                    <a:pt x="438150" y="2667"/>
                  </a:lnTo>
                  <a:lnTo>
                    <a:pt x="440055" y="2032"/>
                  </a:lnTo>
                  <a:lnTo>
                    <a:pt x="442214" y="2032"/>
                  </a:lnTo>
                  <a:close/>
                </a:path>
                <a:path w="5765800" h="443230">
                  <a:moveTo>
                    <a:pt x="5217668" y="0"/>
                  </a:moveTo>
                  <a:lnTo>
                    <a:pt x="5228082" y="0"/>
                  </a:lnTo>
                  <a:lnTo>
                    <a:pt x="5236464" y="254"/>
                  </a:lnTo>
                  <a:lnTo>
                    <a:pt x="5242559" y="508"/>
                  </a:lnTo>
                  <a:lnTo>
                    <a:pt x="5248783" y="888"/>
                  </a:lnTo>
                  <a:lnTo>
                    <a:pt x="5253355" y="1650"/>
                  </a:lnTo>
                  <a:lnTo>
                    <a:pt x="5256530" y="2921"/>
                  </a:lnTo>
                  <a:lnTo>
                    <a:pt x="5259578" y="4063"/>
                  </a:lnTo>
                  <a:lnTo>
                    <a:pt x="5261737" y="5842"/>
                  </a:lnTo>
                  <a:lnTo>
                    <a:pt x="5262880" y="8255"/>
                  </a:lnTo>
                  <a:lnTo>
                    <a:pt x="5264023" y="10541"/>
                  </a:lnTo>
                  <a:lnTo>
                    <a:pt x="5264912" y="13843"/>
                  </a:lnTo>
                  <a:lnTo>
                    <a:pt x="5265547" y="18161"/>
                  </a:lnTo>
                  <a:lnTo>
                    <a:pt x="5341493" y="350012"/>
                  </a:lnTo>
                  <a:lnTo>
                    <a:pt x="5341874" y="350012"/>
                  </a:lnTo>
                  <a:lnTo>
                    <a:pt x="5420868" y="20447"/>
                  </a:lnTo>
                  <a:lnTo>
                    <a:pt x="5421757" y="16256"/>
                  </a:lnTo>
                  <a:lnTo>
                    <a:pt x="5423027" y="12700"/>
                  </a:lnTo>
                  <a:lnTo>
                    <a:pt x="5424424" y="10033"/>
                  </a:lnTo>
                  <a:lnTo>
                    <a:pt x="5425821" y="7366"/>
                  </a:lnTo>
                  <a:lnTo>
                    <a:pt x="5428361" y="5334"/>
                  </a:lnTo>
                  <a:lnTo>
                    <a:pt x="5431790" y="3937"/>
                  </a:lnTo>
                  <a:lnTo>
                    <a:pt x="5435219" y="2412"/>
                  </a:lnTo>
                  <a:lnTo>
                    <a:pt x="5440045" y="1397"/>
                  </a:lnTo>
                  <a:lnTo>
                    <a:pt x="5446014" y="888"/>
                  </a:lnTo>
                  <a:lnTo>
                    <a:pt x="5452109" y="254"/>
                  </a:lnTo>
                  <a:lnTo>
                    <a:pt x="5460111" y="0"/>
                  </a:lnTo>
                  <a:lnTo>
                    <a:pt x="5470144" y="0"/>
                  </a:lnTo>
                  <a:lnTo>
                    <a:pt x="5477760" y="47"/>
                  </a:lnTo>
                  <a:lnTo>
                    <a:pt x="5484590" y="190"/>
                  </a:lnTo>
                  <a:lnTo>
                    <a:pt x="5490610" y="428"/>
                  </a:lnTo>
                  <a:lnTo>
                    <a:pt x="5495798" y="762"/>
                  </a:lnTo>
                  <a:lnTo>
                    <a:pt x="5502148" y="1143"/>
                  </a:lnTo>
                  <a:lnTo>
                    <a:pt x="5518023" y="9779"/>
                  </a:lnTo>
                  <a:lnTo>
                    <a:pt x="5519547" y="12446"/>
                  </a:lnTo>
                  <a:lnTo>
                    <a:pt x="5520817" y="16002"/>
                  </a:lnTo>
                  <a:lnTo>
                    <a:pt x="5521706" y="20447"/>
                  </a:lnTo>
                  <a:lnTo>
                    <a:pt x="5603367" y="350012"/>
                  </a:lnTo>
                  <a:lnTo>
                    <a:pt x="5604129" y="350012"/>
                  </a:lnTo>
                  <a:lnTo>
                    <a:pt x="5680075" y="19177"/>
                  </a:lnTo>
                  <a:lnTo>
                    <a:pt x="5680709" y="15494"/>
                  </a:lnTo>
                  <a:lnTo>
                    <a:pt x="5681599" y="12446"/>
                  </a:lnTo>
                  <a:lnTo>
                    <a:pt x="5682742" y="9906"/>
                  </a:lnTo>
                  <a:lnTo>
                    <a:pt x="5683884" y="7366"/>
                  </a:lnTo>
                  <a:lnTo>
                    <a:pt x="5686044" y="5334"/>
                  </a:lnTo>
                  <a:lnTo>
                    <a:pt x="5689092" y="3937"/>
                  </a:lnTo>
                  <a:lnTo>
                    <a:pt x="5692267" y="2412"/>
                  </a:lnTo>
                  <a:lnTo>
                    <a:pt x="5696712" y="1397"/>
                  </a:lnTo>
                  <a:lnTo>
                    <a:pt x="5702554" y="888"/>
                  </a:lnTo>
                  <a:lnTo>
                    <a:pt x="5708396" y="254"/>
                  </a:lnTo>
                  <a:lnTo>
                    <a:pt x="5716524" y="0"/>
                  </a:lnTo>
                  <a:lnTo>
                    <a:pt x="5726938" y="0"/>
                  </a:lnTo>
                  <a:lnTo>
                    <a:pt x="5736844" y="0"/>
                  </a:lnTo>
                  <a:lnTo>
                    <a:pt x="5744464" y="254"/>
                  </a:lnTo>
                  <a:lnTo>
                    <a:pt x="5749925" y="888"/>
                  </a:lnTo>
                  <a:lnTo>
                    <a:pt x="5755386" y="1397"/>
                  </a:lnTo>
                  <a:lnTo>
                    <a:pt x="5759323" y="2921"/>
                  </a:lnTo>
                  <a:lnTo>
                    <a:pt x="5761863" y="5334"/>
                  </a:lnTo>
                  <a:lnTo>
                    <a:pt x="5764276" y="7874"/>
                  </a:lnTo>
                  <a:lnTo>
                    <a:pt x="5765292" y="11430"/>
                  </a:lnTo>
                  <a:lnTo>
                    <a:pt x="5765038" y="16256"/>
                  </a:lnTo>
                  <a:lnTo>
                    <a:pt x="5764657" y="21082"/>
                  </a:lnTo>
                  <a:lnTo>
                    <a:pt x="5763514" y="27559"/>
                  </a:lnTo>
                  <a:lnTo>
                    <a:pt x="5761482" y="35813"/>
                  </a:lnTo>
                  <a:lnTo>
                    <a:pt x="5662041" y="412877"/>
                  </a:lnTo>
                  <a:lnTo>
                    <a:pt x="5660644" y="418338"/>
                  </a:lnTo>
                  <a:lnTo>
                    <a:pt x="5658866" y="422529"/>
                  </a:lnTo>
                  <a:lnTo>
                    <a:pt x="5656453" y="425831"/>
                  </a:lnTo>
                  <a:lnTo>
                    <a:pt x="5654167" y="429006"/>
                  </a:lnTo>
                  <a:lnTo>
                    <a:pt x="5650611" y="431546"/>
                  </a:lnTo>
                  <a:lnTo>
                    <a:pt x="5645912" y="433197"/>
                  </a:lnTo>
                  <a:lnTo>
                    <a:pt x="5641213" y="434848"/>
                  </a:lnTo>
                  <a:lnTo>
                    <a:pt x="5599683" y="437388"/>
                  </a:lnTo>
                  <a:lnTo>
                    <a:pt x="5590633" y="437338"/>
                  </a:lnTo>
                  <a:lnTo>
                    <a:pt x="5550789" y="433197"/>
                  </a:lnTo>
                  <a:lnTo>
                    <a:pt x="5536438" y="412877"/>
                  </a:lnTo>
                  <a:lnTo>
                    <a:pt x="5467096" y="138303"/>
                  </a:lnTo>
                  <a:lnTo>
                    <a:pt x="5466461" y="138303"/>
                  </a:lnTo>
                  <a:lnTo>
                    <a:pt x="5400802" y="412877"/>
                  </a:lnTo>
                  <a:lnTo>
                    <a:pt x="5399658" y="418084"/>
                  </a:lnTo>
                  <a:lnTo>
                    <a:pt x="5398134" y="422275"/>
                  </a:lnTo>
                  <a:lnTo>
                    <a:pt x="5396103" y="425450"/>
                  </a:lnTo>
                  <a:lnTo>
                    <a:pt x="5394071" y="428752"/>
                  </a:lnTo>
                  <a:lnTo>
                    <a:pt x="5390896" y="431165"/>
                  </a:lnTo>
                  <a:lnTo>
                    <a:pt x="5347973" y="437338"/>
                  </a:lnTo>
                  <a:lnTo>
                    <a:pt x="5339207" y="437388"/>
                  </a:lnTo>
                  <a:lnTo>
                    <a:pt x="5329989" y="437338"/>
                  </a:lnTo>
                  <a:lnTo>
                    <a:pt x="5289931" y="433197"/>
                  </a:lnTo>
                  <a:lnTo>
                    <a:pt x="5275199" y="412877"/>
                  </a:lnTo>
                  <a:lnTo>
                    <a:pt x="5176774" y="34798"/>
                  </a:lnTo>
                  <a:lnTo>
                    <a:pt x="5174742" y="26797"/>
                  </a:lnTo>
                  <a:lnTo>
                    <a:pt x="5173726" y="20574"/>
                  </a:lnTo>
                  <a:lnTo>
                    <a:pt x="5173472" y="16002"/>
                  </a:lnTo>
                  <a:lnTo>
                    <a:pt x="5173218" y="11303"/>
                  </a:lnTo>
                  <a:lnTo>
                    <a:pt x="5174488" y="7874"/>
                  </a:lnTo>
                  <a:lnTo>
                    <a:pt x="5209571" y="49"/>
                  </a:lnTo>
                  <a:lnTo>
                    <a:pt x="5217668" y="0"/>
                  </a:lnTo>
                  <a:close/>
                </a:path>
                <a:path w="5765800" h="443230">
                  <a:moveTo>
                    <a:pt x="4732020" y="0"/>
                  </a:moveTo>
                  <a:lnTo>
                    <a:pt x="4740656" y="0"/>
                  </a:lnTo>
                  <a:lnTo>
                    <a:pt x="4747768" y="381"/>
                  </a:lnTo>
                  <a:lnTo>
                    <a:pt x="4753356" y="1016"/>
                  </a:lnTo>
                  <a:lnTo>
                    <a:pt x="4758944" y="1650"/>
                  </a:lnTo>
                  <a:lnTo>
                    <a:pt x="4776216" y="11811"/>
                  </a:lnTo>
                  <a:lnTo>
                    <a:pt x="4776216" y="14097"/>
                  </a:lnTo>
                  <a:lnTo>
                    <a:pt x="4776216" y="423291"/>
                  </a:lnTo>
                  <a:lnTo>
                    <a:pt x="4776216" y="425577"/>
                  </a:lnTo>
                  <a:lnTo>
                    <a:pt x="4775454" y="427482"/>
                  </a:lnTo>
                  <a:lnTo>
                    <a:pt x="4753356" y="436372"/>
                  </a:lnTo>
                  <a:lnTo>
                    <a:pt x="4747768" y="437007"/>
                  </a:lnTo>
                  <a:lnTo>
                    <a:pt x="4740656" y="437388"/>
                  </a:lnTo>
                  <a:lnTo>
                    <a:pt x="4732020" y="437388"/>
                  </a:lnTo>
                  <a:lnTo>
                    <a:pt x="4723511" y="437388"/>
                  </a:lnTo>
                  <a:lnTo>
                    <a:pt x="4716399" y="437007"/>
                  </a:lnTo>
                  <a:lnTo>
                    <a:pt x="4710684" y="436372"/>
                  </a:lnTo>
                  <a:lnTo>
                    <a:pt x="4704969" y="435737"/>
                  </a:lnTo>
                  <a:lnTo>
                    <a:pt x="4689983" y="429387"/>
                  </a:lnTo>
                  <a:lnTo>
                    <a:pt x="4688459" y="427482"/>
                  </a:lnTo>
                  <a:lnTo>
                    <a:pt x="4687824" y="425577"/>
                  </a:lnTo>
                  <a:lnTo>
                    <a:pt x="4687824" y="423291"/>
                  </a:lnTo>
                  <a:lnTo>
                    <a:pt x="4687824" y="14097"/>
                  </a:lnTo>
                  <a:lnTo>
                    <a:pt x="4687824" y="11811"/>
                  </a:lnTo>
                  <a:lnTo>
                    <a:pt x="4688459" y="9906"/>
                  </a:lnTo>
                  <a:lnTo>
                    <a:pt x="4689983" y="8128"/>
                  </a:lnTo>
                  <a:lnTo>
                    <a:pt x="4691380" y="6223"/>
                  </a:lnTo>
                  <a:lnTo>
                    <a:pt x="4693793" y="4825"/>
                  </a:lnTo>
                  <a:lnTo>
                    <a:pt x="4697349" y="3683"/>
                  </a:lnTo>
                  <a:lnTo>
                    <a:pt x="4700778" y="2540"/>
                  </a:lnTo>
                  <a:lnTo>
                    <a:pt x="4705350" y="1650"/>
                  </a:lnTo>
                  <a:lnTo>
                    <a:pt x="4710811" y="1016"/>
                  </a:lnTo>
                  <a:lnTo>
                    <a:pt x="4716399" y="381"/>
                  </a:lnTo>
                  <a:lnTo>
                    <a:pt x="4723511" y="0"/>
                  </a:lnTo>
                  <a:lnTo>
                    <a:pt x="4732020" y="0"/>
                  </a:lnTo>
                  <a:close/>
                </a:path>
                <a:path w="5765800" h="443230">
                  <a:moveTo>
                    <a:pt x="4289044" y="0"/>
                  </a:moveTo>
                  <a:lnTo>
                    <a:pt x="4299331" y="0"/>
                  </a:lnTo>
                  <a:lnTo>
                    <a:pt x="4307332" y="254"/>
                  </a:lnTo>
                  <a:lnTo>
                    <a:pt x="4313174" y="762"/>
                  </a:lnTo>
                  <a:lnTo>
                    <a:pt x="4319016" y="1143"/>
                  </a:lnTo>
                  <a:lnTo>
                    <a:pt x="4333113" y="8128"/>
                  </a:lnTo>
                  <a:lnTo>
                    <a:pt x="4334383" y="10287"/>
                  </a:lnTo>
                  <a:lnTo>
                    <a:pt x="4335526" y="13081"/>
                  </a:lnTo>
                  <a:lnTo>
                    <a:pt x="4336669" y="16383"/>
                  </a:lnTo>
                  <a:lnTo>
                    <a:pt x="4442079" y="350647"/>
                  </a:lnTo>
                  <a:lnTo>
                    <a:pt x="4442460" y="350647"/>
                  </a:lnTo>
                  <a:lnTo>
                    <a:pt x="4545965" y="18161"/>
                  </a:lnTo>
                  <a:lnTo>
                    <a:pt x="4546854" y="14350"/>
                  </a:lnTo>
                  <a:lnTo>
                    <a:pt x="4547870" y="11303"/>
                  </a:lnTo>
                  <a:lnTo>
                    <a:pt x="4549267" y="8890"/>
                  </a:lnTo>
                  <a:lnTo>
                    <a:pt x="4550664" y="6604"/>
                  </a:lnTo>
                  <a:lnTo>
                    <a:pt x="4552950" y="4699"/>
                  </a:lnTo>
                  <a:lnTo>
                    <a:pt x="4556125" y="3429"/>
                  </a:lnTo>
                  <a:lnTo>
                    <a:pt x="4559427" y="2032"/>
                  </a:lnTo>
                  <a:lnTo>
                    <a:pt x="4563999" y="1143"/>
                  </a:lnTo>
                  <a:lnTo>
                    <a:pt x="4569968" y="762"/>
                  </a:lnTo>
                  <a:lnTo>
                    <a:pt x="4576064" y="254"/>
                  </a:lnTo>
                  <a:lnTo>
                    <a:pt x="4584319" y="0"/>
                  </a:lnTo>
                  <a:lnTo>
                    <a:pt x="4594860" y="0"/>
                  </a:lnTo>
                  <a:lnTo>
                    <a:pt x="4605020" y="0"/>
                  </a:lnTo>
                  <a:lnTo>
                    <a:pt x="4613021" y="381"/>
                  </a:lnTo>
                  <a:lnTo>
                    <a:pt x="4618736" y="1016"/>
                  </a:lnTo>
                  <a:lnTo>
                    <a:pt x="4624451" y="1650"/>
                  </a:lnTo>
                  <a:lnTo>
                    <a:pt x="4628388" y="3302"/>
                  </a:lnTo>
                  <a:lnTo>
                    <a:pt x="4630420" y="5842"/>
                  </a:lnTo>
                  <a:lnTo>
                    <a:pt x="4632579" y="8509"/>
                  </a:lnTo>
                  <a:lnTo>
                    <a:pt x="4633214" y="12065"/>
                  </a:lnTo>
                  <a:lnTo>
                    <a:pt x="4632452" y="16763"/>
                  </a:lnTo>
                  <a:lnTo>
                    <a:pt x="4631690" y="21462"/>
                  </a:lnTo>
                  <a:lnTo>
                    <a:pt x="4629912" y="27686"/>
                  </a:lnTo>
                  <a:lnTo>
                    <a:pt x="4627245" y="35560"/>
                  </a:lnTo>
                  <a:lnTo>
                    <a:pt x="4498086" y="419988"/>
                  </a:lnTo>
                  <a:lnTo>
                    <a:pt x="4496943" y="423799"/>
                  </a:lnTo>
                  <a:lnTo>
                    <a:pt x="4495419" y="426847"/>
                  </a:lnTo>
                  <a:lnTo>
                    <a:pt x="4493641" y="429133"/>
                  </a:lnTo>
                  <a:lnTo>
                    <a:pt x="4491863" y="431546"/>
                  </a:lnTo>
                  <a:lnTo>
                    <a:pt x="4488942" y="433324"/>
                  </a:lnTo>
                  <a:lnTo>
                    <a:pt x="4485005" y="434467"/>
                  </a:lnTo>
                  <a:lnTo>
                    <a:pt x="4480941" y="435737"/>
                  </a:lnTo>
                  <a:lnTo>
                    <a:pt x="4441444" y="437388"/>
                  </a:lnTo>
                  <a:lnTo>
                    <a:pt x="4432554" y="437388"/>
                  </a:lnTo>
                  <a:lnTo>
                    <a:pt x="4424807" y="437261"/>
                  </a:lnTo>
                  <a:lnTo>
                    <a:pt x="4418457" y="437261"/>
                  </a:lnTo>
                  <a:lnTo>
                    <a:pt x="4380992" y="427990"/>
                  </a:lnTo>
                  <a:lnTo>
                    <a:pt x="4379976" y="426085"/>
                  </a:lnTo>
                  <a:lnTo>
                    <a:pt x="4378960" y="424307"/>
                  </a:lnTo>
                  <a:lnTo>
                    <a:pt x="4378071" y="421894"/>
                  </a:lnTo>
                  <a:lnTo>
                    <a:pt x="4377182" y="418973"/>
                  </a:lnTo>
                  <a:lnTo>
                    <a:pt x="4248277" y="34798"/>
                  </a:lnTo>
                  <a:lnTo>
                    <a:pt x="4245610" y="26797"/>
                  </a:lnTo>
                  <a:lnTo>
                    <a:pt x="4243959" y="20447"/>
                  </a:lnTo>
                  <a:lnTo>
                    <a:pt x="4243324" y="15748"/>
                  </a:lnTo>
                  <a:lnTo>
                    <a:pt x="4242816" y="11049"/>
                  </a:lnTo>
                  <a:lnTo>
                    <a:pt x="4243959" y="7620"/>
                  </a:lnTo>
                  <a:lnTo>
                    <a:pt x="4280515" y="49"/>
                  </a:lnTo>
                  <a:lnTo>
                    <a:pt x="4289044" y="0"/>
                  </a:lnTo>
                  <a:close/>
                </a:path>
                <a:path w="5765800" h="443230">
                  <a:moveTo>
                    <a:pt x="2274951" y="0"/>
                  </a:moveTo>
                  <a:lnTo>
                    <a:pt x="2283460" y="0"/>
                  </a:lnTo>
                  <a:lnTo>
                    <a:pt x="2290445" y="381"/>
                  </a:lnTo>
                  <a:lnTo>
                    <a:pt x="2296033" y="1016"/>
                  </a:lnTo>
                  <a:lnTo>
                    <a:pt x="2301621" y="1650"/>
                  </a:lnTo>
                  <a:lnTo>
                    <a:pt x="2316607" y="8128"/>
                  </a:lnTo>
                  <a:lnTo>
                    <a:pt x="2318131" y="9906"/>
                  </a:lnTo>
                  <a:lnTo>
                    <a:pt x="2318766" y="11811"/>
                  </a:lnTo>
                  <a:lnTo>
                    <a:pt x="2318766" y="14097"/>
                  </a:lnTo>
                  <a:lnTo>
                    <a:pt x="2318766" y="269875"/>
                  </a:lnTo>
                  <a:lnTo>
                    <a:pt x="2325116" y="314579"/>
                  </a:lnTo>
                  <a:lnTo>
                    <a:pt x="2349670" y="351756"/>
                  </a:lnTo>
                  <a:lnTo>
                    <a:pt x="2389393" y="369173"/>
                  </a:lnTo>
                  <a:lnTo>
                    <a:pt x="2408936" y="370713"/>
                  </a:lnTo>
                  <a:lnTo>
                    <a:pt x="2419034" y="370310"/>
                  </a:lnTo>
                  <a:lnTo>
                    <a:pt x="2461164" y="356568"/>
                  </a:lnTo>
                  <a:lnTo>
                    <a:pt x="2488031" y="324211"/>
                  </a:lnTo>
                  <a:lnTo>
                    <a:pt x="2497201" y="286055"/>
                  </a:lnTo>
                  <a:lnTo>
                    <a:pt x="2497582" y="274955"/>
                  </a:lnTo>
                  <a:lnTo>
                    <a:pt x="2497582" y="14097"/>
                  </a:lnTo>
                  <a:lnTo>
                    <a:pt x="2497582" y="11811"/>
                  </a:lnTo>
                  <a:lnTo>
                    <a:pt x="2506726" y="3683"/>
                  </a:lnTo>
                  <a:lnTo>
                    <a:pt x="2510028" y="2540"/>
                  </a:lnTo>
                  <a:lnTo>
                    <a:pt x="2514600" y="1650"/>
                  </a:lnTo>
                  <a:lnTo>
                    <a:pt x="2520188" y="1016"/>
                  </a:lnTo>
                  <a:lnTo>
                    <a:pt x="2525903" y="381"/>
                  </a:lnTo>
                  <a:lnTo>
                    <a:pt x="2533015" y="0"/>
                  </a:lnTo>
                  <a:lnTo>
                    <a:pt x="2541524" y="0"/>
                  </a:lnTo>
                  <a:lnTo>
                    <a:pt x="2550033" y="0"/>
                  </a:lnTo>
                  <a:lnTo>
                    <a:pt x="2557018" y="381"/>
                  </a:lnTo>
                  <a:lnTo>
                    <a:pt x="2562479" y="1016"/>
                  </a:lnTo>
                  <a:lnTo>
                    <a:pt x="2567940" y="1650"/>
                  </a:lnTo>
                  <a:lnTo>
                    <a:pt x="2582672" y="8128"/>
                  </a:lnTo>
                  <a:lnTo>
                    <a:pt x="2584069" y="9906"/>
                  </a:lnTo>
                  <a:lnTo>
                    <a:pt x="2584704" y="11811"/>
                  </a:lnTo>
                  <a:lnTo>
                    <a:pt x="2584704" y="14097"/>
                  </a:lnTo>
                  <a:lnTo>
                    <a:pt x="2584704" y="273938"/>
                  </a:lnTo>
                  <a:lnTo>
                    <a:pt x="2578113" y="328999"/>
                  </a:lnTo>
                  <a:lnTo>
                    <a:pt x="2558510" y="374348"/>
                  </a:lnTo>
                  <a:lnTo>
                    <a:pt x="2526452" y="408741"/>
                  </a:lnTo>
                  <a:lnTo>
                    <a:pt x="2482215" y="431673"/>
                  </a:lnTo>
                  <a:lnTo>
                    <a:pt x="2426350" y="442388"/>
                  </a:lnTo>
                  <a:lnTo>
                    <a:pt x="2405253" y="443103"/>
                  </a:lnTo>
                  <a:lnTo>
                    <a:pt x="2385317" y="442460"/>
                  </a:lnTo>
                  <a:lnTo>
                    <a:pt x="2331847" y="432816"/>
                  </a:lnTo>
                  <a:lnTo>
                    <a:pt x="2288841" y="411563"/>
                  </a:lnTo>
                  <a:lnTo>
                    <a:pt x="2257171" y="378555"/>
                  </a:lnTo>
                  <a:lnTo>
                    <a:pt x="2237452" y="333968"/>
                  </a:lnTo>
                  <a:lnTo>
                    <a:pt x="2230755" y="277622"/>
                  </a:lnTo>
                  <a:lnTo>
                    <a:pt x="2230755" y="14097"/>
                  </a:lnTo>
                  <a:lnTo>
                    <a:pt x="2230755" y="11811"/>
                  </a:lnTo>
                  <a:lnTo>
                    <a:pt x="2231390" y="9906"/>
                  </a:lnTo>
                  <a:lnTo>
                    <a:pt x="2232787" y="8128"/>
                  </a:lnTo>
                  <a:lnTo>
                    <a:pt x="2234057" y="6223"/>
                  </a:lnTo>
                  <a:lnTo>
                    <a:pt x="2253488" y="1016"/>
                  </a:lnTo>
                  <a:lnTo>
                    <a:pt x="2259076" y="381"/>
                  </a:lnTo>
                  <a:lnTo>
                    <a:pt x="2266188" y="0"/>
                  </a:lnTo>
                  <a:lnTo>
                    <a:pt x="2274951" y="0"/>
                  </a:lnTo>
                  <a:close/>
                </a:path>
                <a:path w="5765800" h="443230">
                  <a:moveTo>
                    <a:pt x="1690115" y="0"/>
                  </a:moveTo>
                  <a:lnTo>
                    <a:pt x="1729486" y="888"/>
                  </a:lnTo>
                  <a:lnTo>
                    <a:pt x="1739900" y="2921"/>
                  </a:lnTo>
                  <a:lnTo>
                    <a:pt x="1744218" y="4063"/>
                  </a:lnTo>
                  <a:lnTo>
                    <a:pt x="1754124" y="18415"/>
                  </a:lnTo>
                  <a:lnTo>
                    <a:pt x="1887982" y="402590"/>
                  </a:lnTo>
                  <a:lnTo>
                    <a:pt x="1890776" y="410591"/>
                  </a:lnTo>
                  <a:lnTo>
                    <a:pt x="1892427" y="416941"/>
                  </a:lnTo>
                  <a:lnTo>
                    <a:pt x="1893062" y="421640"/>
                  </a:lnTo>
                  <a:lnTo>
                    <a:pt x="1893697" y="426338"/>
                  </a:lnTo>
                  <a:lnTo>
                    <a:pt x="1851533" y="437388"/>
                  </a:lnTo>
                  <a:lnTo>
                    <a:pt x="1843454" y="437362"/>
                  </a:lnTo>
                  <a:lnTo>
                    <a:pt x="1810385" y="434848"/>
                  </a:lnTo>
                  <a:lnTo>
                    <a:pt x="1806956" y="433832"/>
                  </a:lnTo>
                  <a:lnTo>
                    <a:pt x="1799971" y="423672"/>
                  </a:lnTo>
                  <a:lnTo>
                    <a:pt x="1770888" y="336550"/>
                  </a:lnTo>
                  <a:lnTo>
                    <a:pt x="1608074" y="336550"/>
                  </a:lnTo>
                  <a:lnTo>
                    <a:pt x="1580642" y="421259"/>
                  </a:lnTo>
                  <a:lnTo>
                    <a:pt x="1579752" y="424434"/>
                  </a:lnTo>
                  <a:lnTo>
                    <a:pt x="1578610" y="427100"/>
                  </a:lnTo>
                  <a:lnTo>
                    <a:pt x="1577086" y="429133"/>
                  </a:lnTo>
                  <a:lnTo>
                    <a:pt x="1575689" y="431292"/>
                  </a:lnTo>
                  <a:lnTo>
                    <a:pt x="1573276" y="432943"/>
                  </a:lnTo>
                  <a:lnTo>
                    <a:pt x="1542669" y="437388"/>
                  </a:lnTo>
                  <a:lnTo>
                    <a:pt x="1533144" y="437388"/>
                  </a:lnTo>
                  <a:lnTo>
                    <a:pt x="1522857" y="437388"/>
                  </a:lnTo>
                  <a:lnTo>
                    <a:pt x="1514729" y="437007"/>
                  </a:lnTo>
                  <a:lnTo>
                    <a:pt x="1509014" y="436372"/>
                  </a:lnTo>
                  <a:lnTo>
                    <a:pt x="1503172" y="435737"/>
                  </a:lnTo>
                  <a:lnTo>
                    <a:pt x="1499108" y="434086"/>
                  </a:lnTo>
                  <a:lnTo>
                    <a:pt x="1496949" y="431546"/>
                  </a:lnTo>
                  <a:lnTo>
                    <a:pt x="1494663" y="428879"/>
                  </a:lnTo>
                  <a:lnTo>
                    <a:pt x="1493901" y="425323"/>
                  </a:lnTo>
                  <a:lnTo>
                    <a:pt x="1494536" y="420624"/>
                  </a:lnTo>
                  <a:lnTo>
                    <a:pt x="1495298" y="415925"/>
                  </a:lnTo>
                  <a:lnTo>
                    <a:pt x="1496949" y="409702"/>
                  </a:lnTo>
                  <a:lnTo>
                    <a:pt x="1499616" y="401828"/>
                  </a:lnTo>
                  <a:lnTo>
                    <a:pt x="1633220" y="17399"/>
                  </a:lnTo>
                  <a:lnTo>
                    <a:pt x="1634489" y="13588"/>
                  </a:lnTo>
                  <a:lnTo>
                    <a:pt x="1636140" y="10541"/>
                  </a:lnTo>
                  <a:lnTo>
                    <a:pt x="1637919" y="8255"/>
                  </a:lnTo>
                  <a:lnTo>
                    <a:pt x="1639697" y="5842"/>
                  </a:lnTo>
                  <a:lnTo>
                    <a:pt x="1642490" y="4063"/>
                  </a:lnTo>
                  <a:lnTo>
                    <a:pt x="1646427" y="2921"/>
                  </a:lnTo>
                  <a:lnTo>
                    <a:pt x="1650364" y="1650"/>
                  </a:lnTo>
                  <a:lnTo>
                    <a:pt x="1682025" y="43"/>
                  </a:lnTo>
                  <a:lnTo>
                    <a:pt x="1690115" y="0"/>
                  </a:lnTo>
                  <a:close/>
                </a:path>
                <a:path w="5765800" h="443230">
                  <a:moveTo>
                    <a:pt x="333756" y="0"/>
                  </a:moveTo>
                  <a:lnTo>
                    <a:pt x="342392" y="0"/>
                  </a:lnTo>
                  <a:lnTo>
                    <a:pt x="349504" y="381"/>
                  </a:lnTo>
                  <a:lnTo>
                    <a:pt x="355092" y="1016"/>
                  </a:lnTo>
                  <a:lnTo>
                    <a:pt x="360680" y="1650"/>
                  </a:lnTo>
                  <a:lnTo>
                    <a:pt x="377952" y="11811"/>
                  </a:lnTo>
                  <a:lnTo>
                    <a:pt x="377952" y="14097"/>
                  </a:lnTo>
                  <a:lnTo>
                    <a:pt x="377952" y="423291"/>
                  </a:lnTo>
                  <a:lnTo>
                    <a:pt x="377952" y="425577"/>
                  </a:lnTo>
                  <a:lnTo>
                    <a:pt x="377190" y="427482"/>
                  </a:lnTo>
                  <a:lnTo>
                    <a:pt x="355092" y="436372"/>
                  </a:lnTo>
                  <a:lnTo>
                    <a:pt x="349504" y="437007"/>
                  </a:lnTo>
                  <a:lnTo>
                    <a:pt x="342392" y="437388"/>
                  </a:lnTo>
                  <a:lnTo>
                    <a:pt x="333756" y="437388"/>
                  </a:lnTo>
                  <a:lnTo>
                    <a:pt x="325247" y="437388"/>
                  </a:lnTo>
                  <a:lnTo>
                    <a:pt x="318135" y="437007"/>
                  </a:lnTo>
                  <a:lnTo>
                    <a:pt x="312420" y="436372"/>
                  </a:lnTo>
                  <a:lnTo>
                    <a:pt x="306705" y="435737"/>
                  </a:lnTo>
                  <a:lnTo>
                    <a:pt x="291719" y="429387"/>
                  </a:lnTo>
                  <a:lnTo>
                    <a:pt x="290195" y="427482"/>
                  </a:lnTo>
                  <a:lnTo>
                    <a:pt x="289560" y="425577"/>
                  </a:lnTo>
                  <a:lnTo>
                    <a:pt x="289560" y="423291"/>
                  </a:lnTo>
                  <a:lnTo>
                    <a:pt x="289560" y="14097"/>
                  </a:lnTo>
                  <a:lnTo>
                    <a:pt x="289560" y="11811"/>
                  </a:lnTo>
                  <a:lnTo>
                    <a:pt x="290195" y="9906"/>
                  </a:lnTo>
                  <a:lnTo>
                    <a:pt x="291719" y="8128"/>
                  </a:lnTo>
                  <a:lnTo>
                    <a:pt x="293116" y="6223"/>
                  </a:lnTo>
                  <a:lnTo>
                    <a:pt x="295529" y="4825"/>
                  </a:lnTo>
                  <a:lnTo>
                    <a:pt x="299085" y="3683"/>
                  </a:lnTo>
                  <a:lnTo>
                    <a:pt x="302514" y="2540"/>
                  </a:lnTo>
                  <a:lnTo>
                    <a:pt x="307086" y="1650"/>
                  </a:lnTo>
                  <a:lnTo>
                    <a:pt x="312547" y="1016"/>
                  </a:lnTo>
                  <a:lnTo>
                    <a:pt x="318135" y="381"/>
                  </a:lnTo>
                  <a:lnTo>
                    <a:pt x="325247" y="0"/>
                  </a:lnTo>
                  <a:lnTo>
                    <a:pt x="333756" y="0"/>
                  </a:lnTo>
                  <a:close/>
                </a:path>
                <a:path w="5765800" h="443230">
                  <a:moveTo>
                    <a:pt x="44196" y="0"/>
                  </a:moveTo>
                  <a:lnTo>
                    <a:pt x="52831" y="0"/>
                  </a:lnTo>
                  <a:lnTo>
                    <a:pt x="59943" y="381"/>
                  </a:lnTo>
                  <a:lnTo>
                    <a:pt x="65531" y="1016"/>
                  </a:lnTo>
                  <a:lnTo>
                    <a:pt x="71120" y="1650"/>
                  </a:lnTo>
                  <a:lnTo>
                    <a:pt x="88392" y="11811"/>
                  </a:lnTo>
                  <a:lnTo>
                    <a:pt x="88392" y="14097"/>
                  </a:lnTo>
                  <a:lnTo>
                    <a:pt x="88392" y="362712"/>
                  </a:lnTo>
                  <a:lnTo>
                    <a:pt x="224662" y="362712"/>
                  </a:lnTo>
                  <a:lnTo>
                    <a:pt x="226822" y="362712"/>
                  </a:lnTo>
                  <a:lnTo>
                    <a:pt x="228854" y="363347"/>
                  </a:lnTo>
                  <a:lnTo>
                    <a:pt x="237998" y="391795"/>
                  </a:lnTo>
                  <a:lnTo>
                    <a:pt x="237998" y="398525"/>
                  </a:lnTo>
                  <a:lnTo>
                    <a:pt x="237998" y="405257"/>
                  </a:lnTo>
                  <a:lnTo>
                    <a:pt x="230505" y="433324"/>
                  </a:lnTo>
                  <a:lnTo>
                    <a:pt x="228854" y="434721"/>
                  </a:lnTo>
                  <a:lnTo>
                    <a:pt x="226822" y="435356"/>
                  </a:lnTo>
                  <a:lnTo>
                    <a:pt x="224662" y="435356"/>
                  </a:lnTo>
                  <a:lnTo>
                    <a:pt x="26035" y="435356"/>
                  </a:lnTo>
                  <a:lnTo>
                    <a:pt x="18668" y="435356"/>
                  </a:lnTo>
                  <a:lnTo>
                    <a:pt x="12446" y="433197"/>
                  </a:lnTo>
                  <a:lnTo>
                    <a:pt x="7493" y="428879"/>
                  </a:lnTo>
                  <a:lnTo>
                    <a:pt x="2412" y="424434"/>
                  </a:lnTo>
                  <a:lnTo>
                    <a:pt x="0" y="417322"/>
                  </a:lnTo>
                  <a:lnTo>
                    <a:pt x="0" y="407543"/>
                  </a:lnTo>
                  <a:lnTo>
                    <a:pt x="0" y="14097"/>
                  </a:lnTo>
                  <a:lnTo>
                    <a:pt x="0" y="11811"/>
                  </a:lnTo>
                  <a:lnTo>
                    <a:pt x="635" y="9906"/>
                  </a:lnTo>
                  <a:lnTo>
                    <a:pt x="2159" y="8128"/>
                  </a:lnTo>
                  <a:lnTo>
                    <a:pt x="3556" y="6223"/>
                  </a:lnTo>
                  <a:lnTo>
                    <a:pt x="22860" y="1016"/>
                  </a:lnTo>
                  <a:lnTo>
                    <a:pt x="28575" y="381"/>
                  </a:lnTo>
                  <a:lnTo>
                    <a:pt x="35687" y="0"/>
                  </a:lnTo>
                  <a:lnTo>
                    <a:pt x="44196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8644" y="1539621"/>
            <a:ext cx="678116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4841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libri"/>
                <a:cs typeface="Calibri"/>
              </a:rPr>
              <a:t>Book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.org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works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connect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readers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independent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booksellers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over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world.</a:t>
            </a:r>
            <a:endParaRPr sz="2400">
              <a:latin typeface="Calibri"/>
              <a:cs typeface="Calibri"/>
            </a:endParaRPr>
          </a:p>
          <a:p>
            <a:pPr marL="12700" marR="127635">
              <a:lnSpc>
                <a:spcPct val="100000"/>
              </a:lnSpc>
            </a:pPr>
            <a:r>
              <a:rPr dirty="0" sz="2400" spc="-50">
                <a:latin typeface="Calibri"/>
                <a:cs typeface="Calibri"/>
              </a:rPr>
              <a:t>We </a:t>
            </a:r>
            <a:r>
              <a:rPr dirty="0" sz="2400" spc="-5">
                <a:latin typeface="Calibri"/>
                <a:cs typeface="Calibri"/>
              </a:rPr>
              <a:t>believe local </a:t>
            </a:r>
            <a:r>
              <a:rPr dirty="0" sz="2400" spc="-10">
                <a:latin typeface="Calibri"/>
                <a:cs typeface="Calibri"/>
              </a:rPr>
              <a:t>bookstores are </a:t>
            </a:r>
            <a:r>
              <a:rPr dirty="0" sz="2400" spc="-5">
                <a:latin typeface="Calibri"/>
                <a:cs typeface="Calibri"/>
              </a:rPr>
              <a:t>essential community </a:t>
            </a:r>
            <a:r>
              <a:rPr dirty="0" sz="2400">
                <a:latin typeface="Calibri"/>
                <a:cs typeface="Calibri"/>
              </a:rPr>
              <a:t> hubs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5">
                <a:latin typeface="Calibri"/>
                <a:cs typeface="Calibri"/>
              </a:rPr>
              <a:t>foster </a:t>
            </a:r>
            <a:r>
              <a:rPr dirty="0" sz="2400" spc="-5">
                <a:latin typeface="Calibri"/>
                <a:cs typeface="Calibri"/>
              </a:rPr>
              <a:t>culture, </a:t>
            </a:r>
            <a:r>
              <a:rPr dirty="0" sz="2400" spc="-20">
                <a:latin typeface="Calibri"/>
                <a:cs typeface="Calibri"/>
              </a:rPr>
              <a:t>curiosity, </a:t>
            </a:r>
            <a:r>
              <a:rPr dirty="0" sz="2400">
                <a:latin typeface="Calibri"/>
                <a:cs typeface="Calibri"/>
              </a:rPr>
              <a:t>and a </a:t>
            </a:r>
            <a:r>
              <a:rPr dirty="0" sz="2400" spc="-10">
                <a:latin typeface="Calibri"/>
                <a:cs typeface="Calibri"/>
              </a:rPr>
              <a:t>love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 reading,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we're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committed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thrive.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15">
                <a:latin typeface="Calibri"/>
                <a:cs typeface="Calibri"/>
              </a:rPr>
              <a:t>Every </a:t>
            </a:r>
            <a:r>
              <a:rPr dirty="0" sz="2400" spc="-5">
                <a:latin typeface="Calibri"/>
                <a:cs typeface="Calibri"/>
              </a:rPr>
              <a:t>purchase on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site </a:t>
            </a:r>
            <a:r>
              <a:rPr dirty="0" sz="2400">
                <a:latin typeface="Calibri"/>
                <a:cs typeface="Calibri"/>
              </a:rPr>
              <a:t>financially supports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independent </a:t>
            </a:r>
            <a:r>
              <a:rPr dirty="0" sz="2400" spc="-10">
                <a:latin typeface="Calibri"/>
                <a:cs typeface="Calibri"/>
              </a:rPr>
              <a:t>bookstores. </a:t>
            </a:r>
            <a:r>
              <a:rPr dirty="0" sz="2400" spc="-5">
                <a:latin typeface="Calibri"/>
                <a:cs typeface="Calibri"/>
              </a:rPr>
              <a:t>Our </a:t>
            </a:r>
            <a:r>
              <a:rPr dirty="0" sz="2400" spc="-10">
                <a:latin typeface="Calibri"/>
                <a:cs typeface="Calibri"/>
              </a:rPr>
              <a:t>platform gives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independent </a:t>
            </a:r>
            <a:r>
              <a:rPr dirty="0" sz="2400" spc="-10">
                <a:latin typeface="Calibri"/>
                <a:cs typeface="Calibri"/>
              </a:rPr>
              <a:t>bookstores </a:t>
            </a:r>
            <a:r>
              <a:rPr dirty="0" sz="2400" spc="-5">
                <a:latin typeface="Calibri"/>
                <a:cs typeface="Calibri"/>
              </a:rPr>
              <a:t>tools </a:t>
            </a:r>
            <a:r>
              <a:rPr dirty="0" sz="2400" spc="-10">
                <a:latin typeface="Calibri"/>
                <a:cs typeface="Calibri"/>
              </a:rPr>
              <a:t>to compete </a:t>
            </a:r>
            <a:r>
              <a:rPr dirty="0" sz="2400">
                <a:latin typeface="Calibri"/>
                <a:cs typeface="Calibri"/>
              </a:rPr>
              <a:t>online 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financial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support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maintain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presence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local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communities.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533400"/>
            <a:ext cx="78486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5800" y="624205"/>
            <a:ext cx="7848600" cy="5852795"/>
            <a:chOff x="685800" y="624205"/>
            <a:chExt cx="7848600" cy="58527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1143000"/>
              <a:ext cx="7848600" cy="5334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5472" y="1060665"/>
              <a:ext cx="2378710" cy="464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1347" y="628777"/>
              <a:ext cx="2350769" cy="44881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11347" y="628777"/>
              <a:ext cx="2350770" cy="448945"/>
            </a:xfrm>
            <a:custGeom>
              <a:avLst/>
              <a:gdLst/>
              <a:ahLst/>
              <a:cxnLst/>
              <a:rect l="l" t="t" r="r" b="b"/>
              <a:pathLst>
                <a:path w="2350770" h="448944">
                  <a:moveTo>
                    <a:pt x="1728469" y="7747"/>
                  </a:moveTo>
                  <a:lnTo>
                    <a:pt x="2033904" y="7747"/>
                  </a:lnTo>
                  <a:lnTo>
                    <a:pt x="2035937" y="7747"/>
                  </a:lnTo>
                  <a:lnTo>
                    <a:pt x="2037714" y="8382"/>
                  </a:lnTo>
                  <a:lnTo>
                    <a:pt x="2039365" y="9651"/>
                  </a:lnTo>
                  <a:lnTo>
                    <a:pt x="2041143" y="10795"/>
                  </a:lnTo>
                  <a:lnTo>
                    <a:pt x="2042540" y="12826"/>
                  </a:lnTo>
                  <a:lnTo>
                    <a:pt x="2043556" y="15621"/>
                  </a:lnTo>
                  <a:lnTo>
                    <a:pt x="2044700" y="18414"/>
                  </a:lnTo>
                  <a:lnTo>
                    <a:pt x="2045589" y="22098"/>
                  </a:lnTo>
                  <a:lnTo>
                    <a:pt x="2046097" y="26797"/>
                  </a:lnTo>
                  <a:lnTo>
                    <a:pt x="2046731" y="31496"/>
                  </a:lnTo>
                  <a:lnTo>
                    <a:pt x="2046986" y="37211"/>
                  </a:lnTo>
                  <a:lnTo>
                    <a:pt x="2046986" y="43942"/>
                  </a:lnTo>
                  <a:lnTo>
                    <a:pt x="2046986" y="50419"/>
                  </a:lnTo>
                  <a:lnTo>
                    <a:pt x="2046731" y="55880"/>
                  </a:lnTo>
                  <a:lnTo>
                    <a:pt x="2046097" y="60451"/>
                  </a:lnTo>
                  <a:lnTo>
                    <a:pt x="2045589" y="65024"/>
                  </a:lnTo>
                  <a:lnTo>
                    <a:pt x="2044700" y="68707"/>
                  </a:lnTo>
                  <a:lnTo>
                    <a:pt x="2043556" y="71500"/>
                  </a:lnTo>
                  <a:lnTo>
                    <a:pt x="2042540" y="74295"/>
                  </a:lnTo>
                  <a:lnTo>
                    <a:pt x="2041143" y="76453"/>
                  </a:lnTo>
                  <a:lnTo>
                    <a:pt x="2039365" y="77724"/>
                  </a:lnTo>
                  <a:lnTo>
                    <a:pt x="2037714" y="79121"/>
                  </a:lnTo>
                  <a:lnTo>
                    <a:pt x="2035937" y="79756"/>
                  </a:lnTo>
                  <a:lnTo>
                    <a:pt x="2033904" y="79756"/>
                  </a:lnTo>
                  <a:lnTo>
                    <a:pt x="1925447" y="79756"/>
                  </a:lnTo>
                  <a:lnTo>
                    <a:pt x="1925447" y="429006"/>
                  </a:lnTo>
                  <a:lnTo>
                    <a:pt x="1925447" y="431292"/>
                  </a:lnTo>
                  <a:lnTo>
                    <a:pt x="1924685" y="433197"/>
                  </a:lnTo>
                  <a:lnTo>
                    <a:pt x="1923161" y="435101"/>
                  </a:lnTo>
                  <a:lnTo>
                    <a:pt x="1921764" y="436880"/>
                  </a:lnTo>
                  <a:lnTo>
                    <a:pt x="1889632" y="443102"/>
                  </a:lnTo>
                  <a:lnTo>
                    <a:pt x="1881251" y="443102"/>
                  </a:lnTo>
                  <a:lnTo>
                    <a:pt x="1872741" y="443102"/>
                  </a:lnTo>
                  <a:lnTo>
                    <a:pt x="1865629" y="442722"/>
                  </a:lnTo>
                  <a:lnTo>
                    <a:pt x="1859914" y="442087"/>
                  </a:lnTo>
                  <a:lnTo>
                    <a:pt x="1854200" y="441451"/>
                  </a:lnTo>
                  <a:lnTo>
                    <a:pt x="1839214" y="435101"/>
                  </a:lnTo>
                  <a:lnTo>
                    <a:pt x="1837689" y="433197"/>
                  </a:lnTo>
                  <a:lnTo>
                    <a:pt x="1837054" y="431292"/>
                  </a:lnTo>
                  <a:lnTo>
                    <a:pt x="1837054" y="429006"/>
                  </a:lnTo>
                  <a:lnTo>
                    <a:pt x="1837054" y="79756"/>
                  </a:lnTo>
                  <a:lnTo>
                    <a:pt x="1728469" y="79756"/>
                  </a:lnTo>
                  <a:lnTo>
                    <a:pt x="1726311" y="79756"/>
                  </a:lnTo>
                  <a:lnTo>
                    <a:pt x="1724405" y="79121"/>
                  </a:lnTo>
                  <a:lnTo>
                    <a:pt x="1722754" y="77724"/>
                  </a:lnTo>
                  <a:lnTo>
                    <a:pt x="1721230" y="76453"/>
                  </a:lnTo>
                  <a:lnTo>
                    <a:pt x="1719961" y="74295"/>
                  </a:lnTo>
                  <a:lnTo>
                    <a:pt x="1718817" y="71500"/>
                  </a:lnTo>
                  <a:lnTo>
                    <a:pt x="1717675" y="68707"/>
                  </a:lnTo>
                  <a:lnTo>
                    <a:pt x="1716786" y="65024"/>
                  </a:lnTo>
                  <a:lnTo>
                    <a:pt x="1716277" y="60451"/>
                  </a:lnTo>
                  <a:lnTo>
                    <a:pt x="1715769" y="55880"/>
                  </a:lnTo>
                  <a:lnTo>
                    <a:pt x="1715389" y="50419"/>
                  </a:lnTo>
                  <a:lnTo>
                    <a:pt x="1715389" y="43942"/>
                  </a:lnTo>
                  <a:lnTo>
                    <a:pt x="1715389" y="37211"/>
                  </a:lnTo>
                  <a:lnTo>
                    <a:pt x="1715769" y="31496"/>
                  </a:lnTo>
                  <a:lnTo>
                    <a:pt x="1716277" y="26797"/>
                  </a:lnTo>
                  <a:lnTo>
                    <a:pt x="1716786" y="22098"/>
                  </a:lnTo>
                  <a:lnTo>
                    <a:pt x="1722754" y="9651"/>
                  </a:lnTo>
                  <a:lnTo>
                    <a:pt x="1724405" y="8382"/>
                  </a:lnTo>
                  <a:lnTo>
                    <a:pt x="1726311" y="7747"/>
                  </a:lnTo>
                  <a:lnTo>
                    <a:pt x="1728469" y="7747"/>
                  </a:lnTo>
                  <a:close/>
                </a:path>
                <a:path w="2350770" h="448944">
                  <a:moveTo>
                    <a:pt x="998347" y="7747"/>
                  </a:moveTo>
                  <a:lnTo>
                    <a:pt x="1214754" y="7747"/>
                  </a:lnTo>
                  <a:lnTo>
                    <a:pt x="1216660" y="7747"/>
                  </a:lnTo>
                  <a:lnTo>
                    <a:pt x="1218438" y="8255"/>
                  </a:lnTo>
                  <a:lnTo>
                    <a:pt x="1220089" y="9398"/>
                  </a:lnTo>
                  <a:lnTo>
                    <a:pt x="1221613" y="10540"/>
                  </a:lnTo>
                  <a:lnTo>
                    <a:pt x="1223010" y="12446"/>
                  </a:lnTo>
                  <a:lnTo>
                    <a:pt x="1224026" y="15239"/>
                  </a:lnTo>
                  <a:lnTo>
                    <a:pt x="1225168" y="18034"/>
                  </a:lnTo>
                  <a:lnTo>
                    <a:pt x="1226057" y="21717"/>
                  </a:lnTo>
                  <a:lnTo>
                    <a:pt x="1226565" y="26035"/>
                  </a:lnTo>
                  <a:lnTo>
                    <a:pt x="1227201" y="30352"/>
                  </a:lnTo>
                  <a:lnTo>
                    <a:pt x="1227454" y="35940"/>
                  </a:lnTo>
                  <a:lnTo>
                    <a:pt x="1227454" y="42545"/>
                  </a:lnTo>
                  <a:lnTo>
                    <a:pt x="1227454" y="48895"/>
                  </a:lnTo>
                  <a:lnTo>
                    <a:pt x="1227201" y="54101"/>
                  </a:lnTo>
                  <a:lnTo>
                    <a:pt x="1226565" y="58547"/>
                  </a:lnTo>
                  <a:lnTo>
                    <a:pt x="1226057" y="62864"/>
                  </a:lnTo>
                  <a:lnTo>
                    <a:pt x="1225168" y="66421"/>
                  </a:lnTo>
                  <a:lnTo>
                    <a:pt x="1224026" y="69087"/>
                  </a:lnTo>
                  <a:lnTo>
                    <a:pt x="1223010" y="71755"/>
                  </a:lnTo>
                  <a:lnTo>
                    <a:pt x="1221613" y="73660"/>
                  </a:lnTo>
                  <a:lnTo>
                    <a:pt x="1220089" y="74930"/>
                  </a:lnTo>
                  <a:lnTo>
                    <a:pt x="1218438" y="76073"/>
                  </a:lnTo>
                  <a:lnTo>
                    <a:pt x="1216660" y="76708"/>
                  </a:lnTo>
                  <a:lnTo>
                    <a:pt x="1214754" y="76708"/>
                  </a:lnTo>
                  <a:lnTo>
                    <a:pt x="1059941" y="76708"/>
                  </a:lnTo>
                  <a:lnTo>
                    <a:pt x="1059941" y="182499"/>
                  </a:lnTo>
                  <a:lnTo>
                    <a:pt x="1190878" y="182499"/>
                  </a:lnTo>
                  <a:lnTo>
                    <a:pt x="1192911" y="182499"/>
                  </a:lnTo>
                  <a:lnTo>
                    <a:pt x="1200657" y="190119"/>
                  </a:lnTo>
                  <a:lnTo>
                    <a:pt x="1201801" y="192659"/>
                  </a:lnTo>
                  <a:lnTo>
                    <a:pt x="1202563" y="196087"/>
                  </a:lnTo>
                  <a:lnTo>
                    <a:pt x="1203198" y="200533"/>
                  </a:lnTo>
                  <a:lnTo>
                    <a:pt x="1203705" y="204850"/>
                  </a:lnTo>
                  <a:lnTo>
                    <a:pt x="1203960" y="210185"/>
                  </a:lnTo>
                  <a:lnTo>
                    <a:pt x="1203960" y="216408"/>
                  </a:lnTo>
                  <a:lnTo>
                    <a:pt x="1203960" y="222885"/>
                  </a:lnTo>
                  <a:lnTo>
                    <a:pt x="1200657" y="242697"/>
                  </a:lnTo>
                  <a:lnTo>
                    <a:pt x="1199514" y="245237"/>
                  </a:lnTo>
                  <a:lnTo>
                    <a:pt x="1198117" y="247014"/>
                  </a:lnTo>
                  <a:lnTo>
                    <a:pt x="1196466" y="248158"/>
                  </a:lnTo>
                  <a:lnTo>
                    <a:pt x="1194815" y="249300"/>
                  </a:lnTo>
                  <a:lnTo>
                    <a:pt x="1192911" y="249809"/>
                  </a:lnTo>
                  <a:lnTo>
                    <a:pt x="1190878" y="249809"/>
                  </a:lnTo>
                  <a:lnTo>
                    <a:pt x="1059941" y="249809"/>
                  </a:lnTo>
                  <a:lnTo>
                    <a:pt x="1059941" y="372110"/>
                  </a:lnTo>
                  <a:lnTo>
                    <a:pt x="1216025" y="372110"/>
                  </a:lnTo>
                  <a:lnTo>
                    <a:pt x="1218056" y="372110"/>
                  </a:lnTo>
                  <a:lnTo>
                    <a:pt x="1228216" y="390398"/>
                  </a:lnTo>
                  <a:lnTo>
                    <a:pt x="1228852" y="394715"/>
                  </a:lnTo>
                  <a:lnTo>
                    <a:pt x="1229105" y="400050"/>
                  </a:lnTo>
                  <a:lnTo>
                    <a:pt x="1229105" y="406526"/>
                  </a:lnTo>
                  <a:lnTo>
                    <a:pt x="1229105" y="413003"/>
                  </a:lnTo>
                  <a:lnTo>
                    <a:pt x="1228852" y="418464"/>
                  </a:lnTo>
                  <a:lnTo>
                    <a:pt x="1228216" y="422783"/>
                  </a:lnTo>
                  <a:lnTo>
                    <a:pt x="1227708" y="427227"/>
                  </a:lnTo>
                  <a:lnTo>
                    <a:pt x="1221613" y="439165"/>
                  </a:lnTo>
                  <a:lnTo>
                    <a:pt x="1219835" y="440436"/>
                  </a:lnTo>
                  <a:lnTo>
                    <a:pt x="1218056" y="441071"/>
                  </a:lnTo>
                  <a:lnTo>
                    <a:pt x="1216025" y="441071"/>
                  </a:lnTo>
                  <a:lnTo>
                    <a:pt x="998347" y="441071"/>
                  </a:lnTo>
                  <a:lnTo>
                    <a:pt x="990980" y="441071"/>
                  </a:lnTo>
                  <a:lnTo>
                    <a:pt x="984757" y="438912"/>
                  </a:lnTo>
                  <a:lnTo>
                    <a:pt x="979804" y="434594"/>
                  </a:lnTo>
                  <a:lnTo>
                    <a:pt x="974725" y="430149"/>
                  </a:lnTo>
                  <a:lnTo>
                    <a:pt x="972312" y="423037"/>
                  </a:lnTo>
                  <a:lnTo>
                    <a:pt x="972312" y="413258"/>
                  </a:lnTo>
                  <a:lnTo>
                    <a:pt x="972312" y="35560"/>
                  </a:lnTo>
                  <a:lnTo>
                    <a:pt x="972312" y="25781"/>
                  </a:lnTo>
                  <a:lnTo>
                    <a:pt x="974725" y="18669"/>
                  </a:lnTo>
                  <a:lnTo>
                    <a:pt x="979804" y="14350"/>
                  </a:lnTo>
                  <a:lnTo>
                    <a:pt x="984757" y="9906"/>
                  </a:lnTo>
                  <a:lnTo>
                    <a:pt x="990980" y="7747"/>
                  </a:lnTo>
                  <a:lnTo>
                    <a:pt x="998347" y="7747"/>
                  </a:lnTo>
                  <a:close/>
                </a:path>
                <a:path w="2350770" h="448944">
                  <a:moveTo>
                    <a:pt x="603757" y="7747"/>
                  </a:moveTo>
                  <a:lnTo>
                    <a:pt x="909192" y="7747"/>
                  </a:lnTo>
                  <a:lnTo>
                    <a:pt x="911225" y="7747"/>
                  </a:lnTo>
                  <a:lnTo>
                    <a:pt x="913002" y="8382"/>
                  </a:lnTo>
                  <a:lnTo>
                    <a:pt x="914653" y="9651"/>
                  </a:lnTo>
                  <a:lnTo>
                    <a:pt x="916431" y="10795"/>
                  </a:lnTo>
                  <a:lnTo>
                    <a:pt x="917828" y="12826"/>
                  </a:lnTo>
                  <a:lnTo>
                    <a:pt x="918844" y="15621"/>
                  </a:lnTo>
                  <a:lnTo>
                    <a:pt x="919988" y="18414"/>
                  </a:lnTo>
                  <a:lnTo>
                    <a:pt x="920876" y="22098"/>
                  </a:lnTo>
                  <a:lnTo>
                    <a:pt x="921385" y="26797"/>
                  </a:lnTo>
                  <a:lnTo>
                    <a:pt x="922019" y="31496"/>
                  </a:lnTo>
                  <a:lnTo>
                    <a:pt x="922274" y="37211"/>
                  </a:lnTo>
                  <a:lnTo>
                    <a:pt x="922274" y="43942"/>
                  </a:lnTo>
                  <a:lnTo>
                    <a:pt x="922274" y="50419"/>
                  </a:lnTo>
                  <a:lnTo>
                    <a:pt x="922019" y="55880"/>
                  </a:lnTo>
                  <a:lnTo>
                    <a:pt x="921385" y="60451"/>
                  </a:lnTo>
                  <a:lnTo>
                    <a:pt x="920876" y="65024"/>
                  </a:lnTo>
                  <a:lnTo>
                    <a:pt x="919988" y="68707"/>
                  </a:lnTo>
                  <a:lnTo>
                    <a:pt x="918844" y="71500"/>
                  </a:lnTo>
                  <a:lnTo>
                    <a:pt x="917828" y="74295"/>
                  </a:lnTo>
                  <a:lnTo>
                    <a:pt x="916431" y="76453"/>
                  </a:lnTo>
                  <a:lnTo>
                    <a:pt x="914653" y="77724"/>
                  </a:lnTo>
                  <a:lnTo>
                    <a:pt x="913002" y="79121"/>
                  </a:lnTo>
                  <a:lnTo>
                    <a:pt x="911225" y="79756"/>
                  </a:lnTo>
                  <a:lnTo>
                    <a:pt x="909192" y="79756"/>
                  </a:lnTo>
                  <a:lnTo>
                    <a:pt x="800735" y="79756"/>
                  </a:lnTo>
                  <a:lnTo>
                    <a:pt x="800735" y="429006"/>
                  </a:lnTo>
                  <a:lnTo>
                    <a:pt x="800735" y="431292"/>
                  </a:lnTo>
                  <a:lnTo>
                    <a:pt x="799973" y="433197"/>
                  </a:lnTo>
                  <a:lnTo>
                    <a:pt x="798449" y="435101"/>
                  </a:lnTo>
                  <a:lnTo>
                    <a:pt x="797051" y="436880"/>
                  </a:lnTo>
                  <a:lnTo>
                    <a:pt x="764920" y="443102"/>
                  </a:lnTo>
                  <a:lnTo>
                    <a:pt x="756538" y="443102"/>
                  </a:lnTo>
                  <a:lnTo>
                    <a:pt x="748029" y="443102"/>
                  </a:lnTo>
                  <a:lnTo>
                    <a:pt x="740917" y="442722"/>
                  </a:lnTo>
                  <a:lnTo>
                    <a:pt x="735202" y="442087"/>
                  </a:lnTo>
                  <a:lnTo>
                    <a:pt x="729488" y="441451"/>
                  </a:lnTo>
                  <a:lnTo>
                    <a:pt x="714501" y="435101"/>
                  </a:lnTo>
                  <a:lnTo>
                    <a:pt x="712977" y="433197"/>
                  </a:lnTo>
                  <a:lnTo>
                    <a:pt x="712342" y="431292"/>
                  </a:lnTo>
                  <a:lnTo>
                    <a:pt x="712342" y="429006"/>
                  </a:lnTo>
                  <a:lnTo>
                    <a:pt x="712342" y="79756"/>
                  </a:lnTo>
                  <a:lnTo>
                    <a:pt x="603757" y="79756"/>
                  </a:lnTo>
                  <a:lnTo>
                    <a:pt x="601599" y="79756"/>
                  </a:lnTo>
                  <a:lnTo>
                    <a:pt x="599693" y="79121"/>
                  </a:lnTo>
                  <a:lnTo>
                    <a:pt x="598042" y="77724"/>
                  </a:lnTo>
                  <a:lnTo>
                    <a:pt x="596518" y="76453"/>
                  </a:lnTo>
                  <a:lnTo>
                    <a:pt x="595249" y="74295"/>
                  </a:lnTo>
                  <a:lnTo>
                    <a:pt x="594105" y="71500"/>
                  </a:lnTo>
                  <a:lnTo>
                    <a:pt x="592963" y="68707"/>
                  </a:lnTo>
                  <a:lnTo>
                    <a:pt x="592074" y="65024"/>
                  </a:lnTo>
                  <a:lnTo>
                    <a:pt x="591565" y="60451"/>
                  </a:lnTo>
                  <a:lnTo>
                    <a:pt x="591057" y="55880"/>
                  </a:lnTo>
                  <a:lnTo>
                    <a:pt x="590676" y="50419"/>
                  </a:lnTo>
                  <a:lnTo>
                    <a:pt x="590676" y="43942"/>
                  </a:lnTo>
                  <a:lnTo>
                    <a:pt x="590676" y="37211"/>
                  </a:lnTo>
                  <a:lnTo>
                    <a:pt x="591057" y="31496"/>
                  </a:lnTo>
                  <a:lnTo>
                    <a:pt x="591565" y="26797"/>
                  </a:lnTo>
                  <a:lnTo>
                    <a:pt x="592074" y="22098"/>
                  </a:lnTo>
                  <a:lnTo>
                    <a:pt x="598042" y="9651"/>
                  </a:lnTo>
                  <a:lnTo>
                    <a:pt x="599693" y="8382"/>
                  </a:lnTo>
                  <a:lnTo>
                    <a:pt x="601599" y="7747"/>
                  </a:lnTo>
                  <a:lnTo>
                    <a:pt x="603757" y="7747"/>
                  </a:lnTo>
                  <a:close/>
                </a:path>
                <a:path w="2350770" h="448944">
                  <a:moveTo>
                    <a:pt x="1626362" y="6476"/>
                  </a:moveTo>
                  <a:lnTo>
                    <a:pt x="1633854" y="6476"/>
                  </a:lnTo>
                  <a:lnTo>
                    <a:pt x="1640331" y="6731"/>
                  </a:lnTo>
                  <a:lnTo>
                    <a:pt x="1645412" y="7238"/>
                  </a:lnTo>
                  <a:lnTo>
                    <a:pt x="1650491" y="7874"/>
                  </a:lnTo>
                  <a:lnTo>
                    <a:pt x="1654555" y="8762"/>
                  </a:lnTo>
                  <a:lnTo>
                    <a:pt x="1657350" y="10160"/>
                  </a:lnTo>
                  <a:lnTo>
                    <a:pt x="1660143" y="11430"/>
                  </a:lnTo>
                  <a:lnTo>
                    <a:pt x="1662049" y="12953"/>
                  </a:lnTo>
                  <a:lnTo>
                    <a:pt x="1663191" y="14732"/>
                  </a:lnTo>
                  <a:lnTo>
                    <a:pt x="1664335" y="16637"/>
                  </a:lnTo>
                  <a:lnTo>
                    <a:pt x="1664842" y="18542"/>
                  </a:lnTo>
                  <a:lnTo>
                    <a:pt x="1664842" y="20827"/>
                  </a:lnTo>
                  <a:lnTo>
                    <a:pt x="1664842" y="410210"/>
                  </a:lnTo>
                  <a:lnTo>
                    <a:pt x="1664842" y="415417"/>
                  </a:lnTo>
                  <a:lnTo>
                    <a:pt x="1663953" y="419988"/>
                  </a:lnTo>
                  <a:lnTo>
                    <a:pt x="1662176" y="424052"/>
                  </a:lnTo>
                  <a:lnTo>
                    <a:pt x="1660398" y="427989"/>
                  </a:lnTo>
                  <a:lnTo>
                    <a:pt x="1657985" y="431419"/>
                  </a:lnTo>
                  <a:lnTo>
                    <a:pt x="1654937" y="434086"/>
                  </a:lnTo>
                  <a:lnTo>
                    <a:pt x="1651889" y="436752"/>
                  </a:lnTo>
                  <a:lnTo>
                    <a:pt x="1648332" y="438658"/>
                  </a:lnTo>
                  <a:lnTo>
                    <a:pt x="1644268" y="439927"/>
                  </a:lnTo>
                  <a:lnTo>
                    <a:pt x="1640077" y="441071"/>
                  </a:lnTo>
                  <a:lnTo>
                    <a:pt x="1635887" y="441706"/>
                  </a:lnTo>
                  <a:lnTo>
                    <a:pt x="1631695" y="441706"/>
                  </a:lnTo>
                  <a:lnTo>
                    <a:pt x="1594230" y="441706"/>
                  </a:lnTo>
                  <a:lnTo>
                    <a:pt x="1586356" y="441706"/>
                  </a:lnTo>
                  <a:lnTo>
                    <a:pt x="1579626" y="440944"/>
                  </a:lnTo>
                  <a:lnTo>
                    <a:pt x="1573911" y="439420"/>
                  </a:lnTo>
                  <a:lnTo>
                    <a:pt x="1568195" y="437896"/>
                  </a:lnTo>
                  <a:lnTo>
                    <a:pt x="1540869" y="408451"/>
                  </a:lnTo>
                  <a:lnTo>
                    <a:pt x="1529206" y="386842"/>
                  </a:lnTo>
                  <a:lnTo>
                    <a:pt x="1421383" y="184276"/>
                  </a:lnTo>
                  <a:lnTo>
                    <a:pt x="1402333" y="145161"/>
                  </a:lnTo>
                  <a:lnTo>
                    <a:pt x="1384935" y="104521"/>
                  </a:lnTo>
                  <a:lnTo>
                    <a:pt x="1384173" y="104521"/>
                  </a:lnTo>
                  <a:lnTo>
                    <a:pt x="1386204" y="152526"/>
                  </a:lnTo>
                  <a:lnTo>
                    <a:pt x="1386839" y="201930"/>
                  </a:lnTo>
                  <a:lnTo>
                    <a:pt x="1386839" y="428625"/>
                  </a:lnTo>
                  <a:lnTo>
                    <a:pt x="1386839" y="430911"/>
                  </a:lnTo>
                  <a:lnTo>
                    <a:pt x="1378712" y="439165"/>
                  </a:lnTo>
                  <a:lnTo>
                    <a:pt x="1375664" y="440436"/>
                  </a:lnTo>
                  <a:lnTo>
                    <a:pt x="1371600" y="441451"/>
                  </a:lnTo>
                  <a:lnTo>
                    <a:pt x="1366519" y="442087"/>
                  </a:lnTo>
                  <a:lnTo>
                    <a:pt x="1361313" y="442722"/>
                  </a:lnTo>
                  <a:lnTo>
                    <a:pt x="1354708" y="443102"/>
                  </a:lnTo>
                  <a:lnTo>
                    <a:pt x="1346707" y="443102"/>
                  </a:lnTo>
                  <a:lnTo>
                    <a:pt x="1338833" y="443102"/>
                  </a:lnTo>
                  <a:lnTo>
                    <a:pt x="1315212" y="439165"/>
                  </a:lnTo>
                  <a:lnTo>
                    <a:pt x="1312290" y="438023"/>
                  </a:lnTo>
                  <a:lnTo>
                    <a:pt x="1310258" y="436499"/>
                  </a:lnTo>
                  <a:lnTo>
                    <a:pt x="1309242" y="434721"/>
                  </a:lnTo>
                  <a:lnTo>
                    <a:pt x="1308100" y="432943"/>
                  </a:lnTo>
                  <a:lnTo>
                    <a:pt x="1307591" y="430911"/>
                  </a:lnTo>
                  <a:lnTo>
                    <a:pt x="1307591" y="428625"/>
                  </a:lnTo>
                  <a:lnTo>
                    <a:pt x="1307591" y="39243"/>
                  </a:lnTo>
                  <a:lnTo>
                    <a:pt x="1307591" y="28701"/>
                  </a:lnTo>
                  <a:lnTo>
                    <a:pt x="1310639" y="20827"/>
                  </a:lnTo>
                  <a:lnTo>
                    <a:pt x="1316736" y="15621"/>
                  </a:lnTo>
                  <a:lnTo>
                    <a:pt x="1322831" y="10413"/>
                  </a:lnTo>
                  <a:lnTo>
                    <a:pt x="1330452" y="7747"/>
                  </a:lnTo>
                  <a:lnTo>
                    <a:pt x="1339341" y="7747"/>
                  </a:lnTo>
                  <a:lnTo>
                    <a:pt x="1386586" y="7747"/>
                  </a:lnTo>
                  <a:lnTo>
                    <a:pt x="1395094" y="7747"/>
                  </a:lnTo>
                  <a:lnTo>
                    <a:pt x="1402206" y="8509"/>
                  </a:lnTo>
                  <a:lnTo>
                    <a:pt x="1408049" y="9906"/>
                  </a:lnTo>
                  <a:lnTo>
                    <a:pt x="1413764" y="11430"/>
                  </a:lnTo>
                  <a:lnTo>
                    <a:pt x="1418970" y="13843"/>
                  </a:lnTo>
                  <a:lnTo>
                    <a:pt x="1423542" y="17145"/>
                  </a:lnTo>
                  <a:lnTo>
                    <a:pt x="1428114" y="20447"/>
                  </a:lnTo>
                  <a:lnTo>
                    <a:pt x="1448815" y="52959"/>
                  </a:lnTo>
                  <a:lnTo>
                    <a:pt x="1533270" y="211327"/>
                  </a:lnTo>
                  <a:lnTo>
                    <a:pt x="1536908" y="218521"/>
                  </a:lnTo>
                  <a:lnTo>
                    <a:pt x="1540557" y="225631"/>
                  </a:lnTo>
                  <a:lnTo>
                    <a:pt x="1544183" y="232669"/>
                  </a:lnTo>
                  <a:lnTo>
                    <a:pt x="1547749" y="239649"/>
                  </a:lnTo>
                  <a:lnTo>
                    <a:pt x="1565030" y="274371"/>
                  </a:lnTo>
                  <a:lnTo>
                    <a:pt x="1584122" y="314823"/>
                  </a:lnTo>
                  <a:lnTo>
                    <a:pt x="1587118" y="321563"/>
                  </a:lnTo>
                  <a:lnTo>
                    <a:pt x="1587500" y="321563"/>
                  </a:lnTo>
                  <a:lnTo>
                    <a:pt x="1585976" y="272669"/>
                  </a:lnTo>
                  <a:lnTo>
                    <a:pt x="1585467" y="224027"/>
                  </a:lnTo>
                  <a:lnTo>
                    <a:pt x="1585467" y="20827"/>
                  </a:lnTo>
                  <a:lnTo>
                    <a:pt x="1585467" y="18542"/>
                  </a:lnTo>
                  <a:lnTo>
                    <a:pt x="1586102" y="16637"/>
                  </a:lnTo>
                  <a:lnTo>
                    <a:pt x="1587500" y="14732"/>
                  </a:lnTo>
                  <a:lnTo>
                    <a:pt x="1588769" y="12953"/>
                  </a:lnTo>
                  <a:lnTo>
                    <a:pt x="1591055" y="11430"/>
                  </a:lnTo>
                  <a:lnTo>
                    <a:pt x="1594230" y="10160"/>
                  </a:lnTo>
                  <a:lnTo>
                    <a:pt x="1597278" y="8762"/>
                  </a:lnTo>
                  <a:lnTo>
                    <a:pt x="1601469" y="7874"/>
                  </a:lnTo>
                  <a:lnTo>
                    <a:pt x="1606550" y="7238"/>
                  </a:lnTo>
                  <a:lnTo>
                    <a:pt x="1611756" y="6731"/>
                  </a:lnTo>
                  <a:lnTo>
                    <a:pt x="1618233" y="6476"/>
                  </a:lnTo>
                  <a:lnTo>
                    <a:pt x="1626362" y="6476"/>
                  </a:lnTo>
                  <a:close/>
                </a:path>
                <a:path w="2350770" h="448944">
                  <a:moveTo>
                    <a:pt x="501650" y="6476"/>
                  </a:moveTo>
                  <a:lnTo>
                    <a:pt x="509142" y="6476"/>
                  </a:lnTo>
                  <a:lnTo>
                    <a:pt x="515619" y="6731"/>
                  </a:lnTo>
                  <a:lnTo>
                    <a:pt x="520700" y="7238"/>
                  </a:lnTo>
                  <a:lnTo>
                    <a:pt x="525779" y="7874"/>
                  </a:lnTo>
                  <a:lnTo>
                    <a:pt x="529843" y="8762"/>
                  </a:lnTo>
                  <a:lnTo>
                    <a:pt x="532638" y="10160"/>
                  </a:lnTo>
                  <a:lnTo>
                    <a:pt x="535431" y="11430"/>
                  </a:lnTo>
                  <a:lnTo>
                    <a:pt x="537337" y="12953"/>
                  </a:lnTo>
                  <a:lnTo>
                    <a:pt x="538479" y="14732"/>
                  </a:lnTo>
                  <a:lnTo>
                    <a:pt x="539623" y="16637"/>
                  </a:lnTo>
                  <a:lnTo>
                    <a:pt x="540130" y="18542"/>
                  </a:lnTo>
                  <a:lnTo>
                    <a:pt x="540130" y="20827"/>
                  </a:lnTo>
                  <a:lnTo>
                    <a:pt x="540130" y="410210"/>
                  </a:lnTo>
                  <a:lnTo>
                    <a:pt x="540130" y="415417"/>
                  </a:lnTo>
                  <a:lnTo>
                    <a:pt x="539241" y="419988"/>
                  </a:lnTo>
                  <a:lnTo>
                    <a:pt x="537463" y="424052"/>
                  </a:lnTo>
                  <a:lnTo>
                    <a:pt x="535686" y="427989"/>
                  </a:lnTo>
                  <a:lnTo>
                    <a:pt x="533273" y="431419"/>
                  </a:lnTo>
                  <a:lnTo>
                    <a:pt x="530225" y="434086"/>
                  </a:lnTo>
                  <a:lnTo>
                    <a:pt x="527176" y="436752"/>
                  </a:lnTo>
                  <a:lnTo>
                    <a:pt x="523620" y="438658"/>
                  </a:lnTo>
                  <a:lnTo>
                    <a:pt x="519556" y="439927"/>
                  </a:lnTo>
                  <a:lnTo>
                    <a:pt x="515365" y="441071"/>
                  </a:lnTo>
                  <a:lnTo>
                    <a:pt x="511175" y="441706"/>
                  </a:lnTo>
                  <a:lnTo>
                    <a:pt x="506983" y="441706"/>
                  </a:lnTo>
                  <a:lnTo>
                    <a:pt x="469518" y="441706"/>
                  </a:lnTo>
                  <a:lnTo>
                    <a:pt x="461644" y="441706"/>
                  </a:lnTo>
                  <a:lnTo>
                    <a:pt x="454913" y="440944"/>
                  </a:lnTo>
                  <a:lnTo>
                    <a:pt x="449199" y="439420"/>
                  </a:lnTo>
                  <a:lnTo>
                    <a:pt x="443483" y="437896"/>
                  </a:lnTo>
                  <a:lnTo>
                    <a:pt x="416157" y="408451"/>
                  </a:lnTo>
                  <a:lnTo>
                    <a:pt x="404494" y="386842"/>
                  </a:lnTo>
                  <a:lnTo>
                    <a:pt x="296672" y="184276"/>
                  </a:lnTo>
                  <a:lnTo>
                    <a:pt x="277622" y="145161"/>
                  </a:lnTo>
                  <a:lnTo>
                    <a:pt x="260223" y="104521"/>
                  </a:lnTo>
                  <a:lnTo>
                    <a:pt x="259461" y="104521"/>
                  </a:lnTo>
                  <a:lnTo>
                    <a:pt x="261492" y="152526"/>
                  </a:lnTo>
                  <a:lnTo>
                    <a:pt x="262127" y="201930"/>
                  </a:lnTo>
                  <a:lnTo>
                    <a:pt x="262127" y="428625"/>
                  </a:lnTo>
                  <a:lnTo>
                    <a:pt x="262127" y="430911"/>
                  </a:lnTo>
                  <a:lnTo>
                    <a:pt x="254000" y="439165"/>
                  </a:lnTo>
                  <a:lnTo>
                    <a:pt x="250951" y="440436"/>
                  </a:lnTo>
                  <a:lnTo>
                    <a:pt x="246887" y="441451"/>
                  </a:lnTo>
                  <a:lnTo>
                    <a:pt x="241807" y="442087"/>
                  </a:lnTo>
                  <a:lnTo>
                    <a:pt x="236600" y="442722"/>
                  </a:lnTo>
                  <a:lnTo>
                    <a:pt x="229997" y="443102"/>
                  </a:lnTo>
                  <a:lnTo>
                    <a:pt x="221995" y="443102"/>
                  </a:lnTo>
                  <a:lnTo>
                    <a:pt x="214249" y="443102"/>
                  </a:lnTo>
                  <a:lnTo>
                    <a:pt x="190500" y="439165"/>
                  </a:lnTo>
                  <a:lnTo>
                    <a:pt x="187578" y="438023"/>
                  </a:lnTo>
                  <a:lnTo>
                    <a:pt x="185674" y="436499"/>
                  </a:lnTo>
                  <a:lnTo>
                    <a:pt x="184530" y="434721"/>
                  </a:lnTo>
                  <a:lnTo>
                    <a:pt x="183387" y="432943"/>
                  </a:lnTo>
                  <a:lnTo>
                    <a:pt x="182879" y="430911"/>
                  </a:lnTo>
                  <a:lnTo>
                    <a:pt x="182879" y="428625"/>
                  </a:lnTo>
                  <a:lnTo>
                    <a:pt x="182879" y="39243"/>
                  </a:lnTo>
                  <a:lnTo>
                    <a:pt x="182879" y="28701"/>
                  </a:lnTo>
                  <a:lnTo>
                    <a:pt x="185927" y="20827"/>
                  </a:lnTo>
                  <a:lnTo>
                    <a:pt x="192024" y="15621"/>
                  </a:lnTo>
                  <a:lnTo>
                    <a:pt x="198119" y="10413"/>
                  </a:lnTo>
                  <a:lnTo>
                    <a:pt x="205739" y="7747"/>
                  </a:lnTo>
                  <a:lnTo>
                    <a:pt x="214629" y="7747"/>
                  </a:lnTo>
                  <a:lnTo>
                    <a:pt x="261874" y="7747"/>
                  </a:lnTo>
                  <a:lnTo>
                    <a:pt x="270382" y="7747"/>
                  </a:lnTo>
                  <a:lnTo>
                    <a:pt x="277494" y="8509"/>
                  </a:lnTo>
                  <a:lnTo>
                    <a:pt x="283337" y="9906"/>
                  </a:lnTo>
                  <a:lnTo>
                    <a:pt x="289051" y="11430"/>
                  </a:lnTo>
                  <a:lnTo>
                    <a:pt x="294258" y="13843"/>
                  </a:lnTo>
                  <a:lnTo>
                    <a:pt x="298830" y="17145"/>
                  </a:lnTo>
                  <a:lnTo>
                    <a:pt x="303402" y="20447"/>
                  </a:lnTo>
                  <a:lnTo>
                    <a:pt x="324103" y="52959"/>
                  </a:lnTo>
                  <a:lnTo>
                    <a:pt x="408558" y="211327"/>
                  </a:lnTo>
                  <a:lnTo>
                    <a:pt x="412196" y="218521"/>
                  </a:lnTo>
                  <a:lnTo>
                    <a:pt x="415845" y="225631"/>
                  </a:lnTo>
                  <a:lnTo>
                    <a:pt x="419471" y="232669"/>
                  </a:lnTo>
                  <a:lnTo>
                    <a:pt x="423037" y="239649"/>
                  </a:lnTo>
                  <a:lnTo>
                    <a:pt x="440318" y="274371"/>
                  </a:lnTo>
                  <a:lnTo>
                    <a:pt x="459410" y="314823"/>
                  </a:lnTo>
                  <a:lnTo>
                    <a:pt x="462406" y="321563"/>
                  </a:lnTo>
                  <a:lnTo>
                    <a:pt x="462788" y="321563"/>
                  </a:lnTo>
                  <a:lnTo>
                    <a:pt x="461263" y="272669"/>
                  </a:lnTo>
                  <a:lnTo>
                    <a:pt x="460755" y="224027"/>
                  </a:lnTo>
                  <a:lnTo>
                    <a:pt x="460755" y="20827"/>
                  </a:lnTo>
                  <a:lnTo>
                    <a:pt x="460755" y="18542"/>
                  </a:lnTo>
                  <a:lnTo>
                    <a:pt x="461390" y="16637"/>
                  </a:lnTo>
                  <a:lnTo>
                    <a:pt x="462788" y="14732"/>
                  </a:lnTo>
                  <a:lnTo>
                    <a:pt x="464057" y="12953"/>
                  </a:lnTo>
                  <a:lnTo>
                    <a:pt x="466343" y="11430"/>
                  </a:lnTo>
                  <a:lnTo>
                    <a:pt x="469518" y="10160"/>
                  </a:lnTo>
                  <a:lnTo>
                    <a:pt x="472566" y="8762"/>
                  </a:lnTo>
                  <a:lnTo>
                    <a:pt x="476757" y="7874"/>
                  </a:lnTo>
                  <a:lnTo>
                    <a:pt x="481838" y="7238"/>
                  </a:lnTo>
                  <a:lnTo>
                    <a:pt x="487044" y="6731"/>
                  </a:lnTo>
                  <a:lnTo>
                    <a:pt x="493522" y="6476"/>
                  </a:lnTo>
                  <a:lnTo>
                    <a:pt x="501650" y="6476"/>
                  </a:lnTo>
                  <a:close/>
                </a:path>
                <a:path w="2350770" h="448944">
                  <a:moveTo>
                    <a:pt x="44195" y="5714"/>
                  </a:moveTo>
                  <a:lnTo>
                    <a:pt x="52831" y="5714"/>
                  </a:lnTo>
                  <a:lnTo>
                    <a:pt x="59943" y="6096"/>
                  </a:lnTo>
                  <a:lnTo>
                    <a:pt x="65531" y="6731"/>
                  </a:lnTo>
                  <a:lnTo>
                    <a:pt x="71119" y="7365"/>
                  </a:lnTo>
                  <a:lnTo>
                    <a:pt x="86105" y="13843"/>
                  </a:lnTo>
                  <a:lnTo>
                    <a:pt x="87629" y="15621"/>
                  </a:lnTo>
                  <a:lnTo>
                    <a:pt x="88391" y="17525"/>
                  </a:lnTo>
                  <a:lnTo>
                    <a:pt x="88391" y="19812"/>
                  </a:lnTo>
                  <a:lnTo>
                    <a:pt x="88391" y="429006"/>
                  </a:lnTo>
                  <a:lnTo>
                    <a:pt x="88391" y="431292"/>
                  </a:lnTo>
                  <a:lnTo>
                    <a:pt x="87629" y="433197"/>
                  </a:lnTo>
                  <a:lnTo>
                    <a:pt x="86105" y="435101"/>
                  </a:lnTo>
                  <a:lnTo>
                    <a:pt x="84708" y="436880"/>
                  </a:lnTo>
                  <a:lnTo>
                    <a:pt x="65531" y="442087"/>
                  </a:lnTo>
                  <a:lnTo>
                    <a:pt x="59943" y="442722"/>
                  </a:lnTo>
                  <a:lnTo>
                    <a:pt x="52831" y="443102"/>
                  </a:lnTo>
                  <a:lnTo>
                    <a:pt x="44195" y="443102"/>
                  </a:lnTo>
                  <a:lnTo>
                    <a:pt x="35687" y="443102"/>
                  </a:lnTo>
                  <a:lnTo>
                    <a:pt x="28575" y="442722"/>
                  </a:lnTo>
                  <a:lnTo>
                    <a:pt x="22860" y="442087"/>
                  </a:lnTo>
                  <a:lnTo>
                    <a:pt x="17144" y="441451"/>
                  </a:lnTo>
                  <a:lnTo>
                    <a:pt x="2158" y="435101"/>
                  </a:lnTo>
                  <a:lnTo>
                    <a:pt x="635" y="433197"/>
                  </a:lnTo>
                  <a:lnTo>
                    <a:pt x="0" y="431292"/>
                  </a:lnTo>
                  <a:lnTo>
                    <a:pt x="0" y="429006"/>
                  </a:lnTo>
                  <a:lnTo>
                    <a:pt x="0" y="19812"/>
                  </a:lnTo>
                  <a:lnTo>
                    <a:pt x="0" y="17525"/>
                  </a:lnTo>
                  <a:lnTo>
                    <a:pt x="635" y="15621"/>
                  </a:lnTo>
                  <a:lnTo>
                    <a:pt x="2158" y="13843"/>
                  </a:lnTo>
                  <a:lnTo>
                    <a:pt x="3555" y="11937"/>
                  </a:lnTo>
                  <a:lnTo>
                    <a:pt x="5968" y="10540"/>
                  </a:lnTo>
                  <a:lnTo>
                    <a:pt x="9525" y="9398"/>
                  </a:lnTo>
                  <a:lnTo>
                    <a:pt x="12953" y="8255"/>
                  </a:lnTo>
                  <a:lnTo>
                    <a:pt x="17525" y="7365"/>
                  </a:lnTo>
                  <a:lnTo>
                    <a:pt x="22987" y="6731"/>
                  </a:lnTo>
                  <a:lnTo>
                    <a:pt x="28575" y="6096"/>
                  </a:lnTo>
                  <a:lnTo>
                    <a:pt x="35687" y="5714"/>
                  </a:lnTo>
                  <a:lnTo>
                    <a:pt x="44195" y="5714"/>
                  </a:lnTo>
                  <a:close/>
                </a:path>
                <a:path w="2350770" h="448944">
                  <a:moveTo>
                    <a:pt x="2220467" y="0"/>
                  </a:moveTo>
                  <a:lnTo>
                    <a:pt x="2258905" y="3673"/>
                  </a:lnTo>
                  <a:lnTo>
                    <a:pt x="2298499" y="15353"/>
                  </a:lnTo>
                  <a:lnTo>
                    <a:pt x="2322067" y="31876"/>
                  </a:lnTo>
                  <a:lnTo>
                    <a:pt x="2322956" y="33400"/>
                  </a:lnTo>
                  <a:lnTo>
                    <a:pt x="2323591" y="35433"/>
                  </a:lnTo>
                  <a:lnTo>
                    <a:pt x="2324100" y="38100"/>
                  </a:lnTo>
                  <a:lnTo>
                    <a:pt x="2324735" y="40639"/>
                  </a:lnTo>
                  <a:lnTo>
                    <a:pt x="2325116" y="43814"/>
                  </a:lnTo>
                  <a:lnTo>
                    <a:pt x="2325242" y="47751"/>
                  </a:lnTo>
                  <a:lnTo>
                    <a:pt x="2325497" y="51688"/>
                  </a:lnTo>
                  <a:lnTo>
                    <a:pt x="2325624" y="56514"/>
                  </a:lnTo>
                  <a:lnTo>
                    <a:pt x="2325624" y="62357"/>
                  </a:lnTo>
                  <a:lnTo>
                    <a:pt x="2325624" y="68834"/>
                  </a:lnTo>
                  <a:lnTo>
                    <a:pt x="2325497" y="74295"/>
                  </a:lnTo>
                  <a:lnTo>
                    <a:pt x="2325116" y="78739"/>
                  </a:lnTo>
                  <a:lnTo>
                    <a:pt x="2324862" y="83185"/>
                  </a:lnTo>
                  <a:lnTo>
                    <a:pt x="2324227" y="86868"/>
                  </a:lnTo>
                  <a:lnTo>
                    <a:pt x="2323465" y="89788"/>
                  </a:lnTo>
                  <a:lnTo>
                    <a:pt x="2322703" y="92710"/>
                  </a:lnTo>
                  <a:lnTo>
                    <a:pt x="2321560" y="94869"/>
                  </a:lnTo>
                  <a:lnTo>
                    <a:pt x="2320163" y="96138"/>
                  </a:lnTo>
                  <a:lnTo>
                    <a:pt x="2318639" y="97536"/>
                  </a:lnTo>
                  <a:lnTo>
                    <a:pt x="2316733" y="98171"/>
                  </a:lnTo>
                  <a:lnTo>
                    <a:pt x="2314193" y="98171"/>
                  </a:lnTo>
                  <a:lnTo>
                    <a:pt x="2311780" y="98171"/>
                  </a:lnTo>
                  <a:lnTo>
                    <a:pt x="2307843" y="96647"/>
                  </a:lnTo>
                  <a:lnTo>
                    <a:pt x="2302510" y="93472"/>
                  </a:lnTo>
                  <a:lnTo>
                    <a:pt x="2297176" y="90297"/>
                  </a:lnTo>
                  <a:lnTo>
                    <a:pt x="2255647" y="73278"/>
                  </a:lnTo>
                  <a:lnTo>
                    <a:pt x="2221865" y="68707"/>
                  </a:lnTo>
                  <a:lnTo>
                    <a:pt x="2212213" y="68707"/>
                  </a:lnTo>
                  <a:lnTo>
                    <a:pt x="2203830" y="69850"/>
                  </a:lnTo>
                  <a:lnTo>
                    <a:pt x="2196718" y="72262"/>
                  </a:lnTo>
                  <a:lnTo>
                    <a:pt x="2189606" y="74549"/>
                  </a:lnTo>
                  <a:lnTo>
                    <a:pt x="2168143" y="96774"/>
                  </a:lnTo>
                  <a:lnTo>
                    <a:pt x="2165730" y="102615"/>
                  </a:lnTo>
                  <a:lnTo>
                    <a:pt x="2164588" y="108712"/>
                  </a:lnTo>
                  <a:lnTo>
                    <a:pt x="2164588" y="115188"/>
                  </a:lnTo>
                  <a:lnTo>
                    <a:pt x="2181669" y="150129"/>
                  </a:lnTo>
                  <a:lnTo>
                    <a:pt x="2215350" y="170701"/>
                  </a:lnTo>
                  <a:lnTo>
                    <a:pt x="2231925" y="178038"/>
                  </a:lnTo>
                  <a:lnTo>
                    <a:pt x="2240406" y="181800"/>
                  </a:lnTo>
                  <a:lnTo>
                    <a:pt x="2274903" y="198183"/>
                  </a:lnTo>
                  <a:lnTo>
                    <a:pt x="2307653" y="219043"/>
                  </a:lnTo>
                  <a:lnTo>
                    <a:pt x="2333402" y="247808"/>
                  </a:lnTo>
                  <a:lnTo>
                    <a:pt x="2348769" y="286765"/>
                  </a:lnTo>
                  <a:lnTo>
                    <a:pt x="2350769" y="311150"/>
                  </a:lnTo>
                  <a:lnTo>
                    <a:pt x="2349964" y="327695"/>
                  </a:lnTo>
                  <a:lnTo>
                    <a:pt x="2338069" y="371094"/>
                  </a:lnTo>
                  <a:lnTo>
                    <a:pt x="2313834" y="404955"/>
                  </a:lnTo>
                  <a:lnTo>
                    <a:pt x="2279919" y="429196"/>
                  </a:lnTo>
                  <a:lnTo>
                    <a:pt x="2237785" y="443888"/>
                  </a:lnTo>
                  <a:lnTo>
                    <a:pt x="2190368" y="448818"/>
                  </a:lnTo>
                  <a:lnTo>
                    <a:pt x="2179341" y="448581"/>
                  </a:lnTo>
                  <a:lnTo>
                    <a:pt x="2139358" y="443156"/>
                  </a:lnTo>
                  <a:lnTo>
                    <a:pt x="2101167" y="430926"/>
                  </a:lnTo>
                  <a:lnTo>
                    <a:pt x="2075814" y="415289"/>
                  </a:lnTo>
                  <a:lnTo>
                    <a:pt x="2072893" y="412369"/>
                  </a:lnTo>
                  <a:lnTo>
                    <a:pt x="2070862" y="408177"/>
                  </a:lnTo>
                  <a:lnTo>
                    <a:pt x="2069591" y="402717"/>
                  </a:lnTo>
                  <a:lnTo>
                    <a:pt x="2068449" y="397256"/>
                  </a:lnTo>
                  <a:lnTo>
                    <a:pt x="2067814" y="389382"/>
                  </a:lnTo>
                  <a:lnTo>
                    <a:pt x="2067814" y="379095"/>
                  </a:lnTo>
                  <a:lnTo>
                    <a:pt x="2067814" y="372237"/>
                  </a:lnTo>
                  <a:lnTo>
                    <a:pt x="2074672" y="344170"/>
                  </a:lnTo>
                  <a:lnTo>
                    <a:pt x="2076323" y="342900"/>
                  </a:lnTo>
                  <a:lnTo>
                    <a:pt x="2078227" y="342264"/>
                  </a:lnTo>
                  <a:lnTo>
                    <a:pt x="2080514" y="342264"/>
                  </a:lnTo>
                  <a:lnTo>
                    <a:pt x="2083689" y="342264"/>
                  </a:lnTo>
                  <a:lnTo>
                    <a:pt x="2088006" y="344170"/>
                  </a:lnTo>
                  <a:lnTo>
                    <a:pt x="2093722" y="347852"/>
                  </a:lnTo>
                  <a:lnTo>
                    <a:pt x="2099437" y="351536"/>
                  </a:lnTo>
                  <a:lnTo>
                    <a:pt x="2106803" y="355600"/>
                  </a:lnTo>
                  <a:lnTo>
                    <a:pt x="2147697" y="372237"/>
                  </a:lnTo>
                  <a:lnTo>
                    <a:pt x="2190750" y="377825"/>
                  </a:lnTo>
                  <a:lnTo>
                    <a:pt x="2198538" y="377584"/>
                  </a:lnTo>
                  <a:lnTo>
                    <a:pt x="2241041" y="363093"/>
                  </a:lnTo>
                  <a:lnTo>
                    <a:pt x="2247011" y="358394"/>
                  </a:lnTo>
                  <a:lnTo>
                    <a:pt x="2251582" y="352551"/>
                  </a:lnTo>
                  <a:lnTo>
                    <a:pt x="2254630" y="345694"/>
                  </a:lnTo>
                  <a:lnTo>
                    <a:pt x="2257805" y="338709"/>
                  </a:lnTo>
                  <a:lnTo>
                    <a:pt x="2259329" y="330962"/>
                  </a:lnTo>
                  <a:lnTo>
                    <a:pt x="2259329" y="322580"/>
                  </a:lnTo>
                  <a:lnTo>
                    <a:pt x="2242089" y="287289"/>
                  </a:lnTo>
                  <a:lnTo>
                    <a:pt x="2209014" y="266759"/>
                  </a:lnTo>
                  <a:lnTo>
                    <a:pt x="2192776" y="259476"/>
                  </a:lnTo>
                  <a:lnTo>
                    <a:pt x="2184384" y="255714"/>
                  </a:lnTo>
                  <a:lnTo>
                    <a:pt x="2141733" y="234598"/>
                  </a:lnTo>
                  <a:lnTo>
                    <a:pt x="2110827" y="211988"/>
                  </a:lnTo>
                  <a:lnTo>
                    <a:pt x="2087491" y="180851"/>
                  </a:lnTo>
                  <a:lnTo>
                    <a:pt x="2075680" y="138017"/>
                  </a:lnTo>
                  <a:lnTo>
                    <a:pt x="2075179" y="124968"/>
                  </a:lnTo>
                  <a:lnTo>
                    <a:pt x="2075896" y="109843"/>
                  </a:lnTo>
                  <a:lnTo>
                    <a:pt x="2086737" y="70231"/>
                  </a:lnTo>
                  <a:lnTo>
                    <a:pt x="2117852" y="30987"/>
                  </a:lnTo>
                  <a:lnTo>
                    <a:pt x="2151195" y="12128"/>
                  </a:lnTo>
                  <a:lnTo>
                    <a:pt x="2191511" y="1968"/>
                  </a:lnTo>
                  <a:lnTo>
                    <a:pt x="2205799" y="496"/>
                  </a:lnTo>
                  <a:lnTo>
                    <a:pt x="2220467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5127" y="1981200"/>
            <a:ext cx="6333744" cy="35814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9647" y="990638"/>
            <a:ext cx="2500630" cy="535305"/>
            <a:chOff x="3279647" y="990638"/>
            <a:chExt cx="2500630" cy="53530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9647" y="990638"/>
              <a:ext cx="2500629" cy="534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27617" y="998346"/>
              <a:ext cx="2438969" cy="472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990598"/>
            <a:ext cx="9144000" cy="58673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31973" y="243204"/>
            <a:ext cx="3515360" cy="458470"/>
            <a:chOff x="2831973" y="243204"/>
            <a:chExt cx="3515360" cy="4584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6545" y="247776"/>
              <a:ext cx="3505962" cy="4488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3580" y="493775"/>
              <a:ext cx="145161" cy="1323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924302" y="324484"/>
              <a:ext cx="745490" cy="295275"/>
            </a:xfrm>
            <a:custGeom>
              <a:avLst/>
              <a:gdLst/>
              <a:ahLst/>
              <a:cxnLst/>
              <a:rect l="l" t="t" r="r" b="b"/>
              <a:pathLst>
                <a:path w="745489" h="295275">
                  <a:moveTo>
                    <a:pt x="683640" y="13716"/>
                  </a:moveTo>
                  <a:lnTo>
                    <a:pt x="622300" y="197993"/>
                  </a:lnTo>
                  <a:lnTo>
                    <a:pt x="745236" y="197993"/>
                  </a:lnTo>
                  <a:lnTo>
                    <a:pt x="683895" y="13716"/>
                  </a:lnTo>
                  <a:lnTo>
                    <a:pt x="683640" y="13716"/>
                  </a:lnTo>
                  <a:close/>
                </a:path>
                <a:path w="745489" h="295275">
                  <a:moveTo>
                    <a:pt x="0" y="0"/>
                  </a:moveTo>
                  <a:lnTo>
                    <a:pt x="0" y="294767"/>
                  </a:lnTo>
                  <a:lnTo>
                    <a:pt x="45847" y="294767"/>
                  </a:lnTo>
                  <a:lnTo>
                    <a:pt x="93710" y="289462"/>
                  </a:lnTo>
                  <a:lnTo>
                    <a:pt x="129492" y="273589"/>
                  </a:lnTo>
                  <a:lnTo>
                    <a:pt x="162560" y="235823"/>
                  </a:lnTo>
                  <a:lnTo>
                    <a:pt x="176494" y="195333"/>
                  </a:lnTo>
                  <a:lnTo>
                    <a:pt x="181102" y="144399"/>
                  </a:lnTo>
                  <a:lnTo>
                    <a:pt x="180649" y="129252"/>
                  </a:lnTo>
                  <a:lnTo>
                    <a:pt x="173862" y="87122"/>
                  </a:lnTo>
                  <a:lnTo>
                    <a:pt x="158200" y="51421"/>
                  </a:lnTo>
                  <a:lnTo>
                    <a:pt x="121888" y="16896"/>
                  </a:lnTo>
                  <a:lnTo>
                    <a:pt x="81121" y="2746"/>
                  </a:lnTo>
                  <a:lnTo>
                    <a:pt x="44450" y="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83580" y="316991"/>
              <a:ext cx="122682" cy="12153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36545" y="247776"/>
              <a:ext cx="3506470" cy="448945"/>
            </a:xfrm>
            <a:custGeom>
              <a:avLst/>
              <a:gdLst/>
              <a:ahLst/>
              <a:cxnLst/>
              <a:rect l="l" t="t" r="r" b="b"/>
              <a:pathLst>
                <a:path w="3506470" h="448945">
                  <a:moveTo>
                    <a:pt x="2935097" y="72390"/>
                  </a:moveTo>
                  <a:lnTo>
                    <a:pt x="2892413" y="79247"/>
                  </a:lnTo>
                  <a:lnTo>
                    <a:pt x="2852900" y="107531"/>
                  </a:lnTo>
                  <a:lnTo>
                    <a:pt x="2830026" y="151778"/>
                  </a:lnTo>
                  <a:lnTo>
                    <a:pt x="2822654" y="193055"/>
                  </a:lnTo>
                  <a:lnTo>
                    <a:pt x="2821305" y="222758"/>
                  </a:lnTo>
                  <a:lnTo>
                    <a:pt x="2821638" y="240041"/>
                  </a:lnTo>
                  <a:lnTo>
                    <a:pt x="2826639" y="286512"/>
                  </a:lnTo>
                  <a:lnTo>
                    <a:pt x="2838765" y="324373"/>
                  </a:lnTo>
                  <a:lnTo>
                    <a:pt x="2868693" y="359669"/>
                  </a:lnTo>
                  <a:lnTo>
                    <a:pt x="2917233" y="375400"/>
                  </a:lnTo>
                  <a:lnTo>
                    <a:pt x="2932810" y="376047"/>
                  </a:lnTo>
                  <a:lnTo>
                    <a:pt x="2948356" y="375306"/>
                  </a:lnTo>
                  <a:lnTo>
                    <a:pt x="2987040" y="364109"/>
                  </a:lnTo>
                  <a:lnTo>
                    <a:pt x="3022219" y="331215"/>
                  </a:lnTo>
                  <a:lnTo>
                    <a:pt x="3037881" y="296211"/>
                  </a:lnTo>
                  <a:lnTo>
                    <a:pt x="3045253" y="254333"/>
                  </a:lnTo>
                  <a:lnTo>
                    <a:pt x="3046603" y="224027"/>
                  </a:lnTo>
                  <a:lnTo>
                    <a:pt x="3046269" y="207359"/>
                  </a:lnTo>
                  <a:lnTo>
                    <a:pt x="3041269" y="161925"/>
                  </a:lnTo>
                  <a:lnTo>
                    <a:pt x="3028981" y="124545"/>
                  </a:lnTo>
                  <a:lnTo>
                    <a:pt x="2998906" y="89310"/>
                  </a:lnTo>
                  <a:lnTo>
                    <a:pt x="2950525" y="73078"/>
                  </a:lnTo>
                  <a:lnTo>
                    <a:pt x="2935097" y="72390"/>
                  </a:lnTo>
                  <a:close/>
                </a:path>
                <a:path w="3506470" h="448945">
                  <a:moveTo>
                    <a:pt x="1493393" y="72390"/>
                  </a:moveTo>
                  <a:lnTo>
                    <a:pt x="1450709" y="79247"/>
                  </a:lnTo>
                  <a:lnTo>
                    <a:pt x="1411196" y="107531"/>
                  </a:lnTo>
                  <a:lnTo>
                    <a:pt x="1388322" y="151778"/>
                  </a:lnTo>
                  <a:lnTo>
                    <a:pt x="1380950" y="193055"/>
                  </a:lnTo>
                  <a:lnTo>
                    <a:pt x="1379601" y="222758"/>
                  </a:lnTo>
                  <a:lnTo>
                    <a:pt x="1379934" y="240041"/>
                  </a:lnTo>
                  <a:lnTo>
                    <a:pt x="1384934" y="286512"/>
                  </a:lnTo>
                  <a:lnTo>
                    <a:pt x="1397061" y="324373"/>
                  </a:lnTo>
                  <a:lnTo>
                    <a:pt x="1426989" y="359669"/>
                  </a:lnTo>
                  <a:lnTo>
                    <a:pt x="1475529" y="375400"/>
                  </a:lnTo>
                  <a:lnTo>
                    <a:pt x="1491107" y="376047"/>
                  </a:lnTo>
                  <a:lnTo>
                    <a:pt x="1506652" y="375306"/>
                  </a:lnTo>
                  <a:lnTo>
                    <a:pt x="1545335" y="364109"/>
                  </a:lnTo>
                  <a:lnTo>
                    <a:pt x="1580515" y="331215"/>
                  </a:lnTo>
                  <a:lnTo>
                    <a:pt x="1596177" y="296211"/>
                  </a:lnTo>
                  <a:lnTo>
                    <a:pt x="1603549" y="254333"/>
                  </a:lnTo>
                  <a:lnTo>
                    <a:pt x="1604899" y="224027"/>
                  </a:lnTo>
                  <a:lnTo>
                    <a:pt x="1604565" y="207359"/>
                  </a:lnTo>
                  <a:lnTo>
                    <a:pt x="1599565" y="161925"/>
                  </a:lnTo>
                  <a:lnTo>
                    <a:pt x="1587277" y="124545"/>
                  </a:lnTo>
                  <a:lnTo>
                    <a:pt x="1557202" y="89310"/>
                  </a:lnTo>
                  <a:lnTo>
                    <a:pt x="1508821" y="73078"/>
                  </a:lnTo>
                  <a:lnTo>
                    <a:pt x="1493393" y="72390"/>
                  </a:lnTo>
                  <a:close/>
                </a:path>
                <a:path w="3506470" h="448945">
                  <a:moveTo>
                    <a:pt x="2391283" y="7747"/>
                  </a:moveTo>
                  <a:lnTo>
                    <a:pt x="2500122" y="7747"/>
                  </a:lnTo>
                  <a:lnTo>
                    <a:pt x="2519340" y="8173"/>
                  </a:lnTo>
                  <a:lnTo>
                    <a:pt x="2567685" y="14477"/>
                  </a:lnTo>
                  <a:lnTo>
                    <a:pt x="2604190" y="28336"/>
                  </a:lnTo>
                  <a:lnTo>
                    <a:pt x="2637599" y="59156"/>
                  </a:lnTo>
                  <a:lnTo>
                    <a:pt x="2652535" y="104360"/>
                  </a:lnTo>
                  <a:lnTo>
                    <a:pt x="2653157" y="117983"/>
                  </a:lnTo>
                  <a:lnTo>
                    <a:pt x="2652916" y="125696"/>
                  </a:lnTo>
                  <a:lnTo>
                    <a:pt x="2641076" y="166987"/>
                  </a:lnTo>
                  <a:lnTo>
                    <a:pt x="2612729" y="197080"/>
                  </a:lnTo>
                  <a:lnTo>
                    <a:pt x="2592959" y="207010"/>
                  </a:lnTo>
                  <a:lnTo>
                    <a:pt x="2601954" y="209014"/>
                  </a:lnTo>
                  <a:lnTo>
                    <a:pt x="2641457" y="228298"/>
                  </a:lnTo>
                  <a:lnTo>
                    <a:pt x="2668637" y="262697"/>
                  </a:lnTo>
                  <a:lnTo>
                    <a:pt x="2678531" y="300364"/>
                  </a:lnTo>
                  <a:lnTo>
                    <a:pt x="2678938" y="311150"/>
                  </a:lnTo>
                  <a:lnTo>
                    <a:pt x="2678553" y="322413"/>
                  </a:lnTo>
                  <a:lnTo>
                    <a:pt x="2669135" y="362132"/>
                  </a:lnTo>
                  <a:lnTo>
                    <a:pt x="2642758" y="399541"/>
                  </a:lnTo>
                  <a:lnTo>
                    <a:pt x="2603119" y="424420"/>
                  </a:lnTo>
                  <a:lnTo>
                    <a:pt x="2564399" y="436062"/>
                  </a:lnTo>
                  <a:lnTo>
                    <a:pt x="2519287" y="440878"/>
                  </a:lnTo>
                  <a:lnTo>
                    <a:pt x="2506472" y="441071"/>
                  </a:lnTo>
                  <a:lnTo>
                    <a:pt x="2391283" y="441071"/>
                  </a:lnTo>
                  <a:lnTo>
                    <a:pt x="2383917" y="441071"/>
                  </a:lnTo>
                  <a:lnTo>
                    <a:pt x="2377821" y="438912"/>
                  </a:lnTo>
                  <a:lnTo>
                    <a:pt x="2372741" y="434594"/>
                  </a:lnTo>
                  <a:lnTo>
                    <a:pt x="2367788" y="430149"/>
                  </a:lnTo>
                  <a:lnTo>
                    <a:pt x="2365247" y="423037"/>
                  </a:lnTo>
                  <a:lnTo>
                    <a:pt x="2365247" y="413258"/>
                  </a:lnTo>
                  <a:lnTo>
                    <a:pt x="2365247" y="35559"/>
                  </a:lnTo>
                  <a:lnTo>
                    <a:pt x="2365247" y="25780"/>
                  </a:lnTo>
                  <a:lnTo>
                    <a:pt x="2367788" y="18669"/>
                  </a:lnTo>
                  <a:lnTo>
                    <a:pt x="2372741" y="14350"/>
                  </a:lnTo>
                  <a:lnTo>
                    <a:pt x="2377821" y="9905"/>
                  </a:lnTo>
                  <a:lnTo>
                    <a:pt x="2383917" y="7747"/>
                  </a:lnTo>
                  <a:lnTo>
                    <a:pt x="2391283" y="7747"/>
                  </a:lnTo>
                  <a:close/>
                </a:path>
                <a:path w="3506470" h="448945">
                  <a:moveTo>
                    <a:pt x="26035" y="7747"/>
                  </a:moveTo>
                  <a:lnTo>
                    <a:pt x="137287" y="7747"/>
                  </a:lnTo>
                  <a:lnTo>
                    <a:pt x="165147" y="8602"/>
                  </a:lnTo>
                  <a:lnTo>
                    <a:pt x="214296" y="15408"/>
                  </a:lnTo>
                  <a:lnTo>
                    <a:pt x="254970" y="28928"/>
                  </a:lnTo>
                  <a:lnTo>
                    <a:pt x="288930" y="49018"/>
                  </a:lnTo>
                  <a:lnTo>
                    <a:pt x="316509" y="75586"/>
                  </a:lnTo>
                  <a:lnTo>
                    <a:pt x="337516" y="108491"/>
                  </a:lnTo>
                  <a:lnTo>
                    <a:pt x="351827" y="147639"/>
                  </a:lnTo>
                  <a:lnTo>
                    <a:pt x="359015" y="193030"/>
                  </a:lnTo>
                  <a:lnTo>
                    <a:pt x="359918" y="218059"/>
                  </a:lnTo>
                  <a:lnTo>
                    <a:pt x="358943" y="246780"/>
                  </a:lnTo>
                  <a:lnTo>
                    <a:pt x="351184" y="297747"/>
                  </a:lnTo>
                  <a:lnTo>
                    <a:pt x="335778" y="340229"/>
                  </a:lnTo>
                  <a:lnTo>
                    <a:pt x="313437" y="374796"/>
                  </a:lnTo>
                  <a:lnTo>
                    <a:pt x="284360" y="401655"/>
                  </a:lnTo>
                  <a:lnTo>
                    <a:pt x="248927" y="421328"/>
                  </a:lnTo>
                  <a:lnTo>
                    <a:pt x="207013" y="433998"/>
                  </a:lnTo>
                  <a:lnTo>
                    <a:pt x="157380" y="440285"/>
                  </a:lnTo>
                  <a:lnTo>
                    <a:pt x="129540" y="441071"/>
                  </a:lnTo>
                  <a:lnTo>
                    <a:pt x="26035" y="441071"/>
                  </a:lnTo>
                  <a:lnTo>
                    <a:pt x="18668" y="441071"/>
                  </a:lnTo>
                  <a:lnTo>
                    <a:pt x="12573" y="438912"/>
                  </a:lnTo>
                  <a:lnTo>
                    <a:pt x="7493" y="434594"/>
                  </a:lnTo>
                  <a:lnTo>
                    <a:pt x="2540" y="430149"/>
                  </a:lnTo>
                  <a:lnTo>
                    <a:pt x="0" y="423037"/>
                  </a:lnTo>
                  <a:lnTo>
                    <a:pt x="0" y="413258"/>
                  </a:lnTo>
                  <a:lnTo>
                    <a:pt x="0" y="35559"/>
                  </a:lnTo>
                  <a:lnTo>
                    <a:pt x="0" y="25780"/>
                  </a:lnTo>
                  <a:lnTo>
                    <a:pt x="2540" y="18669"/>
                  </a:lnTo>
                  <a:lnTo>
                    <a:pt x="7493" y="14350"/>
                  </a:lnTo>
                  <a:lnTo>
                    <a:pt x="12573" y="9905"/>
                  </a:lnTo>
                  <a:lnTo>
                    <a:pt x="18668" y="7747"/>
                  </a:lnTo>
                  <a:lnTo>
                    <a:pt x="26035" y="7747"/>
                  </a:lnTo>
                  <a:close/>
                </a:path>
                <a:path w="3506470" h="448945">
                  <a:moveTo>
                    <a:pt x="3206877" y="5715"/>
                  </a:moveTo>
                  <a:lnTo>
                    <a:pt x="3217418" y="5715"/>
                  </a:lnTo>
                  <a:lnTo>
                    <a:pt x="3225800" y="5969"/>
                  </a:lnTo>
                  <a:lnTo>
                    <a:pt x="3231896" y="6476"/>
                  </a:lnTo>
                  <a:lnTo>
                    <a:pt x="3237992" y="6857"/>
                  </a:lnTo>
                  <a:lnTo>
                    <a:pt x="3258184" y="19430"/>
                  </a:lnTo>
                  <a:lnTo>
                    <a:pt x="3334130" y="162813"/>
                  </a:lnTo>
                  <a:lnTo>
                    <a:pt x="3408172" y="19430"/>
                  </a:lnTo>
                  <a:lnTo>
                    <a:pt x="3409569" y="16764"/>
                  </a:lnTo>
                  <a:lnTo>
                    <a:pt x="3410966" y="14604"/>
                  </a:lnTo>
                  <a:lnTo>
                    <a:pt x="3412363" y="12826"/>
                  </a:lnTo>
                  <a:lnTo>
                    <a:pt x="3413759" y="11049"/>
                  </a:lnTo>
                  <a:lnTo>
                    <a:pt x="3432809" y="6476"/>
                  </a:lnTo>
                  <a:lnTo>
                    <a:pt x="3438525" y="5969"/>
                  </a:lnTo>
                  <a:lnTo>
                    <a:pt x="3446399" y="5715"/>
                  </a:lnTo>
                  <a:lnTo>
                    <a:pt x="3456431" y="5715"/>
                  </a:lnTo>
                  <a:lnTo>
                    <a:pt x="3496309" y="11049"/>
                  </a:lnTo>
                  <a:lnTo>
                    <a:pt x="3499357" y="17145"/>
                  </a:lnTo>
                  <a:lnTo>
                    <a:pt x="3498088" y="21844"/>
                  </a:lnTo>
                  <a:lnTo>
                    <a:pt x="3496818" y="26543"/>
                  </a:lnTo>
                  <a:lnTo>
                    <a:pt x="3494404" y="32893"/>
                  </a:lnTo>
                  <a:lnTo>
                    <a:pt x="3490595" y="40894"/>
                  </a:lnTo>
                  <a:lnTo>
                    <a:pt x="3394075" y="217677"/>
                  </a:lnTo>
                  <a:lnTo>
                    <a:pt x="3496945" y="407924"/>
                  </a:lnTo>
                  <a:lnTo>
                    <a:pt x="3500881" y="415671"/>
                  </a:lnTo>
                  <a:lnTo>
                    <a:pt x="3503549" y="422021"/>
                  </a:lnTo>
                  <a:lnTo>
                    <a:pt x="3504819" y="426720"/>
                  </a:lnTo>
                  <a:lnTo>
                    <a:pt x="3505962" y="431419"/>
                  </a:lnTo>
                  <a:lnTo>
                    <a:pt x="3505327" y="434975"/>
                  </a:lnTo>
                  <a:lnTo>
                    <a:pt x="3502659" y="437388"/>
                  </a:lnTo>
                  <a:lnTo>
                    <a:pt x="3499993" y="439800"/>
                  </a:lnTo>
                  <a:lnTo>
                    <a:pt x="3458718" y="443102"/>
                  </a:lnTo>
                  <a:lnTo>
                    <a:pt x="3448304" y="443102"/>
                  </a:lnTo>
                  <a:lnTo>
                    <a:pt x="3412235" y="435990"/>
                  </a:lnTo>
                  <a:lnTo>
                    <a:pt x="3410584" y="434213"/>
                  </a:lnTo>
                  <a:lnTo>
                    <a:pt x="3409315" y="432053"/>
                  </a:lnTo>
                  <a:lnTo>
                    <a:pt x="3408172" y="429387"/>
                  </a:lnTo>
                  <a:lnTo>
                    <a:pt x="3326765" y="272923"/>
                  </a:lnTo>
                  <a:lnTo>
                    <a:pt x="3245739" y="429387"/>
                  </a:lnTo>
                  <a:lnTo>
                    <a:pt x="3244469" y="432053"/>
                  </a:lnTo>
                  <a:lnTo>
                    <a:pt x="3242945" y="434213"/>
                  </a:lnTo>
                  <a:lnTo>
                    <a:pt x="3241421" y="435990"/>
                  </a:lnTo>
                  <a:lnTo>
                    <a:pt x="3239897" y="437896"/>
                  </a:lnTo>
                  <a:lnTo>
                    <a:pt x="3237357" y="439165"/>
                  </a:lnTo>
                  <a:lnTo>
                    <a:pt x="3205226" y="443102"/>
                  </a:lnTo>
                  <a:lnTo>
                    <a:pt x="3195193" y="443102"/>
                  </a:lnTo>
                  <a:lnTo>
                    <a:pt x="3155315" y="437388"/>
                  </a:lnTo>
                  <a:lnTo>
                    <a:pt x="3152647" y="431419"/>
                  </a:lnTo>
                  <a:lnTo>
                    <a:pt x="3154045" y="426720"/>
                  </a:lnTo>
                  <a:lnTo>
                    <a:pt x="3155315" y="422021"/>
                  </a:lnTo>
                  <a:lnTo>
                    <a:pt x="3158109" y="415671"/>
                  </a:lnTo>
                  <a:lnTo>
                    <a:pt x="3162427" y="407924"/>
                  </a:lnTo>
                  <a:lnTo>
                    <a:pt x="3266185" y="218694"/>
                  </a:lnTo>
                  <a:lnTo>
                    <a:pt x="3169793" y="40894"/>
                  </a:lnTo>
                  <a:lnTo>
                    <a:pt x="3160141" y="16891"/>
                  </a:lnTo>
                  <a:lnTo>
                    <a:pt x="3160649" y="13334"/>
                  </a:lnTo>
                  <a:lnTo>
                    <a:pt x="3197897" y="5764"/>
                  </a:lnTo>
                  <a:lnTo>
                    <a:pt x="3206877" y="5715"/>
                  </a:lnTo>
                  <a:close/>
                </a:path>
                <a:path w="3506470" h="448945">
                  <a:moveTo>
                    <a:pt x="1074420" y="5715"/>
                  </a:moveTo>
                  <a:lnTo>
                    <a:pt x="1083056" y="5715"/>
                  </a:lnTo>
                  <a:lnTo>
                    <a:pt x="1090295" y="6096"/>
                  </a:lnTo>
                  <a:lnTo>
                    <a:pt x="1095883" y="6730"/>
                  </a:lnTo>
                  <a:lnTo>
                    <a:pt x="1101470" y="7366"/>
                  </a:lnTo>
                  <a:lnTo>
                    <a:pt x="1105916" y="8254"/>
                  </a:lnTo>
                  <a:lnTo>
                    <a:pt x="1109218" y="9398"/>
                  </a:lnTo>
                  <a:lnTo>
                    <a:pt x="1112520" y="10541"/>
                  </a:lnTo>
                  <a:lnTo>
                    <a:pt x="1114933" y="11938"/>
                  </a:lnTo>
                  <a:lnTo>
                    <a:pt x="1116457" y="13843"/>
                  </a:lnTo>
                  <a:lnTo>
                    <a:pt x="1117854" y="15621"/>
                  </a:lnTo>
                  <a:lnTo>
                    <a:pt x="1118616" y="17525"/>
                  </a:lnTo>
                  <a:lnTo>
                    <a:pt x="1118616" y="19812"/>
                  </a:lnTo>
                  <a:lnTo>
                    <a:pt x="1118616" y="368426"/>
                  </a:lnTo>
                  <a:lnTo>
                    <a:pt x="1254887" y="368426"/>
                  </a:lnTo>
                  <a:lnTo>
                    <a:pt x="1257172" y="368426"/>
                  </a:lnTo>
                  <a:lnTo>
                    <a:pt x="1259078" y="369062"/>
                  </a:lnTo>
                  <a:lnTo>
                    <a:pt x="1260729" y="370205"/>
                  </a:lnTo>
                  <a:lnTo>
                    <a:pt x="1262380" y="371475"/>
                  </a:lnTo>
                  <a:lnTo>
                    <a:pt x="1263777" y="373507"/>
                  </a:lnTo>
                  <a:lnTo>
                    <a:pt x="1264920" y="376300"/>
                  </a:lnTo>
                  <a:lnTo>
                    <a:pt x="1266063" y="379095"/>
                  </a:lnTo>
                  <a:lnTo>
                    <a:pt x="1266952" y="382777"/>
                  </a:lnTo>
                  <a:lnTo>
                    <a:pt x="1267459" y="387350"/>
                  </a:lnTo>
                  <a:lnTo>
                    <a:pt x="1267968" y="391922"/>
                  </a:lnTo>
                  <a:lnTo>
                    <a:pt x="1268221" y="397510"/>
                  </a:lnTo>
                  <a:lnTo>
                    <a:pt x="1268221" y="404240"/>
                  </a:lnTo>
                  <a:lnTo>
                    <a:pt x="1268221" y="410972"/>
                  </a:lnTo>
                  <a:lnTo>
                    <a:pt x="1267968" y="416560"/>
                  </a:lnTo>
                  <a:lnTo>
                    <a:pt x="1267459" y="421132"/>
                  </a:lnTo>
                  <a:lnTo>
                    <a:pt x="1266952" y="425703"/>
                  </a:lnTo>
                  <a:lnTo>
                    <a:pt x="1260729" y="439038"/>
                  </a:lnTo>
                  <a:lnTo>
                    <a:pt x="1259078" y="440436"/>
                  </a:lnTo>
                  <a:lnTo>
                    <a:pt x="1257172" y="441071"/>
                  </a:lnTo>
                  <a:lnTo>
                    <a:pt x="1254887" y="441071"/>
                  </a:lnTo>
                  <a:lnTo>
                    <a:pt x="1056258" y="441071"/>
                  </a:lnTo>
                  <a:lnTo>
                    <a:pt x="1048893" y="441071"/>
                  </a:lnTo>
                  <a:lnTo>
                    <a:pt x="1042796" y="438912"/>
                  </a:lnTo>
                  <a:lnTo>
                    <a:pt x="1037717" y="434594"/>
                  </a:lnTo>
                  <a:lnTo>
                    <a:pt x="1032764" y="430149"/>
                  </a:lnTo>
                  <a:lnTo>
                    <a:pt x="1030224" y="423037"/>
                  </a:lnTo>
                  <a:lnTo>
                    <a:pt x="1030224" y="413258"/>
                  </a:lnTo>
                  <a:lnTo>
                    <a:pt x="1030224" y="19812"/>
                  </a:lnTo>
                  <a:lnTo>
                    <a:pt x="1030224" y="17525"/>
                  </a:lnTo>
                  <a:lnTo>
                    <a:pt x="1030858" y="15621"/>
                  </a:lnTo>
                  <a:lnTo>
                    <a:pt x="1032382" y="13843"/>
                  </a:lnTo>
                  <a:lnTo>
                    <a:pt x="1033780" y="11938"/>
                  </a:lnTo>
                  <a:lnTo>
                    <a:pt x="1036193" y="10541"/>
                  </a:lnTo>
                  <a:lnTo>
                    <a:pt x="1039621" y="9398"/>
                  </a:lnTo>
                  <a:lnTo>
                    <a:pt x="1042924" y="8254"/>
                  </a:lnTo>
                  <a:lnTo>
                    <a:pt x="1047495" y="7366"/>
                  </a:lnTo>
                  <a:lnTo>
                    <a:pt x="1053083" y="6730"/>
                  </a:lnTo>
                  <a:lnTo>
                    <a:pt x="1058799" y="6096"/>
                  </a:lnTo>
                  <a:lnTo>
                    <a:pt x="1065910" y="5715"/>
                  </a:lnTo>
                  <a:lnTo>
                    <a:pt x="1074420" y="5715"/>
                  </a:lnTo>
                  <a:close/>
                </a:path>
                <a:path w="3506470" h="448945">
                  <a:moveTo>
                    <a:pt x="772668" y="5715"/>
                  </a:moveTo>
                  <a:lnTo>
                    <a:pt x="812038" y="6603"/>
                  </a:lnTo>
                  <a:lnTo>
                    <a:pt x="822452" y="8636"/>
                  </a:lnTo>
                  <a:lnTo>
                    <a:pt x="826769" y="9778"/>
                  </a:lnTo>
                  <a:lnTo>
                    <a:pt x="836676" y="24129"/>
                  </a:lnTo>
                  <a:lnTo>
                    <a:pt x="970660" y="408305"/>
                  </a:lnTo>
                  <a:lnTo>
                    <a:pt x="973328" y="416306"/>
                  </a:lnTo>
                  <a:lnTo>
                    <a:pt x="974979" y="422656"/>
                  </a:lnTo>
                  <a:lnTo>
                    <a:pt x="975614" y="427355"/>
                  </a:lnTo>
                  <a:lnTo>
                    <a:pt x="976376" y="432053"/>
                  </a:lnTo>
                  <a:lnTo>
                    <a:pt x="934084" y="443102"/>
                  </a:lnTo>
                  <a:lnTo>
                    <a:pt x="926062" y="443077"/>
                  </a:lnTo>
                  <a:lnTo>
                    <a:pt x="892937" y="440563"/>
                  </a:lnTo>
                  <a:lnTo>
                    <a:pt x="889634" y="439547"/>
                  </a:lnTo>
                  <a:lnTo>
                    <a:pt x="887221" y="438150"/>
                  </a:lnTo>
                  <a:lnTo>
                    <a:pt x="885952" y="436372"/>
                  </a:lnTo>
                  <a:lnTo>
                    <a:pt x="884555" y="434594"/>
                  </a:lnTo>
                  <a:lnTo>
                    <a:pt x="883412" y="432308"/>
                  </a:lnTo>
                  <a:lnTo>
                    <a:pt x="882522" y="429387"/>
                  </a:lnTo>
                  <a:lnTo>
                    <a:pt x="853440" y="342264"/>
                  </a:lnTo>
                  <a:lnTo>
                    <a:pt x="690626" y="342264"/>
                  </a:lnTo>
                  <a:lnTo>
                    <a:pt x="663194" y="426974"/>
                  </a:lnTo>
                  <a:lnTo>
                    <a:pt x="662305" y="430149"/>
                  </a:lnTo>
                  <a:lnTo>
                    <a:pt x="661162" y="432815"/>
                  </a:lnTo>
                  <a:lnTo>
                    <a:pt x="625220" y="443102"/>
                  </a:lnTo>
                  <a:lnTo>
                    <a:pt x="615695" y="443102"/>
                  </a:lnTo>
                  <a:lnTo>
                    <a:pt x="605408" y="443102"/>
                  </a:lnTo>
                  <a:lnTo>
                    <a:pt x="597407" y="442722"/>
                  </a:lnTo>
                  <a:lnTo>
                    <a:pt x="591566" y="442087"/>
                  </a:lnTo>
                  <a:lnTo>
                    <a:pt x="585724" y="441451"/>
                  </a:lnTo>
                  <a:lnTo>
                    <a:pt x="581787" y="439800"/>
                  </a:lnTo>
                  <a:lnTo>
                    <a:pt x="579501" y="437261"/>
                  </a:lnTo>
                  <a:lnTo>
                    <a:pt x="577215" y="434594"/>
                  </a:lnTo>
                  <a:lnTo>
                    <a:pt x="576453" y="431038"/>
                  </a:lnTo>
                  <a:lnTo>
                    <a:pt x="577215" y="426338"/>
                  </a:lnTo>
                  <a:lnTo>
                    <a:pt x="577850" y="421639"/>
                  </a:lnTo>
                  <a:lnTo>
                    <a:pt x="715771" y="23114"/>
                  </a:lnTo>
                  <a:lnTo>
                    <a:pt x="720470" y="13970"/>
                  </a:lnTo>
                  <a:lnTo>
                    <a:pt x="722249" y="11556"/>
                  </a:lnTo>
                  <a:lnTo>
                    <a:pt x="725169" y="9778"/>
                  </a:lnTo>
                  <a:lnTo>
                    <a:pt x="728980" y="8636"/>
                  </a:lnTo>
                  <a:lnTo>
                    <a:pt x="732917" y="7366"/>
                  </a:lnTo>
                  <a:lnTo>
                    <a:pt x="764595" y="5758"/>
                  </a:lnTo>
                  <a:lnTo>
                    <a:pt x="772668" y="5715"/>
                  </a:lnTo>
                  <a:close/>
                </a:path>
                <a:path w="3506470" h="448945">
                  <a:moveTo>
                    <a:pt x="477012" y="5715"/>
                  </a:moveTo>
                  <a:lnTo>
                    <a:pt x="485647" y="5715"/>
                  </a:lnTo>
                  <a:lnTo>
                    <a:pt x="492887" y="6096"/>
                  </a:lnTo>
                  <a:lnTo>
                    <a:pt x="498475" y="6730"/>
                  </a:lnTo>
                  <a:lnTo>
                    <a:pt x="504063" y="7366"/>
                  </a:lnTo>
                  <a:lnTo>
                    <a:pt x="508507" y="8254"/>
                  </a:lnTo>
                  <a:lnTo>
                    <a:pt x="511809" y="9398"/>
                  </a:lnTo>
                  <a:lnTo>
                    <a:pt x="515112" y="10541"/>
                  </a:lnTo>
                  <a:lnTo>
                    <a:pt x="517525" y="11938"/>
                  </a:lnTo>
                  <a:lnTo>
                    <a:pt x="519049" y="13843"/>
                  </a:lnTo>
                  <a:lnTo>
                    <a:pt x="520445" y="15621"/>
                  </a:lnTo>
                  <a:lnTo>
                    <a:pt x="521207" y="17525"/>
                  </a:lnTo>
                  <a:lnTo>
                    <a:pt x="521207" y="19812"/>
                  </a:lnTo>
                  <a:lnTo>
                    <a:pt x="521207" y="429006"/>
                  </a:lnTo>
                  <a:lnTo>
                    <a:pt x="521207" y="431292"/>
                  </a:lnTo>
                  <a:lnTo>
                    <a:pt x="520445" y="433197"/>
                  </a:lnTo>
                  <a:lnTo>
                    <a:pt x="498475" y="442087"/>
                  </a:lnTo>
                  <a:lnTo>
                    <a:pt x="492887" y="442722"/>
                  </a:lnTo>
                  <a:lnTo>
                    <a:pt x="485647" y="443102"/>
                  </a:lnTo>
                  <a:lnTo>
                    <a:pt x="477012" y="443102"/>
                  </a:lnTo>
                  <a:lnTo>
                    <a:pt x="468503" y="443102"/>
                  </a:lnTo>
                  <a:lnTo>
                    <a:pt x="442214" y="439420"/>
                  </a:lnTo>
                  <a:lnTo>
                    <a:pt x="438784" y="438276"/>
                  </a:lnTo>
                  <a:lnTo>
                    <a:pt x="436371" y="436880"/>
                  </a:lnTo>
                  <a:lnTo>
                    <a:pt x="434975" y="435101"/>
                  </a:lnTo>
                  <a:lnTo>
                    <a:pt x="433451" y="433197"/>
                  </a:lnTo>
                  <a:lnTo>
                    <a:pt x="432816" y="431292"/>
                  </a:lnTo>
                  <a:lnTo>
                    <a:pt x="432816" y="429006"/>
                  </a:lnTo>
                  <a:lnTo>
                    <a:pt x="432816" y="19812"/>
                  </a:lnTo>
                  <a:lnTo>
                    <a:pt x="432816" y="17525"/>
                  </a:lnTo>
                  <a:lnTo>
                    <a:pt x="433451" y="15621"/>
                  </a:lnTo>
                  <a:lnTo>
                    <a:pt x="434975" y="13843"/>
                  </a:lnTo>
                  <a:lnTo>
                    <a:pt x="436371" y="11938"/>
                  </a:lnTo>
                  <a:lnTo>
                    <a:pt x="438912" y="10541"/>
                  </a:lnTo>
                  <a:lnTo>
                    <a:pt x="442341" y="9398"/>
                  </a:lnTo>
                  <a:lnTo>
                    <a:pt x="445769" y="8254"/>
                  </a:lnTo>
                  <a:lnTo>
                    <a:pt x="450342" y="7366"/>
                  </a:lnTo>
                  <a:lnTo>
                    <a:pt x="455930" y="6730"/>
                  </a:lnTo>
                  <a:lnTo>
                    <a:pt x="461518" y="6096"/>
                  </a:lnTo>
                  <a:lnTo>
                    <a:pt x="468503" y="5715"/>
                  </a:lnTo>
                  <a:lnTo>
                    <a:pt x="477012" y="5715"/>
                  </a:lnTo>
                  <a:close/>
                </a:path>
                <a:path w="3506470" h="448945">
                  <a:moveTo>
                    <a:pt x="1973833" y="380"/>
                  </a:moveTo>
                  <a:lnTo>
                    <a:pt x="2013160" y="2524"/>
                  </a:lnTo>
                  <a:lnTo>
                    <a:pt x="2056376" y="10941"/>
                  </a:lnTo>
                  <a:lnTo>
                    <a:pt x="2093976" y="25526"/>
                  </a:lnTo>
                  <a:lnTo>
                    <a:pt x="2109851" y="36575"/>
                  </a:lnTo>
                  <a:lnTo>
                    <a:pt x="2112899" y="39624"/>
                  </a:lnTo>
                  <a:lnTo>
                    <a:pt x="2115058" y="44069"/>
                  </a:lnTo>
                  <a:lnTo>
                    <a:pt x="2116455" y="49783"/>
                  </a:lnTo>
                  <a:lnTo>
                    <a:pt x="2117725" y="55499"/>
                  </a:lnTo>
                  <a:lnTo>
                    <a:pt x="2118487" y="63880"/>
                  </a:lnTo>
                  <a:lnTo>
                    <a:pt x="2118487" y="75056"/>
                  </a:lnTo>
                  <a:lnTo>
                    <a:pt x="2118487" y="81533"/>
                  </a:lnTo>
                  <a:lnTo>
                    <a:pt x="2118233" y="87122"/>
                  </a:lnTo>
                  <a:lnTo>
                    <a:pt x="2117597" y="91821"/>
                  </a:lnTo>
                  <a:lnTo>
                    <a:pt x="2117090" y="96520"/>
                  </a:lnTo>
                  <a:lnTo>
                    <a:pt x="2111629" y="108838"/>
                  </a:lnTo>
                  <a:lnTo>
                    <a:pt x="2110105" y="109982"/>
                  </a:lnTo>
                  <a:lnTo>
                    <a:pt x="2108454" y="110617"/>
                  </a:lnTo>
                  <a:lnTo>
                    <a:pt x="2106422" y="110617"/>
                  </a:lnTo>
                  <a:lnTo>
                    <a:pt x="2103501" y="110617"/>
                  </a:lnTo>
                  <a:lnTo>
                    <a:pt x="2098802" y="108585"/>
                  </a:lnTo>
                  <a:lnTo>
                    <a:pt x="2092325" y="104521"/>
                  </a:lnTo>
                  <a:lnTo>
                    <a:pt x="2087064" y="101423"/>
                  </a:lnTo>
                  <a:lnTo>
                    <a:pt x="2048938" y="84661"/>
                  </a:lnTo>
                  <a:lnTo>
                    <a:pt x="2004107" y="73898"/>
                  </a:lnTo>
                  <a:lnTo>
                    <a:pt x="1976501" y="72390"/>
                  </a:lnTo>
                  <a:lnTo>
                    <a:pt x="1961090" y="73078"/>
                  </a:lnTo>
                  <a:lnTo>
                    <a:pt x="1919478" y="83312"/>
                  </a:lnTo>
                  <a:lnTo>
                    <a:pt x="1885545" y="104689"/>
                  </a:lnTo>
                  <a:lnTo>
                    <a:pt x="1860042" y="136032"/>
                  </a:lnTo>
                  <a:lnTo>
                    <a:pt x="1843970" y="176285"/>
                  </a:lnTo>
                  <a:lnTo>
                    <a:pt x="1838452" y="223774"/>
                  </a:lnTo>
                  <a:lnTo>
                    <a:pt x="1839071" y="241798"/>
                  </a:lnTo>
                  <a:lnTo>
                    <a:pt x="1848358" y="289178"/>
                  </a:lnTo>
                  <a:lnTo>
                    <a:pt x="1867663" y="326451"/>
                  </a:lnTo>
                  <a:lnTo>
                    <a:pt x="1895570" y="353345"/>
                  </a:lnTo>
                  <a:lnTo>
                    <a:pt x="1931507" y="369639"/>
                  </a:lnTo>
                  <a:lnTo>
                    <a:pt x="1973833" y="375158"/>
                  </a:lnTo>
                  <a:lnTo>
                    <a:pt x="1981146" y="374943"/>
                  </a:lnTo>
                  <a:lnTo>
                    <a:pt x="2023401" y="364835"/>
                  </a:lnTo>
                  <a:lnTo>
                    <a:pt x="2029714" y="261238"/>
                  </a:lnTo>
                  <a:lnTo>
                    <a:pt x="1947671" y="261238"/>
                  </a:lnTo>
                  <a:lnTo>
                    <a:pt x="1943608" y="261238"/>
                  </a:lnTo>
                  <a:lnTo>
                    <a:pt x="1934971" y="228092"/>
                  </a:lnTo>
                  <a:lnTo>
                    <a:pt x="1934971" y="221869"/>
                  </a:lnTo>
                  <a:lnTo>
                    <a:pt x="1938274" y="202184"/>
                  </a:lnTo>
                  <a:lnTo>
                    <a:pt x="1939417" y="199517"/>
                  </a:lnTo>
                  <a:lnTo>
                    <a:pt x="1940687" y="197738"/>
                  </a:lnTo>
                  <a:lnTo>
                    <a:pt x="1942338" y="196469"/>
                  </a:lnTo>
                  <a:lnTo>
                    <a:pt x="1943862" y="195199"/>
                  </a:lnTo>
                  <a:lnTo>
                    <a:pt x="1945640" y="194563"/>
                  </a:lnTo>
                  <a:lnTo>
                    <a:pt x="1947671" y="194563"/>
                  </a:lnTo>
                  <a:lnTo>
                    <a:pt x="2093976" y="194563"/>
                  </a:lnTo>
                  <a:lnTo>
                    <a:pt x="2097532" y="194563"/>
                  </a:lnTo>
                  <a:lnTo>
                    <a:pt x="2100707" y="195199"/>
                  </a:lnTo>
                  <a:lnTo>
                    <a:pt x="2103501" y="196469"/>
                  </a:lnTo>
                  <a:lnTo>
                    <a:pt x="2106295" y="197738"/>
                  </a:lnTo>
                  <a:lnTo>
                    <a:pt x="2108835" y="199517"/>
                  </a:lnTo>
                  <a:lnTo>
                    <a:pt x="2110867" y="201930"/>
                  </a:lnTo>
                  <a:lnTo>
                    <a:pt x="2113026" y="204470"/>
                  </a:lnTo>
                  <a:lnTo>
                    <a:pt x="2114677" y="207390"/>
                  </a:lnTo>
                  <a:lnTo>
                    <a:pt x="2115820" y="210820"/>
                  </a:lnTo>
                  <a:lnTo>
                    <a:pt x="2116835" y="214375"/>
                  </a:lnTo>
                  <a:lnTo>
                    <a:pt x="2117471" y="218312"/>
                  </a:lnTo>
                  <a:lnTo>
                    <a:pt x="2117471" y="222758"/>
                  </a:lnTo>
                  <a:lnTo>
                    <a:pt x="2117471" y="395224"/>
                  </a:lnTo>
                  <a:lnTo>
                    <a:pt x="2117471" y="401955"/>
                  </a:lnTo>
                  <a:lnTo>
                    <a:pt x="2116328" y="407797"/>
                  </a:lnTo>
                  <a:lnTo>
                    <a:pt x="2113915" y="412750"/>
                  </a:lnTo>
                  <a:lnTo>
                    <a:pt x="2111629" y="417830"/>
                  </a:lnTo>
                  <a:lnTo>
                    <a:pt x="2072513" y="433705"/>
                  </a:lnTo>
                  <a:lnTo>
                    <a:pt x="2030622" y="443303"/>
                  </a:lnTo>
                  <a:lnTo>
                    <a:pt x="1986835" y="448040"/>
                  </a:lnTo>
                  <a:lnTo>
                    <a:pt x="1969134" y="448437"/>
                  </a:lnTo>
                  <a:lnTo>
                    <a:pt x="1943822" y="447508"/>
                  </a:lnTo>
                  <a:lnTo>
                    <a:pt x="1897340" y="440078"/>
                  </a:lnTo>
                  <a:lnTo>
                    <a:pt x="1856458" y="425241"/>
                  </a:lnTo>
                  <a:lnTo>
                    <a:pt x="1821699" y="403663"/>
                  </a:lnTo>
                  <a:lnTo>
                    <a:pt x="1793269" y="375441"/>
                  </a:lnTo>
                  <a:lnTo>
                    <a:pt x="1771501" y="340909"/>
                  </a:lnTo>
                  <a:lnTo>
                    <a:pt x="1756546" y="300331"/>
                  </a:lnTo>
                  <a:lnTo>
                    <a:pt x="1748978" y="254230"/>
                  </a:lnTo>
                  <a:lnTo>
                    <a:pt x="1748028" y="229108"/>
                  </a:lnTo>
                  <a:lnTo>
                    <a:pt x="1749047" y="203146"/>
                  </a:lnTo>
                  <a:lnTo>
                    <a:pt x="1757136" y="155366"/>
                  </a:lnTo>
                  <a:lnTo>
                    <a:pt x="1773013" y="113117"/>
                  </a:lnTo>
                  <a:lnTo>
                    <a:pt x="1795821" y="77112"/>
                  </a:lnTo>
                  <a:lnTo>
                    <a:pt x="1825202" y="47561"/>
                  </a:lnTo>
                  <a:lnTo>
                    <a:pt x="1860774" y="24891"/>
                  </a:lnTo>
                  <a:lnTo>
                    <a:pt x="1902325" y="9221"/>
                  </a:lnTo>
                  <a:lnTo>
                    <a:pt x="1948807" y="1359"/>
                  </a:lnTo>
                  <a:lnTo>
                    <a:pt x="1973833" y="380"/>
                  </a:lnTo>
                  <a:close/>
                </a:path>
                <a:path w="3506470" h="448945">
                  <a:moveTo>
                    <a:pt x="2938145" y="0"/>
                  </a:moveTo>
                  <a:lnTo>
                    <a:pt x="2984436" y="3301"/>
                  </a:lnTo>
                  <a:lnTo>
                    <a:pt x="3025013" y="13080"/>
                  </a:lnTo>
                  <a:lnTo>
                    <a:pt x="3059604" y="29686"/>
                  </a:lnTo>
                  <a:lnTo>
                    <a:pt x="3099887" y="67768"/>
                  </a:lnTo>
                  <a:lnTo>
                    <a:pt x="3118937" y="102006"/>
                  </a:lnTo>
                  <a:lnTo>
                    <a:pt x="3131772" y="143390"/>
                  </a:lnTo>
                  <a:lnTo>
                    <a:pt x="3138249" y="192158"/>
                  </a:lnTo>
                  <a:lnTo>
                    <a:pt x="3139059" y="219328"/>
                  </a:lnTo>
                  <a:lnTo>
                    <a:pt x="3138223" y="245590"/>
                  </a:lnTo>
                  <a:lnTo>
                    <a:pt x="3131504" y="293874"/>
                  </a:lnTo>
                  <a:lnTo>
                    <a:pt x="3118117" y="336299"/>
                  </a:lnTo>
                  <a:lnTo>
                    <a:pt x="3098254" y="372391"/>
                  </a:lnTo>
                  <a:lnTo>
                    <a:pt x="3071820" y="401943"/>
                  </a:lnTo>
                  <a:lnTo>
                    <a:pt x="3039054" y="424525"/>
                  </a:lnTo>
                  <a:lnTo>
                    <a:pt x="3000045" y="440031"/>
                  </a:lnTo>
                  <a:lnTo>
                    <a:pt x="2954984" y="447841"/>
                  </a:lnTo>
                  <a:lnTo>
                    <a:pt x="2930144" y="448818"/>
                  </a:lnTo>
                  <a:lnTo>
                    <a:pt x="2905636" y="447984"/>
                  </a:lnTo>
                  <a:lnTo>
                    <a:pt x="2861528" y="441317"/>
                  </a:lnTo>
                  <a:lnTo>
                    <a:pt x="2823805" y="428031"/>
                  </a:lnTo>
                  <a:lnTo>
                    <a:pt x="2779014" y="395224"/>
                  </a:lnTo>
                  <a:lnTo>
                    <a:pt x="2748492" y="346217"/>
                  </a:lnTo>
                  <a:lnTo>
                    <a:pt x="2735921" y="304353"/>
                  </a:lnTo>
                  <a:lnTo>
                    <a:pt x="2729634" y="254771"/>
                  </a:lnTo>
                  <a:lnTo>
                    <a:pt x="2728849" y="227075"/>
                  </a:lnTo>
                  <a:lnTo>
                    <a:pt x="2729682" y="201451"/>
                  </a:lnTo>
                  <a:lnTo>
                    <a:pt x="2736349" y="154156"/>
                  </a:lnTo>
                  <a:lnTo>
                    <a:pt x="2749736" y="112269"/>
                  </a:lnTo>
                  <a:lnTo>
                    <a:pt x="2769651" y="76507"/>
                  </a:lnTo>
                  <a:lnTo>
                    <a:pt x="2796087" y="47126"/>
                  </a:lnTo>
                  <a:lnTo>
                    <a:pt x="2828853" y="24509"/>
                  </a:lnTo>
                  <a:lnTo>
                    <a:pt x="2867832" y="8893"/>
                  </a:lnTo>
                  <a:lnTo>
                    <a:pt x="2913120" y="996"/>
                  </a:lnTo>
                  <a:lnTo>
                    <a:pt x="2938145" y="0"/>
                  </a:lnTo>
                  <a:close/>
                </a:path>
                <a:path w="3506470" h="448945">
                  <a:moveTo>
                    <a:pt x="1496441" y="0"/>
                  </a:moveTo>
                  <a:lnTo>
                    <a:pt x="1542732" y="3301"/>
                  </a:lnTo>
                  <a:lnTo>
                    <a:pt x="1583308" y="13080"/>
                  </a:lnTo>
                  <a:lnTo>
                    <a:pt x="1617900" y="29686"/>
                  </a:lnTo>
                  <a:lnTo>
                    <a:pt x="1658183" y="67768"/>
                  </a:lnTo>
                  <a:lnTo>
                    <a:pt x="1677233" y="102006"/>
                  </a:lnTo>
                  <a:lnTo>
                    <a:pt x="1690068" y="143390"/>
                  </a:lnTo>
                  <a:lnTo>
                    <a:pt x="1696545" y="192158"/>
                  </a:lnTo>
                  <a:lnTo>
                    <a:pt x="1697355" y="219328"/>
                  </a:lnTo>
                  <a:lnTo>
                    <a:pt x="1696519" y="245590"/>
                  </a:lnTo>
                  <a:lnTo>
                    <a:pt x="1689800" y="293874"/>
                  </a:lnTo>
                  <a:lnTo>
                    <a:pt x="1676413" y="336299"/>
                  </a:lnTo>
                  <a:lnTo>
                    <a:pt x="1656550" y="372391"/>
                  </a:lnTo>
                  <a:lnTo>
                    <a:pt x="1630116" y="401943"/>
                  </a:lnTo>
                  <a:lnTo>
                    <a:pt x="1597350" y="424525"/>
                  </a:lnTo>
                  <a:lnTo>
                    <a:pt x="1558341" y="440031"/>
                  </a:lnTo>
                  <a:lnTo>
                    <a:pt x="1513280" y="447841"/>
                  </a:lnTo>
                  <a:lnTo>
                    <a:pt x="1488440" y="448818"/>
                  </a:lnTo>
                  <a:lnTo>
                    <a:pt x="1463932" y="447984"/>
                  </a:lnTo>
                  <a:lnTo>
                    <a:pt x="1419824" y="441317"/>
                  </a:lnTo>
                  <a:lnTo>
                    <a:pt x="1382101" y="428031"/>
                  </a:lnTo>
                  <a:lnTo>
                    <a:pt x="1337309" y="395224"/>
                  </a:lnTo>
                  <a:lnTo>
                    <a:pt x="1306788" y="346217"/>
                  </a:lnTo>
                  <a:lnTo>
                    <a:pt x="1294217" y="304353"/>
                  </a:lnTo>
                  <a:lnTo>
                    <a:pt x="1287930" y="254771"/>
                  </a:lnTo>
                  <a:lnTo>
                    <a:pt x="1287145" y="227075"/>
                  </a:lnTo>
                  <a:lnTo>
                    <a:pt x="1287978" y="201451"/>
                  </a:lnTo>
                  <a:lnTo>
                    <a:pt x="1294645" y="154156"/>
                  </a:lnTo>
                  <a:lnTo>
                    <a:pt x="1308032" y="112269"/>
                  </a:lnTo>
                  <a:lnTo>
                    <a:pt x="1327947" y="76507"/>
                  </a:lnTo>
                  <a:lnTo>
                    <a:pt x="1354383" y="47126"/>
                  </a:lnTo>
                  <a:lnTo>
                    <a:pt x="1387149" y="24509"/>
                  </a:lnTo>
                  <a:lnTo>
                    <a:pt x="1426128" y="8893"/>
                  </a:lnTo>
                  <a:lnTo>
                    <a:pt x="1471416" y="996"/>
                  </a:lnTo>
                  <a:lnTo>
                    <a:pt x="1496441" y="0"/>
                  </a:lnTo>
                  <a:close/>
                </a:path>
              </a:pathLst>
            </a:custGeom>
            <a:ln w="9144">
              <a:solidFill>
                <a:srgbClr val="7C7C7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846070" y="472566"/>
            <a:ext cx="3444875" cy="456565"/>
            <a:chOff x="2846070" y="472566"/>
            <a:chExt cx="3444875" cy="4565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0642" y="477138"/>
              <a:ext cx="3435350" cy="4472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425567" y="566800"/>
              <a:ext cx="123189" cy="184785"/>
            </a:xfrm>
            <a:custGeom>
              <a:avLst/>
              <a:gdLst/>
              <a:ahLst/>
              <a:cxnLst/>
              <a:rect l="l" t="t" r="r" b="b"/>
              <a:pathLst>
                <a:path w="123189" h="184784">
                  <a:moveTo>
                    <a:pt x="61341" y="0"/>
                  </a:moveTo>
                  <a:lnTo>
                    <a:pt x="0" y="184276"/>
                  </a:lnTo>
                  <a:lnTo>
                    <a:pt x="122936" y="184276"/>
                  </a:lnTo>
                  <a:lnTo>
                    <a:pt x="61722" y="0"/>
                  </a:lnTo>
                  <a:lnTo>
                    <a:pt x="61341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2901" y="546861"/>
              <a:ext cx="129032" cy="1320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50642" y="477138"/>
              <a:ext cx="3435350" cy="447675"/>
            </a:xfrm>
            <a:custGeom>
              <a:avLst/>
              <a:gdLst/>
              <a:ahLst/>
              <a:cxnLst/>
              <a:rect l="l" t="t" r="r" b="b"/>
              <a:pathLst>
                <a:path w="3435350" h="447675">
                  <a:moveTo>
                    <a:pt x="3204591" y="6985"/>
                  </a:moveTo>
                  <a:lnTo>
                    <a:pt x="3420999" y="6985"/>
                  </a:lnTo>
                  <a:lnTo>
                    <a:pt x="3423030" y="6985"/>
                  </a:lnTo>
                  <a:lnTo>
                    <a:pt x="3424808" y="7493"/>
                  </a:lnTo>
                  <a:lnTo>
                    <a:pt x="3426332" y="8636"/>
                  </a:lnTo>
                  <a:lnTo>
                    <a:pt x="3427856" y="9778"/>
                  </a:lnTo>
                  <a:lnTo>
                    <a:pt x="3429254" y="11684"/>
                  </a:lnTo>
                  <a:lnTo>
                    <a:pt x="3430397" y="14477"/>
                  </a:lnTo>
                  <a:lnTo>
                    <a:pt x="3431412" y="17272"/>
                  </a:lnTo>
                  <a:lnTo>
                    <a:pt x="3432302" y="20955"/>
                  </a:lnTo>
                  <a:lnTo>
                    <a:pt x="3432809" y="25273"/>
                  </a:lnTo>
                  <a:lnTo>
                    <a:pt x="3433445" y="29590"/>
                  </a:lnTo>
                  <a:lnTo>
                    <a:pt x="3433699" y="35178"/>
                  </a:lnTo>
                  <a:lnTo>
                    <a:pt x="3433699" y="41783"/>
                  </a:lnTo>
                  <a:lnTo>
                    <a:pt x="3433699" y="48133"/>
                  </a:lnTo>
                  <a:lnTo>
                    <a:pt x="3433445" y="53339"/>
                  </a:lnTo>
                  <a:lnTo>
                    <a:pt x="3432809" y="57785"/>
                  </a:lnTo>
                  <a:lnTo>
                    <a:pt x="3432302" y="62102"/>
                  </a:lnTo>
                  <a:lnTo>
                    <a:pt x="3423030" y="75946"/>
                  </a:lnTo>
                  <a:lnTo>
                    <a:pt x="3420999" y="75946"/>
                  </a:lnTo>
                  <a:lnTo>
                    <a:pt x="3266312" y="75946"/>
                  </a:lnTo>
                  <a:lnTo>
                    <a:pt x="3266312" y="181737"/>
                  </a:lnTo>
                  <a:lnTo>
                    <a:pt x="3397250" y="181737"/>
                  </a:lnTo>
                  <a:lnTo>
                    <a:pt x="3399154" y="181737"/>
                  </a:lnTo>
                  <a:lnTo>
                    <a:pt x="3406902" y="189357"/>
                  </a:lnTo>
                  <a:lnTo>
                    <a:pt x="3408045" y="191897"/>
                  </a:lnTo>
                  <a:lnTo>
                    <a:pt x="3408806" y="195325"/>
                  </a:lnTo>
                  <a:lnTo>
                    <a:pt x="3409442" y="199771"/>
                  </a:lnTo>
                  <a:lnTo>
                    <a:pt x="3409950" y="204088"/>
                  </a:lnTo>
                  <a:lnTo>
                    <a:pt x="3410204" y="209423"/>
                  </a:lnTo>
                  <a:lnTo>
                    <a:pt x="3410204" y="215646"/>
                  </a:lnTo>
                  <a:lnTo>
                    <a:pt x="3410204" y="222123"/>
                  </a:lnTo>
                  <a:lnTo>
                    <a:pt x="3406902" y="241935"/>
                  </a:lnTo>
                  <a:lnTo>
                    <a:pt x="3405758" y="244475"/>
                  </a:lnTo>
                  <a:lnTo>
                    <a:pt x="3404361" y="246252"/>
                  </a:lnTo>
                  <a:lnTo>
                    <a:pt x="3402710" y="247396"/>
                  </a:lnTo>
                  <a:lnTo>
                    <a:pt x="3401059" y="248538"/>
                  </a:lnTo>
                  <a:lnTo>
                    <a:pt x="3399154" y="249047"/>
                  </a:lnTo>
                  <a:lnTo>
                    <a:pt x="3397250" y="249047"/>
                  </a:lnTo>
                  <a:lnTo>
                    <a:pt x="3266312" y="249047"/>
                  </a:lnTo>
                  <a:lnTo>
                    <a:pt x="3266312" y="371348"/>
                  </a:lnTo>
                  <a:lnTo>
                    <a:pt x="3422269" y="371348"/>
                  </a:lnTo>
                  <a:lnTo>
                    <a:pt x="3424301" y="371348"/>
                  </a:lnTo>
                  <a:lnTo>
                    <a:pt x="3435350" y="399288"/>
                  </a:lnTo>
                  <a:lnTo>
                    <a:pt x="3435350" y="405764"/>
                  </a:lnTo>
                  <a:lnTo>
                    <a:pt x="3435350" y="412241"/>
                  </a:lnTo>
                  <a:lnTo>
                    <a:pt x="3432048" y="432562"/>
                  </a:lnTo>
                  <a:lnTo>
                    <a:pt x="3430904" y="435228"/>
                  </a:lnTo>
                  <a:lnTo>
                    <a:pt x="3429507" y="437261"/>
                  </a:lnTo>
                  <a:lnTo>
                    <a:pt x="3427856" y="438403"/>
                  </a:lnTo>
                  <a:lnTo>
                    <a:pt x="3426205" y="439674"/>
                  </a:lnTo>
                  <a:lnTo>
                    <a:pt x="3424301" y="440309"/>
                  </a:lnTo>
                  <a:lnTo>
                    <a:pt x="3422269" y="440309"/>
                  </a:lnTo>
                  <a:lnTo>
                    <a:pt x="3204591" y="440309"/>
                  </a:lnTo>
                  <a:lnTo>
                    <a:pt x="3197224" y="440309"/>
                  </a:lnTo>
                  <a:lnTo>
                    <a:pt x="3191129" y="438150"/>
                  </a:lnTo>
                  <a:lnTo>
                    <a:pt x="3186048" y="433832"/>
                  </a:lnTo>
                  <a:lnTo>
                    <a:pt x="3181096" y="429387"/>
                  </a:lnTo>
                  <a:lnTo>
                    <a:pt x="3178556" y="422275"/>
                  </a:lnTo>
                  <a:lnTo>
                    <a:pt x="3178556" y="412496"/>
                  </a:lnTo>
                  <a:lnTo>
                    <a:pt x="3178556" y="34798"/>
                  </a:lnTo>
                  <a:lnTo>
                    <a:pt x="3178556" y="25019"/>
                  </a:lnTo>
                  <a:lnTo>
                    <a:pt x="3181096" y="17907"/>
                  </a:lnTo>
                  <a:lnTo>
                    <a:pt x="3186048" y="13588"/>
                  </a:lnTo>
                  <a:lnTo>
                    <a:pt x="3191129" y="9144"/>
                  </a:lnTo>
                  <a:lnTo>
                    <a:pt x="3197224" y="6985"/>
                  </a:lnTo>
                  <a:lnTo>
                    <a:pt x="3204591" y="6985"/>
                  </a:lnTo>
                  <a:close/>
                </a:path>
                <a:path w="3435350" h="447675">
                  <a:moveTo>
                    <a:pt x="2810002" y="6985"/>
                  </a:moveTo>
                  <a:lnTo>
                    <a:pt x="3115436" y="6985"/>
                  </a:lnTo>
                  <a:lnTo>
                    <a:pt x="3117469" y="6985"/>
                  </a:lnTo>
                  <a:lnTo>
                    <a:pt x="3119373" y="7620"/>
                  </a:lnTo>
                  <a:lnTo>
                    <a:pt x="3121024" y="8889"/>
                  </a:lnTo>
                  <a:lnTo>
                    <a:pt x="3122675" y="10033"/>
                  </a:lnTo>
                  <a:lnTo>
                    <a:pt x="3124072" y="12064"/>
                  </a:lnTo>
                  <a:lnTo>
                    <a:pt x="3125216" y="14859"/>
                  </a:lnTo>
                  <a:lnTo>
                    <a:pt x="3126232" y="17652"/>
                  </a:lnTo>
                  <a:lnTo>
                    <a:pt x="3127121" y="21336"/>
                  </a:lnTo>
                  <a:lnTo>
                    <a:pt x="3127629" y="26035"/>
                  </a:lnTo>
                  <a:lnTo>
                    <a:pt x="3128263" y="30734"/>
                  </a:lnTo>
                  <a:lnTo>
                    <a:pt x="3128518" y="36449"/>
                  </a:lnTo>
                  <a:lnTo>
                    <a:pt x="3128518" y="43180"/>
                  </a:lnTo>
                  <a:lnTo>
                    <a:pt x="3128518" y="49657"/>
                  </a:lnTo>
                  <a:lnTo>
                    <a:pt x="3128263" y="55118"/>
                  </a:lnTo>
                  <a:lnTo>
                    <a:pt x="3127629" y="59689"/>
                  </a:lnTo>
                  <a:lnTo>
                    <a:pt x="3127121" y="64262"/>
                  </a:lnTo>
                  <a:lnTo>
                    <a:pt x="3121024" y="76962"/>
                  </a:lnTo>
                  <a:lnTo>
                    <a:pt x="3119373" y="78359"/>
                  </a:lnTo>
                  <a:lnTo>
                    <a:pt x="3117469" y="78994"/>
                  </a:lnTo>
                  <a:lnTo>
                    <a:pt x="3115436" y="78994"/>
                  </a:lnTo>
                  <a:lnTo>
                    <a:pt x="3006979" y="78994"/>
                  </a:lnTo>
                  <a:lnTo>
                    <a:pt x="3006979" y="428244"/>
                  </a:lnTo>
                  <a:lnTo>
                    <a:pt x="3006979" y="430530"/>
                  </a:lnTo>
                  <a:lnTo>
                    <a:pt x="3006217" y="432435"/>
                  </a:lnTo>
                  <a:lnTo>
                    <a:pt x="2983992" y="441325"/>
                  </a:lnTo>
                  <a:lnTo>
                    <a:pt x="2978277" y="441960"/>
                  </a:lnTo>
                  <a:lnTo>
                    <a:pt x="2971292" y="442340"/>
                  </a:lnTo>
                  <a:lnTo>
                    <a:pt x="2962783" y="442340"/>
                  </a:lnTo>
                  <a:lnTo>
                    <a:pt x="2954273" y="442340"/>
                  </a:lnTo>
                  <a:lnTo>
                    <a:pt x="2927985" y="438658"/>
                  </a:lnTo>
                  <a:lnTo>
                    <a:pt x="2924556" y="437514"/>
                  </a:lnTo>
                  <a:lnTo>
                    <a:pt x="2922143" y="436118"/>
                  </a:lnTo>
                  <a:lnTo>
                    <a:pt x="2920746" y="434339"/>
                  </a:lnTo>
                  <a:lnTo>
                    <a:pt x="2919348" y="432435"/>
                  </a:lnTo>
                  <a:lnTo>
                    <a:pt x="2918586" y="430530"/>
                  </a:lnTo>
                  <a:lnTo>
                    <a:pt x="2918586" y="428244"/>
                  </a:lnTo>
                  <a:lnTo>
                    <a:pt x="2918586" y="78994"/>
                  </a:lnTo>
                  <a:lnTo>
                    <a:pt x="2810002" y="78994"/>
                  </a:lnTo>
                  <a:lnTo>
                    <a:pt x="2807843" y="78994"/>
                  </a:lnTo>
                  <a:lnTo>
                    <a:pt x="2805937" y="78359"/>
                  </a:lnTo>
                  <a:lnTo>
                    <a:pt x="2804413" y="76962"/>
                  </a:lnTo>
                  <a:lnTo>
                    <a:pt x="2802762" y="75691"/>
                  </a:lnTo>
                  <a:lnTo>
                    <a:pt x="2801493" y="73533"/>
                  </a:lnTo>
                  <a:lnTo>
                    <a:pt x="2797047" y="49657"/>
                  </a:lnTo>
                  <a:lnTo>
                    <a:pt x="2797047" y="43180"/>
                  </a:lnTo>
                  <a:lnTo>
                    <a:pt x="2797047" y="36449"/>
                  </a:lnTo>
                  <a:lnTo>
                    <a:pt x="2804413" y="8889"/>
                  </a:lnTo>
                  <a:lnTo>
                    <a:pt x="2805937" y="7620"/>
                  </a:lnTo>
                  <a:lnTo>
                    <a:pt x="2807843" y="6985"/>
                  </a:lnTo>
                  <a:lnTo>
                    <a:pt x="2810002" y="6985"/>
                  </a:lnTo>
                  <a:close/>
                </a:path>
                <a:path w="3435350" h="447675">
                  <a:moveTo>
                    <a:pt x="1647062" y="6985"/>
                  </a:moveTo>
                  <a:lnTo>
                    <a:pt x="1851024" y="6985"/>
                  </a:lnTo>
                  <a:lnTo>
                    <a:pt x="1853057" y="6985"/>
                  </a:lnTo>
                  <a:lnTo>
                    <a:pt x="1854834" y="7620"/>
                  </a:lnTo>
                  <a:lnTo>
                    <a:pt x="1856358" y="8889"/>
                  </a:lnTo>
                  <a:lnTo>
                    <a:pt x="1858009" y="10033"/>
                  </a:lnTo>
                  <a:lnTo>
                    <a:pt x="1859407" y="12064"/>
                  </a:lnTo>
                  <a:lnTo>
                    <a:pt x="1860549" y="14859"/>
                  </a:lnTo>
                  <a:lnTo>
                    <a:pt x="1861820" y="17652"/>
                  </a:lnTo>
                  <a:lnTo>
                    <a:pt x="1862708" y="21336"/>
                  </a:lnTo>
                  <a:lnTo>
                    <a:pt x="1863217" y="26035"/>
                  </a:lnTo>
                  <a:lnTo>
                    <a:pt x="1863852" y="30734"/>
                  </a:lnTo>
                  <a:lnTo>
                    <a:pt x="1864106" y="36449"/>
                  </a:lnTo>
                  <a:lnTo>
                    <a:pt x="1864106" y="43180"/>
                  </a:lnTo>
                  <a:lnTo>
                    <a:pt x="1864106" y="49911"/>
                  </a:lnTo>
                  <a:lnTo>
                    <a:pt x="1863852" y="55499"/>
                  </a:lnTo>
                  <a:lnTo>
                    <a:pt x="1863217" y="60071"/>
                  </a:lnTo>
                  <a:lnTo>
                    <a:pt x="1862708" y="64643"/>
                  </a:lnTo>
                  <a:lnTo>
                    <a:pt x="1861820" y="68325"/>
                  </a:lnTo>
                  <a:lnTo>
                    <a:pt x="1860549" y="70993"/>
                  </a:lnTo>
                  <a:lnTo>
                    <a:pt x="1859407" y="73660"/>
                  </a:lnTo>
                  <a:lnTo>
                    <a:pt x="1858009" y="75691"/>
                  </a:lnTo>
                  <a:lnTo>
                    <a:pt x="1856358" y="76962"/>
                  </a:lnTo>
                  <a:lnTo>
                    <a:pt x="1854834" y="78359"/>
                  </a:lnTo>
                  <a:lnTo>
                    <a:pt x="1853057" y="78994"/>
                  </a:lnTo>
                  <a:lnTo>
                    <a:pt x="1851024" y="78994"/>
                  </a:lnTo>
                  <a:lnTo>
                    <a:pt x="1709420" y="78994"/>
                  </a:lnTo>
                  <a:lnTo>
                    <a:pt x="1709420" y="195580"/>
                  </a:lnTo>
                  <a:lnTo>
                    <a:pt x="1842388" y="195580"/>
                  </a:lnTo>
                  <a:lnTo>
                    <a:pt x="1844294" y="195580"/>
                  </a:lnTo>
                  <a:lnTo>
                    <a:pt x="1846198" y="196087"/>
                  </a:lnTo>
                  <a:lnTo>
                    <a:pt x="1847722" y="197231"/>
                  </a:lnTo>
                  <a:lnTo>
                    <a:pt x="1849246" y="198374"/>
                  </a:lnTo>
                  <a:lnTo>
                    <a:pt x="1850644" y="200151"/>
                  </a:lnTo>
                  <a:lnTo>
                    <a:pt x="1855470" y="223647"/>
                  </a:lnTo>
                  <a:lnTo>
                    <a:pt x="1855470" y="230377"/>
                  </a:lnTo>
                  <a:lnTo>
                    <a:pt x="1855470" y="237109"/>
                  </a:lnTo>
                  <a:lnTo>
                    <a:pt x="1847722" y="264287"/>
                  </a:lnTo>
                  <a:lnTo>
                    <a:pt x="1846198" y="265557"/>
                  </a:lnTo>
                  <a:lnTo>
                    <a:pt x="1844294" y="266191"/>
                  </a:lnTo>
                  <a:lnTo>
                    <a:pt x="1842388" y="266191"/>
                  </a:lnTo>
                  <a:lnTo>
                    <a:pt x="1709420" y="266191"/>
                  </a:lnTo>
                  <a:lnTo>
                    <a:pt x="1709420" y="427609"/>
                  </a:lnTo>
                  <a:lnTo>
                    <a:pt x="1709420" y="430022"/>
                  </a:lnTo>
                  <a:lnTo>
                    <a:pt x="1708784" y="432181"/>
                  </a:lnTo>
                  <a:lnTo>
                    <a:pt x="1707387" y="433959"/>
                  </a:lnTo>
                  <a:lnTo>
                    <a:pt x="1706118" y="435737"/>
                  </a:lnTo>
                  <a:lnTo>
                    <a:pt x="1703705" y="437261"/>
                  </a:lnTo>
                  <a:lnTo>
                    <a:pt x="1700148" y="438403"/>
                  </a:lnTo>
                  <a:lnTo>
                    <a:pt x="1696720" y="439674"/>
                  </a:lnTo>
                  <a:lnTo>
                    <a:pt x="1692274" y="440689"/>
                  </a:lnTo>
                  <a:lnTo>
                    <a:pt x="1686686" y="441325"/>
                  </a:lnTo>
                  <a:lnTo>
                    <a:pt x="1681098" y="441960"/>
                  </a:lnTo>
                  <a:lnTo>
                    <a:pt x="1673859" y="442340"/>
                  </a:lnTo>
                  <a:lnTo>
                    <a:pt x="1665223" y="442340"/>
                  </a:lnTo>
                  <a:lnTo>
                    <a:pt x="1656715" y="442340"/>
                  </a:lnTo>
                  <a:lnTo>
                    <a:pt x="1649603" y="441960"/>
                  </a:lnTo>
                  <a:lnTo>
                    <a:pt x="1643887" y="441325"/>
                  </a:lnTo>
                  <a:lnTo>
                    <a:pt x="1638299" y="440689"/>
                  </a:lnTo>
                  <a:lnTo>
                    <a:pt x="1633728" y="439674"/>
                  </a:lnTo>
                  <a:lnTo>
                    <a:pt x="1630425" y="438403"/>
                  </a:lnTo>
                  <a:lnTo>
                    <a:pt x="1626996" y="437261"/>
                  </a:lnTo>
                  <a:lnTo>
                    <a:pt x="1624583" y="435737"/>
                  </a:lnTo>
                  <a:lnTo>
                    <a:pt x="1623186" y="433959"/>
                  </a:lnTo>
                  <a:lnTo>
                    <a:pt x="1621790" y="432181"/>
                  </a:lnTo>
                  <a:lnTo>
                    <a:pt x="1621028" y="430022"/>
                  </a:lnTo>
                  <a:lnTo>
                    <a:pt x="1621028" y="427609"/>
                  </a:lnTo>
                  <a:lnTo>
                    <a:pt x="1621028" y="34798"/>
                  </a:lnTo>
                  <a:lnTo>
                    <a:pt x="1621028" y="25019"/>
                  </a:lnTo>
                  <a:lnTo>
                    <a:pt x="1623568" y="17907"/>
                  </a:lnTo>
                  <a:lnTo>
                    <a:pt x="1628520" y="13588"/>
                  </a:lnTo>
                  <a:lnTo>
                    <a:pt x="1633600" y="9144"/>
                  </a:lnTo>
                  <a:lnTo>
                    <a:pt x="1639696" y="6985"/>
                  </a:lnTo>
                  <a:lnTo>
                    <a:pt x="1647062" y="6985"/>
                  </a:lnTo>
                  <a:close/>
                </a:path>
                <a:path w="3435350" h="447675">
                  <a:moveTo>
                    <a:pt x="1069594" y="6985"/>
                  </a:moveTo>
                  <a:lnTo>
                    <a:pt x="1375029" y="6985"/>
                  </a:lnTo>
                  <a:lnTo>
                    <a:pt x="1377060" y="6985"/>
                  </a:lnTo>
                  <a:lnTo>
                    <a:pt x="1378966" y="7620"/>
                  </a:lnTo>
                  <a:lnTo>
                    <a:pt x="1380617" y="8889"/>
                  </a:lnTo>
                  <a:lnTo>
                    <a:pt x="1382268" y="10033"/>
                  </a:lnTo>
                  <a:lnTo>
                    <a:pt x="1383665" y="12064"/>
                  </a:lnTo>
                  <a:lnTo>
                    <a:pt x="1384808" y="14859"/>
                  </a:lnTo>
                  <a:lnTo>
                    <a:pt x="1385823" y="17652"/>
                  </a:lnTo>
                  <a:lnTo>
                    <a:pt x="1386712" y="21336"/>
                  </a:lnTo>
                  <a:lnTo>
                    <a:pt x="1387220" y="26035"/>
                  </a:lnTo>
                  <a:lnTo>
                    <a:pt x="1387856" y="30734"/>
                  </a:lnTo>
                  <a:lnTo>
                    <a:pt x="1388109" y="36449"/>
                  </a:lnTo>
                  <a:lnTo>
                    <a:pt x="1388109" y="43180"/>
                  </a:lnTo>
                  <a:lnTo>
                    <a:pt x="1388109" y="49657"/>
                  </a:lnTo>
                  <a:lnTo>
                    <a:pt x="1387856" y="55118"/>
                  </a:lnTo>
                  <a:lnTo>
                    <a:pt x="1387220" y="59689"/>
                  </a:lnTo>
                  <a:lnTo>
                    <a:pt x="1386712" y="64262"/>
                  </a:lnTo>
                  <a:lnTo>
                    <a:pt x="1380617" y="76962"/>
                  </a:lnTo>
                  <a:lnTo>
                    <a:pt x="1378966" y="78359"/>
                  </a:lnTo>
                  <a:lnTo>
                    <a:pt x="1377060" y="78994"/>
                  </a:lnTo>
                  <a:lnTo>
                    <a:pt x="1375029" y="78994"/>
                  </a:lnTo>
                  <a:lnTo>
                    <a:pt x="1266570" y="78994"/>
                  </a:lnTo>
                  <a:lnTo>
                    <a:pt x="1266570" y="428244"/>
                  </a:lnTo>
                  <a:lnTo>
                    <a:pt x="1266570" y="430530"/>
                  </a:lnTo>
                  <a:lnTo>
                    <a:pt x="1265808" y="432435"/>
                  </a:lnTo>
                  <a:lnTo>
                    <a:pt x="1243583" y="441325"/>
                  </a:lnTo>
                  <a:lnTo>
                    <a:pt x="1237869" y="441960"/>
                  </a:lnTo>
                  <a:lnTo>
                    <a:pt x="1230883" y="442340"/>
                  </a:lnTo>
                  <a:lnTo>
                    <a:pt x="1222374" y="442340"/>
                  </a:lnTo>
                  <a:lnTo>
                    <a:pt x="1213866" y="442340"/>
                  </a:lnTo>
                  <a:lnTo>
                    <a:pt x="1187577" y="438658"/>
                  </a:lnTo>
                  <a:lnTo>
                    <a:pt x="1184147" y="437514"/>
                  </a:lnTo>
                  <a:lnTo>
                    <a:pt x="1181734" y="436118"/>
                  </a:lnTo>
                  <a:lnTo>
                    <a:pt x="1180337" y="434339"/>
                  </a:lnTo>
                  <a:lnTo>
                    <a:pt x="1178941" y="432435"/>
                  </a:lnTo>
                  <a:lnTo>
                    <a:pt x="1178179" y="430530"/>
                  </a:lnTo>
                  <a:lnTo>
                    <a:pt x="1178179" y="428244"/>
                  </a:lnTo>
                  <a:lnTo>
                    <a:pt x="1178179" y="78994"/>
                  </a:lnTo>
                  <a:lnTo>
                    <a:pt x="1069594" y="78994"/>
                  </a:lnTo>
                  <a:lnTo>
                    <a:pt x="1067434" y="78994"/>
                  </a:lnTo>
                  <a:lnTo>
                    <a:pt x="1065530" y="78359"/>
                  </a:lnTo>
                  <a:lnTo>
                    <a:pt x="1064006" y="76962"/>
                  </a:lnTo>
                  <a:lnTo>
                    <a:pt x="1062355" y="75691"/>
                  </a:lnTo>
                  <a:lnTo>
                    <a:pt x="1061084" y="73533"/>
                  </a:lnTo>
                  <a:lnTo>
                    <a:pt x="1059942" y="70738"/>
                  </a:lnTo>
                  <a:lnTo>
                    <a:pt x="1058798" y="67945"/>
                  </a:lnTo>
                  <a:lnTo>
                    <a:pt x="1058036" y="64262"/>
                  </a:lnTo>
                  <a:lnTo>
                    <a:pt x="1057402" y="59689"/>
                  </a:lnTo>
                  <a:lnTo>
                    <a:pt x="1056894" y="55118"/>
                  </a:lnTo>
                  <a:lnTo>
                    <a:pt x="1056640" y="49657"/>
                  </a:lnTo>
                  <a:lnTo>
                    <a:pt x="1056640" y="43180"/>
                  </a:lnTo>
                  <a:lnTo>
                    <a:pt x="1056640" y="36449"/>
                  </a:lnTo>
                  <a:lnTo>
                    <a:pt x="1059942" y="14859"/>
                  </a:lnTo>
                  <a:lnTo>
                    <a:pt x="1061084" y="12064"/>
                  </a:lnTo>
                  <a:lnTo>
                    <a:pt x="1062355" y="10033"/>
                  </a:lnTo>
                  <a:lnTo>
                    <a:pt x="1064006" y="8889"/>
                  </a:lnTo>
                  <a:lnTo>
                    <a:pt x="1065530" y="7620"/>
                  </a:lnTo>
                  <a:lnTo>
                    <a:pt x="1067434" y="6985"/>
                  </a:lnTo>
                  <a:lnTo>
                    <a:pt x="1069594" y="6985"/>
                  </a:lnTo>
                  <a:close/>
                </a:path>
                <a:path w="3435350" h="447675">
                  <a:moveTo>
                    <a:pt x="744855" y="6985"/>
                  </a:moveTo>
                  <a:lnTo>
                    <a:pt x="857122" y="6985"/>
                  </a:lnTo>
                  <a:lnTo>
                    <a:pt x="865241" y="7030"/>
                  </a:lnTo>
                  <a:lnTo>
                    <a:pt x="905256" y="9398"/>
                  </a:lnTo>
                  <a:lnTo>
                    <a:pt x="952372" y="22098"/>
                  </a:lnTo>
                  <a:lnTo>
                    <a:pt x="987806" y="45720"/>
                  </a:lnTo>
                  <a:lnTo>
                    <a:pt x="1010157" y="80137"/>
                  </a:lnTo>
                  <a:lnTo>
                    <a:pt x="1017778" y="125857"/>
                  </a:lnTo>
                  <a:lnTo>
                    <a:pt x="1017442" y="136497"/>
                  </a:lnTo>
                  <a:lnTo>
                    <a:pt x="1009223" y="174321"/>
                  </a:lnTo>
                  <a:lnTo>
                    <a:pt x="984091" y="210645"/>
                  </a:lnTo>
                  <a:lnTo>
                    <a:pt x="943570" y="235283"/>
                  </a:lnTo>
                  <a:lnTo>
                    <a:pt x="933831" y="238760"/>
                  </a:lnTo>
                  <a:lnTo>
                    <a:pt x="940307" y="241808"/>
                  </a:lnTo>
                  <a:lnTo>
                    <a:pt x="971807" y="271250"/>
                  </a:lnTo>
                  <a:lnTo>
                    <a:pt x="992185" y="308219"/>
                  </a:lnTo>
                  <a:lnTo>
                    <a:pt x="1031874" y="401193"/>
                  </a:lnTo>
                  <a:lnTo>
                    <a:pt x="1040257" y="426720"/>
                  </a:lnTo>
                  <a:lnTo>
                    <a:pt x="1040257" y="428878"/>
                  </a:lnTo>
                  <a:lnTo>
                    <a:pt x="1040257" y="431419"/>
                  </a:lnTo>
                  <a:lnTo>
                    <a:pt x="1032509" y="439293"/>
                  </a:lnTo>
                  <a:lnTo>
                    <a:pt x="1029207" y="440436"/>
                  </a:lnTo>
                  <a:lnTo>
                    <a:pt x="991361" y="442340"/>
                  </a:lnTo>
                  <a:lnTo>
                    <a:pt x="981963" y="442340"/>
                  </a:lnTo>
                  <a:lnTo>
                    <a:pt x="945515" y="427609"/>
                  </a:lnTo>
                  <a:lnTo>
                    <a:pt x="906653" y="330835"/>
                  </a:lnTo>
                  <a:lnTo>
                    <a:pt x="889507" y="295578"/>
                  </a:lnTo>
                  <a:lnTo>
                    <a:pt x="859155" y="267462"/>
                  </a:lnTo>
                  <a:lnTo>
                    <a:pt x="843660" y="263144"/>
                  </a:lnTo>
                  <a:lnTo>
                    <a:pt x="834262" y="263144"/>
                  </a:lnTo>
                  <a:lnTo>
                    <a:pt x="806831" y="263144"/>
                  </a:lnTo>
                  <a:lnTo>
                    <a:pt x="806831" y="428244"/>
                  </a:lnTo>
                  <a:lnTo>
                    <a:pt x="806831" y="430530"/>
                  </a:lnTo>
                  <a:lnTo>
                    <a:pt x="806195" y="432435"/>
                  </a:lnTo>
                  <a:lnTo>
                    <a:pt x="804671" y="434339"/>
                  </a:lnTo>
                  <a:lnTo>
                    <a:pt x="803274" y="436118"/>
                  </a:lnTo>
                  <a:lnTo>
                    <a:pt x="800861" y="437514"/>
                  </a:lnTo>
                  <a:lnTo>
                    <a:pt x="797432" y="438658"/>
                  </a:lnTo>
                  <a:lnTo>
                    <a:pt x="794131" y="439800"/>
                  </a:lnTo>
                  <a:lnTo>
                    <a:pt x="789685" y="440689"/>
                  </a:lnTo>
                  <a:lnTo>
                    <a:pt x="784097" y="441325"/>
                  </a:lnTo>
                  <a:lnTo>
                    <a:pt x="778509" y="441960"/>
                  </a:lnTo>
                  <a:lnTo>
                    <a:pt x="771397" y="442340"/>
                  </a:lnTo>
                  <a:lnTo>
                    <a:pt x="762634" y="442340"/>
                  </a:lnTo>
                  <a:lnTo>
                    <a:pt x="754125" y="442340"/>
                  </a:lnTo>
                  <a:lnTo>
                    <a:pt x="747141" y="441960"/>
                  </a:lnTo>
                  <a:lnTo>
                    <a:pt x="720852" y="434339"/>
                  </a:lnTo>
                  <a:lnTo>
                    <a:pt x="719455" y="432435"/>
                  </a:lnTo>
                  <a:lnTo>
                    <a:pt x="718819" y="430530"/>
                  </a:lnTo>
                  <a:lnTo>
                    <a:pt x="718819" y="428244"/>
                  </a:lnTo>
                  <a:lnTo>
                    <a:pt x="718819" y="34798"/>
                  </a:lnTo>
                  <a:lnTo>
                    <a:pt x="718819" y="25019"/>
                  </a:lnTo>
                  <a:lnTo>
                    <a:pt x="721359" y="17907"/>
                  </a:lnTo>
                  <a:lnTo>
                    <a:pt x="726312" y="13588"/>
                  </a:lnTo>
                  <a:lnTo>
                    <a:pt x="731393" y="9144"/>
                  </a:lnTo>
                  <a:lnTo>
                    <a:pt x="737488" y="6985"/>
                  </a:lnTo>
                  <a:lnTo>
                    <a:pt x="744855" y="6985"/>
                  </a:lnTo>
                  <a:close/>
                </a:path>
                <a:path w="3435350" h="447675">
                  <a:moveTo>
                    <a:pt x="409574" y="6985"/>
                  </a:moveTo>
                  <a:lnTo>
                    <a:pt x="625982" y="6985"/>
                  </a:lnTo>
                  <a:lnTo>
                    <a:pt x="628015" y="6985"/>
                  </a:lnTo>
                  <a:lnTo>
                    <a:pt x="629793" y="7493"/>
                  </a:lnTo>
                  <a:lnTo>
                    <a:pt x="631317" y="8636"/>
                  </a:lnTo>
                  <a:lnTo>
                    <a:pt x="632841" y="9778"/>
                  </a:lnTo>
                  <a:lnTo>
                    <a:pt x="634237" y="11684"/>
                  </a:lnTo>
                  <a:lnTo>
                    <a:pt x="635381" y="14477"/>
                  </a:lnTo>
                  <a:lnTo>
                    <a:pt x="636396" y="17272"/>
                  </a:lnTo>
                  <a:lnTo>
                    <a:pt x="637285" y="20955"/>
                  </a:lnTo>
                  <a:lnTo>
                    <a:pt x="637794" y="25273"/>
                  </a:lnTo>
                  <a:lnTo>
                    <a:pt x="638429" y="29590"/>
                  </a:lnTo>
                  <a:lnTo>
                    <a:pt x="638682" y="35178"/>
                  </a:lnTo>
                  <a:lnTo>
                    <a:pt x="638682" y="41783"/>
                  </a:lnTo>
                  <a:lnTo>
                    <a:pt x="638682" y="48133"/>
                  </a:lnTo>
                  <a:lnTo>
                    <a:pt x="638429" y="53339"/>
                  </a:lnTo>
                  <a:lnTo>
                    <a:pt x="637794" y="57785"/>
                  </a:lnTo>
                  <a:lnTo>
                    <a:pt x="637285" y="62102"/>
                  </a:lnTo>
                  <a:lnTo>
                    <a:pt x="628015" y="75946"/>
                  </a:lnTo>
                  <a:lnTo>
                    <a:pt x="625982" y="75946"/>
                  </a:lnTo>
                  <a:lnTo>
                    <a:pt x="471296" y="75946"/>
                  </a:lnTo>
                  <a:lnTo>
                    <a:pt x="471296" y="181737"/>
                  </a:lnTo>
                  <a:lnTo>
                    <a:pt x="602233" y="181737"/>
                  </a:lnTo>
                  <a:lnTo>
                    <a:pt x="604138" y="181737"/>
                  </a:lnTo>
                  <a:lnTo>
                    <a:pt x="611885" y="189357"/>
                  </a:lnTo>
                  <a:lnTo>
                    <a:pt x="613029" y="191897"/>
                  </a:lnTo>
                  <a:lnTo>
                    <a:pt x="613791" y="195325"/>
                  </a:lnTo>
                  <a:lnTo>
                    <a:pt x="614425" y="199771"/>
                  </a:lnTo>
                  <a:lnTo>
                    <a:pt x="614933" y="204088"/>
                  </a:lnTo>
                  <a:lnTo>
                    <a:pt x="615187" y="209423"/>
                  </a:lnTo>
                  <a:lnTo>
                    <a:pt x="615187" y="215646"/>
                  </a:lnTo>
                  <a:lnTo>
                    <a:pt x="615187" y="222123"/>
                  </a:lnTo>
                  <a:lnTo>
                    <a:pt x="611885" y="241935"/>
                  </a:lnTo>
                  <a:lnTo>
                    <a:pt x="610743" y="244475"/>
                  </a:lnTo>
                  <a:lnTo>
                    <a:pt x="609345" y="246252"/>
                  </a:lnTo>
                  <a:lnTo>
                    <a:pt x="607694" y="247396"/>
                  </a:lnTo>
                  <a:lnTo>
                    <a:pt x="606044" y="248538"/>
                  </a:lnTo>
                  <a:lnTo>
                    <a:pt x="604138" y="249047"/>
                  </a:lnTo>
                  <a:lnTo>
                    <a:pt x="602233" y="249047"/>
                  </a:lnTo>
                  <a:lnTo>
                    <a:pt x="471296" y="249047"/>
                  </a:lnTo>
                  <a:lnTo>
                    <a:pt x="471296" y="371348"/>
                  </a:lnTo>
                  <a:lnTo>
                    <a:pt x="627253" y="371348"/>
                  </a:lnTo>
                  <a:lnTo>
                    <a:pt x="629284" y="371348"/>
                  </a:lnTo>
                  <a:lnTo>
                    <a:pt x="640333" y="399288"/>
                  </a:lnTo>
                  <a:lnTo>
                    <a:pt x="640333" y="405764"/>
                  </a:lnTo>
                  <a:lnTo>
                    <a:pt x="640333" y="412241"/>
                  </a:lnTo>
                  <a:lnTo>
                    <a:pt x="632841" y="438403"/>
                  </a:lnTo>
                  <a:lnTo>
                    <a:pt x="631190" y="439674"/>
                  </a:lnTo>
                  <a:lnTo>
                    <a:pt x="629284" y="440309"/>
                  </a:lnTo>
                  <a:lnTo>
                    <a:pt x="627253" y="440309"/>
                  </a:lnTo>
                  <a:lnTo>
                    <a:pt x="409574" y="440309"/>
                  </a:lnTo>
                  <a:lnTo>
                    <a:pt x="402208" y="440309"/>
                  </a:lnTo>
                  <a:lnTo>
                    <a:pt x="396113" y="438150"/>
                  </a:lnTo>
                  <a:lnTo>
                    <a:pt x="391032" y="433832"/>
                  </a:lnTo>
                  <a:lnTo>
                    <a:pt x="386080" y="429387"/>
                  </a:lnTo>
                  <a:lnTo>
                    <a:pt x="383539" y="422275"/>
                  </a:lnTo>
                  <a:lnTo>
                    <a:pt x="383539" y="412496"/>
                  </a:lnTo>
                  <a:lnTo>
                    <a:pt x="383539" y="34798"/>
                  </a:lnTo>
                  <a:lnTo>
                    <a:pt x="383539" y="25019"/>
                  </a:lnTo>
                  <a:lnTo>
                    <a:pt x="386080" y="17907"/>
                  </a:lnTo>
                  <a:lnTo>
                    <a:pt x="391032" y="13588"/>
                  </a:lnTo>
                  <a:lnTo>
                    <a:pt x="396113" y="9144"/>
                  </a:lnTo>
                  <a:lnTo>
                    <a:pt x="402208" y="6985"/>
                  </a:lnTo>
                  <a:lnTo>
                    <a:pt x="409574" y="6985"/>
                  </a:lnTo>
                  <a:close/>
                </a:path>
                <a:path w="3435350" h="447675">
                  <a:moveTo>
                    <a:pt x="2637535" y="4952"/>
                  </a:moveTo>
                  <a:lnTo>
                    <a:pt x="2676906" y="5841"/>
                  </a:lnTo>
                  <a:lnTo>
                    <a:pt x="2687320" y="7874"/>
                  </a:lnTo>
                  <a:lnTo>
                    <a:pt x="2691637" y="9016"/>
                  </a:lnTo>
                  <a:lnTo>
                    <a:pt x="2701544" y="23368"/>
                  </a:lnTo>
                  <a:lnTo>
                    <a:pt x="2835529" y="407543"/>
                  </a:lnTo>
                  <a:lnTo>
                    <a:pt x="2838196" y="415544"/>
                  </a:lnTo>
                  <a:lnTo>
                    <a:pt x="2839847" y="421894"/>
                  </a:lnTo>
                  <a:lnTo>
                    <a:pt x="2840482" y="426593"/>
                  </a:lnTo>
                  <a:lnTo>
                    <a:pt x="2841244" y="431291"/>
                  </a:lnTo>
                  <a:lnTo>
                    <a:pt x="2798953" y="442340"/>
                  </a:lnTo>
                  <a:lnTo>
                    <a:pt x="2790930" y="442315"/>
                  </a:lnTo>
                  <a:lnTo>
                    <a:pt x="2757805" y="439800"/>
                  </a:lnTo>
                  <a:lnTo>
                    <a:pt x="2754503" y="438785"/>
                  </a:lnTo>
                  <a:lnTo>
                    <a:pt x="2752090" y="437388"/>
                  </a:lnTo>
                  <a:lnTo>
                    <a:pt x="2750820" y="435610"/>
                  </a:lnTo>
                  <a:lnTo>
                    <a:pt x="2749422" y="433832"/>
                  </a:lnTo>
                  <a:lnTo>
                    <a:pt x="2748280" y="431546"/>
                  </a:lnTo>
                  <a:lnTo>
                    <a:pt x="2747391" y="428625"/>
                  </a:lnTo>
                  <a:lnTo>
                    <a:pt x="2718308" y="341502"/>
                  </a:lnTo>
                  <a:lnTo>
                    <a:pt x="2555494" y="341502"/>
                  </a:lnTo>
                  <a:lnTo>
                    <a:pt x="2528061" y="426212"/>
                  </a:lnTo>
                  <a:lnTo>
                    <a:pt x="2527172" y="429387"/>
                  </a:lnTo>
                  <a:lnTo>
                    <a:pt x="2526030" y="432053"/>
                  </a:lnTo>
                  <a:lnTo>
                    <a:pt x="2490088" y="442340"/>
                  </a:lnTo>
                  <a:lnTo>
                    <a:pt x="2480563" y="442340"/>
                  </a:lnTo>
                  <a:lnTo>
                    <a:pt x="2470277" y="442340"/>
                  </a:lnTo>
                  <a:lnTo>
                    <a:pt x="2462275" y="441960"/>
                  </a:lnTo>
                  <a:lnTo>
                    <a:pt x="2456434" y="441325"/>
                  </a:lnTo>
                  <a:lnTo>
                    <a:pt x="2450592" y="440689"/>
                  </a:lnTo>
                  <a:lnTo>
                    <a:pt x="2446655" y="439038"/>
                  </a:lnTo>
                  <a:lnTo>
                    <a:pt x="2444369" y="436499"/>
                  </a:lnTo>
                  <a:lnTo>
                    <a:pt x="2442083" y="433832"/>
                  </a:lnTo>
                  <a:lnTo>
                    <a:pt x="2441321" y="430275"/>
                  </a:lnTo>
                  <a:lnTo>
                    <a:pt x="2442083" y="425576"/>
                  </a:lnTo>
                  <a:lnTo>
                    <a:pt x="2442718" y="420877"/>
                  </a:lnTo>
                  <a:lnTo>
                    <a:pt x="2580640" y="22351"/>
                  </a:lnTo>
                  <a:lnTo>
                    <a:pt x="2585338" y="13208"/>
                  </a:lnTo>
                  <a:lnTo>
                    <a:pt x="2587117" y="10795"/>
                  </a:lnTo>
                  <a:lnTo>
                    <a:pt x="2590037" y="9016"/>
                  </a:lnTo>
                  <a:lnTo>
                    <a:pt x="2593847" y="7874"/>
                  </a:lnTo>
                  <a:lnTo>
                    <a:pt x="2597785" y="6603"/>
                  </a:lnTo>
                  <a:lnTo>
                    <a:pt x="2629463" y="4996"/>
                  </a:lnTo>
                  <a:lnTo>
                    <a:pt x="2637535" y="4952"/>
                  </a:lnTo>
                  <a:close/>
                </a:path>
                <a:path w="3435350" h="447675">
                  <a:moveTo>
                    <a:pt x="1979168" y="4952"/>
                  </a:moveTo>
                  <a:lnTo>
                    <a:pt x="1987804" y="4952"/>
                  </a:lnTo>
                  <a:lnTo>
                    <a:pt x="1995043" y="5334"/>
                  </a:lnTo>
                  <a:lnTo>
                    <a:pt x="2000631" y="5969"/>
                  </a:lnTo>
                  <a:lnTo>
                    <a:pt x="2006219" y="6603"/>
                  </a:lnTo>
                  <a:lnTo>
                    <a:pt x="2023363" y="16763"/>
                  </a:lnTo>
                  <a:lnTo>
                    <a:pt x="2023363" y="19050"/>
                  </a:lnTo>
                  <a:lnTo>
                    <a:pt x="2023363" y="428244"/>
                  </a:lnTo>
                  <a:lnTo>
                    <a:pt x="2023363" y="430530"/>
                  </a:lnTo>
                  <a:lnTo>
                    <a:pt x="2022602" y="432435"/>
                  </a:lnTo>
                  <a:lnTo>
                    <a:pt x="2000631" y="441325"/>
                  </a:lnTo>
                  <a:lnTo>
                    <a:pt x="1995043" y="441960"/>
                  </a:lnTo>
                  <a:lnTo>
                    <a:pt x="1987804" y="442340"/>
                  </a:lnTo>
                  <a:lnTo>
                    <a:pt x="1979168" y="442340"/>
                  </a:lnTo>
                  <a:lnTo>
                    <a:pt x="1970658" y="442340"/>
                  </a:lnTo>
                  <a:lnTo>
                    <a:pt x="1944370" y="438658"/>
                  </a:lnTo>
                  <a:lnTo>
                    <a:pt x="1940941" y="437514"/>
                  </a:lnTo>
                  <a:lnTo>
                    <a:pt x="1938528" y="436118"/>
                  </a:lnTo>
                  <a:lnTo>
                    <a:pt x="1937131" y="434339"/>
                  </a:lnTo>
                  <a:lnTo>
                    <a:pt x="1935733" y="432435"/>
                  </a:lnTo>
                  <a:lnTo>
                    <a:pt x="1934971" y="430530"/>
                  </a:lnTo>
                  <a:lnTo>
                    <a:pt x="1934971" y="428244"/>
                  </a:lnTo>
                  <a:lnTo>
                    <a:pt x="1934971" y="19050"/>
                  </a:lnTo>
                  <a:lnTo>
                    <a:pt x="1934971" y="16763"/>
                  </a:lnTo>
                  <a:lnTo>
                    <a:pt x="1935733" y="14859"/>
                  </a:lnTo>
                  <a:lnTo>
                    <a:pt x="1937131" y="13081"/>
                  </a:lnTo>
                  <a:lnTo>
                    <a:pt x="1938528" y="11175"/>
                  </a:lnTo>
                  <a:lnTo>
                    <a:pt x="1941068" y="9778"/>
                  </a:lnTo>
                  <a:lnTo>
                    <a:pt x="1944496" y="8636"/>
                  </a:lnTo>
                  <a:lnTo>
                    <a:pt x="1947925" y="7493"/>
                  </a:lnTo>
                  <a:lnTo>
                    <a:pt x="1952497" y="6603"/>
                  </a:lnTo>
                  <a:lnTo>
                    <a:pt x="1958085" y="5969"/>
                  </a:lnTo>
                  <a:lnTo>
                    <a:pt x="1963673" y="5334"/>
                  </a:lnTo>
                  <a:lnTo>
                    <a:pt x="1970658" y="4952"/>
                  </a:lnTo>
                  <a:lnTo>
                    <a:pt x="1979168" y="4952"/>
                  </a:lnTo>
                  <a:close/>
                </a:path>
                <a:path w="3435350" h="447675">
                  <a:moveTo>
                    <a:pt x="1482344" y="4952"/>
                  </a:moveTo>
                  <a:lnTo>
                    <a:pt x="1490980" y="4952"/>
                  </a:lnTo>
                  <a:lnTo>
                    <a:pt x="1498219" y="5334"/>
                  </a:lnTo>
                  <a:lnTo>
                    <a:pt x="1503807" y="5969"/>
                  </a:lnTo>
                  <a:lnTo>
                    <a:pt x="1509395" y="6603"/>
                  </a:lnTo>
                  <a:lnTo>
                    <a:pt x="1513840" y="7493"/>
                  </a:lnTo>
                  <a:lnTo>
                    <a:pt x="1517142" y="8636"/>
                  </a:lnTo>
                  <a:lnTo>
                    <a:pt x="1520444" y="9778"/>
                  </a:lnTo>
                  <a:lnTo>
                    <a:pt x="1522857" y="11175"/>
                  </a:lnTo>
                  <a:lnTo>
                    <a:pt x="1524381" y="13081"/>
                  </a:lnTo>
                  <a:lnTo>
                    <a:pt x="1525778" y="14859"/>
                  </a:lnTo>
                  <a:lnTo>
                    <a:pt x="1526540" y="16763"/>
                  </a:lnTo>
                  <a:lnTo>
                    <a:pt x="1526540" y="19050"/>
                  </a:lnTo>
                  <a:lnTo>
                    <a:pt x="1526540" y="428244"/>
                  </a:lnTo>
                  <a:lnTo>
                    <a:pt x="1526540" y="430530"/>
                  </a:lnTo>
                  <a:lnTo>
                    <a:pt x="1525778" y="432435"/>
                  </a:lnTo>
                  <a:lnTo>
                    <a:pt x="1503807" y="441325"/>
                  </a:lnTo>
                  <a:lnTo>
                    <a:pt x="1498219" y="441960"/>
                  </a:lnTo>
                  <a:lnTo>
                    <a:pt x="1490980" y="442340"/>
                  </a:lnTo>
                  <a:lnTo>
                    <a:pt x="1482344" y="442340"/>
                  </a:lnTo>
                  <a:lnTo>
                    <a:pt x="1473834" y="442340"/>
                  </a:lnTo>
                  <a:lnTo>
                    <a:pt x="1447545" y="438658"/>
                  </a:lnTo>
                  <a:lnTo>
                    <a:pt x="1444117" y="437514"/>
                  </a:lnTo>
                  <a:lnTo>
                    <a:pt x="1441704" y="436118"/>
                  </a:lnTo>
                  <a:lnTo>
                    <a:pt x="1440307" y="434339"/>
                  </a:lnTo>
                  <a:lnTo>
                    <a:pt x="1438909" y="432435"/>
                  </a:lnTo>
                  <a:lnTo>
                    <a:pt x="1438147" y="430530"/>
                  </a:lnTo>
                  <a:lnTo>
                    <a:pt x="1438147" y="428244"/>
                  </a:lnTo>
                  <a:lnTo>
                    <a:pt x="1438147" y="19050"/>
                  </a:lnTo>
                  <a:lnTo>
                    <a:pt x="1438147" y="16763"/>
                  </a:lnTo>
                  <a:lnTo>
                    <a:pt x="1438909" y="14859"/>
                  </a:lnTo>
                  <a:lnTo>
                    <a:pt x="1440307" y="13081"/>
                  </a:lnTo>
                  <a:lnTo>
                    <a:pt x="1441704" y="11175"/>
                  </a:lnTo>
                  <a:lnTo>
                    <a:pt x="1461261" y="5969"/>
                  </a:lnTo>
                  <a:lnTo>
                    <a:pt x="1466849" y="5334"/>
                  </a:lnTo>
                  <a:lnTo>
                    <a:pt x="1473834" y="4952"/>
                  </a:lnTo>
                  <a:lnTo>
                    <a:pt x="1482344" y="4952"/>
                  </a:lnTo>
                  <a:close/>
                </a:path>
                <a:path w="3435350" h="447675">
                  <a:moveTo>
                    <a:pt x="2297937" y="0"/>
                  </a:moveTo>
                  <a:lnTo>
                    <a:pt x="2341024" y="4562"/>
                  </a:lnTo>
                  <a:lnTo>
                    <a:pt x="2383494" y="18974"/>
                  </a:lnTo>
                  <a:lnTo>
                    <a:pt x="2405253" y="32893"/>
                  </a:lnTo>
                  <a:lnTo>
                    <a:pt x="2408300" y="35940"/>
                  </a:lnTo>
                  <a:lnTo>
                    <a:pt x="2410333" y="38481"/>
                  </a:lnTo>
                  <a:lnTo>
                    <a:pt x="2411475" y="40512"/>
                  </a:lnTo>
                  <a:lnTo>
                    <a:pt x="2412619" y="42545"/>
                  </a:lnTo>
                  <a:lnTo>
                    <a:pt x="2413508" y="45085"/>
                  </a:lnTo>
                  <a:lnTo>
                    <a:pt x="2414143" y="48133"/>
                  </a:lnTo>
                  <a:lnTo>
                    <a:pt x="2414905" y="51308"/>
                  </a:lnTo>
                  <a:lnTo>
                    <a:pt x="2415412" y="54990"/>
                  </a:lnTo>
                  <a:lnTo>
                    <a:pt x="2415667" y="59182"/>
                  </a:lnTo>
                  <a:lnTo>
                    <a:pt x="2416047" y="63500"/>
                  </a:lnTo>
                  <a:lnTo>
                    <a:pt x="2416174" y="68707"/>
                  </a:lnTo>
                  <a:lnTo>
                    <a:pt x="2416174" y="74930"/>
                  </a:lnTo>
                  <a:lnTo>
                    <a:pt x="2416174" y="81661"/>
                  </a:lnTo>
                  <a:lnTo>
                    <a:pt x="2413127" y="103377"/>
                  </a:lnTo>
                  <a:lnTo>
                    <a:pt x="2412110" y="106299"/>
                  </a:lnTo>
                  <a:lnTo>
                    <a:pt x="2410713" y="108458"/>
                  </a:lnTo>
                  <a:lnTo>
                    <a:pt x="2409190" y="109855"/>
                  </a:lnTo>
                  <a:lnTo>
                    <a:pt x="2407538" y="111125"/>
                  </a:lnTo>
                  <a:lnTo>
                    <a:pt x="2405760" y="111760"/>
                  </a:lnTo>
                  <a:lnTo>
                    <a:pt x="2403856" y="111760"/>
                  </a:lnTo>
                  <a:lnTo>
                    <a:pt x="2400427" y="111760"/>
                  </a:lnTo>
                  <a:lnTo>
                    <a:pt x="2396235" y="109855"/>
                  </a:lnTo>
                  <a:lnTo>
                    <a:pt x="2391029" y="105918"/>
                  </a:lnTo>
                  <a:lnTo>
                    <a:pt x="2385948" y="101981"/>
                  </a:lnTo>
                  <a:lnTo>
                    <a:pt x="2379345" y="97662"/>
                  </a:lnTo>
                  <a:lnTo>
                    <a:pt x="2342007" y="79883"/>
                  </a:lnTo>
                  <a:lnTo>
                    <a:pt x="2301621" y="73913"/>
                  </a:lnTo>
                  <a:lnTo>
                    <a:pt x="2289097" y="74578"/>
                  </a:lnTo>
                  <a:lnTo>
                    <a:pt x="2245856" y="90338"/>
                  </a:lnTo>
                  <a:lnTo>
                    <a:pt x="2214461" y="124993"/>
                  </a:lnTo>
                  <a:lnTo>
                    <a:pt x="2199512" y="162051"/>
                  </a:lnTo>
                  <a:lnTo>
                    <a:pt x="2192601" y="207682"/>
                  </a:lnTo>
                  <a:lnTo>
                    <a:pt x="2192147" y="224662"/>
                  </a:lnTo>
                  <a:lnTo>
                    <a:pt x="2192645" y="243091"/>
                  </a:lnTo>
                  <a:lnTo>
                    <a:pt x="2200021" y="290830"/>
                  </a:lnTo>
                  <a:lnTo>
                    <a:pt x="2215594" y="327138"/>
                  </a:lnTo>
                  <a:lnTo>
                    <a:pt x="2247753" y="358806"/>
                  </a:lnTo>
                  <a:lnTo>
                    <a:pt x="2291433" y="372070"/>
                  </a:lnTo>
                  <a:lnTo>
                    <a:pt x="2304034" y="372618"/>
                  </a:lnTo>
                  <a:lnTo>
                    <a:pt x="2315346" y="372282"/>
                  </a:lnTo>
                  <a:lnTo>
                    <a:pt x="2352792" y="364323"/>
                  </a:lnTo>
                  <a:lnTo>
                    <a:pt x="2388616" y="346456"/>
                  </a:lnTo>
                  <a:lnTo>
                    <a:pt x="2399157" y="339344"/>
                  </a:lnTo>
                  <a:lnTo>
                    <a:pt x="2403221" y="337565"/>
                  </a:lnTo>
                  <a:lnTo>
                    <a:pt x="2406142" y="337565"/>
                  </a:lnTo>
                  <a:lnTo>
                    <a:pt x="2408428" y="337565"/>
                  </a:lnTo>
                  <a:lnTo>
                    <a:pt x="2410206" y="337947"/>
                  </a:lnTo>
                  <a:lnTo>
                    <a:pt x="2411475" y="338836"/>
                  </a:lnTo>
                  <a:lnTo>
                    <a:pt x="2412872" y="339725"/>
                  </a:lnTo>
                  <a:lnTo>
                    <a:pt x="2414016" y="341502"/>
                  </a:lnTo>
                  <a:lnTo>
                    <a:pt x="2414905" y="344170"/>
                  </a:lnTo>
                  <a:lnTo>
                    <a:pt x="2415794" y="346837"/>
                  </a:lnTo>
                  <a:lnTo>
                    <a:pt x="2416429" y="350647"/>
                  </a:lnTo>
                  <a:lnTo>
                    <a:pt x="2416810" y="355473"/>
                  </a:lnTo>
                  <a:lnTo>
                    <a:pt x="2417318" y="360172"/>
                  </a:lnTo>
                  <a:lnTo>
                    <a:pt x="2417572" y="366649"/>
                  </a:lnTo>
                  <a:lnTo>
                    <a:pt x="2417572" y="374650"/>
                  </a:lnTo>
                  <a:lnTo>
                    <a:pt x="2417572" y="380238"/>
                  </a:lnTo>
                  <a:lnTo>
                    <a:pt x="2417318" y="385063"/>
                  </a:lnTo>
                  <a:lnTo>
                    <a:pt x="2412872" y="406146"/>
                  </a:lnTo>
                  <a:lnTo>
                    <a:pt x="2411730" y="408177"/>
                  </a:lnTo>
                  <a:lnTo>
                    <a:pt x="2374741" y="431678"/>
                  </a:lnTo>
                  <a:lnTo>
                    <a:pt x="2332609" y="443611"/>
                  </a:lnTo>
                  <a:lnTo>
                    <a:pt x="2290318" y="447294"/>
                  </a:lnTo>
                  <a:lnTo>
                    <a:pt x="2268577" y="446436"/>
                  </a:lnTo>
                  <a:lnTo>
                    <a:pt x="2228381" y="439578"/>
                  </a:lnTo>
                  <a:lnTo>
                    <a:pt x="2192686" y="425882"/>
                  </a:lnTo>
                  <a:lnTo>
                    <a:pt x="2148967" y="392557"/>
                  </a:lnTo>
                  <a:lnTo>
                    <a:pt x="2117891" y="344033"/>
                  </a:lnTo>
                  <a:lnTo>
                    <a:pt x="2104578" y="303192"/>
                  </a:lnTo>
                  <a:lnTo>
                    <a:pt x="2097859" y="255654"/>
                  </a:lnTo>
                  <a:lnTo>
                    <a:pt x="2097023" y="229362"/>
                  </a:lnTo>
                  <a:lnTo>
                    <a:pt x="2097950" y="202503"/>
                  </a:lnTo>
                  <a:lnTo>
                    <a:pt x="2105328" y="153406"/>
                  </a:lnTo>
                  <a:lnTo>
                    <a:pt x="2119901" y="110616"/>
                  </a:lnTo>
                  <a:lnTo>
                    <a:pt x="2140527" y="74612"/>
                  </a:lnTo>
                  <a:lnTo>
                    <a:pt x="2166915" y="45489"/>
                  </a:lnTo>
                  <a:lnTo>
                    <a:pt x="2198590" y="23391"/>
                  </a:lnTo>
                  <a:lnTo>
                    <a:pt x="2235430" y="8411"/>
                  </a:lnTo>
                  <a:lnTo>
                    <a:pt x="2276197" y="930"/>
                  </a:lnTo>
                  <a:lnTo>
                    <a:pt x="2297937" y="0"/>
                  </a:lnTo>
                  <a:close/>
                </a:path>
                <a:path w="3435350" h="447675">
                  <a:moveTo>
                    <a:pt x="200913" y="0"/>
                  </a:moveTo>
                  <a:lnTo>
                    <a:pt x="244000" y="4562"/>
                  </a:lnTo>
                  <a:lnTo>
                    <a:pt x="286470" y="18974"/>
                  </a:lnTo>
                  <a:lnTo>
                    <a:pt x="308228" y="32893"/>
                  </a:lnTo>
                  <a:lnTo>
                    <a:pt x="311276" y="35940"/>
                  </a:lnTo>
                  <a:lnTo>
                    <a:pt x="317119" y="48133"/>
                  </a:lnTo>
                  <a:lnTo>
                    <a:pt x="317881" y="51308"/>
                  </a:lnTo>
                  <a:lnTo>
                    <a:pt x="318388" y="54990"/>
                  </a:lnTo>
                  <a:lnTo>
                    <a:pt x="318643" y="59182"/>
                  </a:lnTo>
                  <a:lnTo>
                    <a:pt x="319024" y="63500"/>
                  </a:lnTo>
                  <a:lnTo>
                    <a:pt x="319150" y="68707"/>
                  </a:lnTo>
                  <a:lnTo>
                    <a:pt x="319150" y="74930"/>
                  </a:lnTo>
                  <a:lnTo>
                    <a:pt x="319150" y="81661"/>
                  </a:lnTo>
                  <a:lnTo>
                    <a:pt x="316102" y="103377"/>
                  </a:lnTo>
                  <a:lnTo>
                    <a:pt x="315087" y="106299"/>
                  </a:lnTo>
                  <a:lnTo>
                    <a:pt x="313689" y="108458"/>
                  </a:lnTo>
                  <a:lnTo>
                    <a:pt x="312165" y="109855"/>
                  </a:lnTo>
                  <a:lnTo>
                    <a:pt x="310514" y="111125"/>
                  </a:lnTo>
                  <a:lnTo>
                    <a:pt x="308737" y="111760"/>
                  </a:lnTo>
                  <a:lnTo>
                    <a:pt x="306831" y="111760"/>
                  </a:lnTo>
                  <a:lnTo>
                    <a:pt x="303402" y="111760"/>
                  </a:lnTo>
                  <a:lnTo>
                    <a:pt x="299212" y="109855"/>
                  </a:lnTo>
                  <a:lnTo>
                    <a:pt x="294005" y="105918"/>
                  </a:lnTo>
                  <a:lnTo>
                    <a:pt x="288925" y="101981"/>
                  </a:lnTo>
                  <a:lnTo>
                    <a:pt x="282320" y="97662"/>
                  </a:lnTo>
                  <a:lnTo>
                    <a:pt x="244982" y="79883"/>
                  </a:lnTo>
                  <a:lnTo>
                    <a:pt x="204596" y="73913"/>
                  </a:lnTo>
                  <a:lnTo>
                    <a:pt x="192073" y="74578"/>
                  </a:lnTo>
                  <a:lnTo>
                    <a:pt x="148832" y="90338"/>
                  </a:lnTo>
                  <a:lnTo>
                    <a:pt x="117437" y="124993"/>
                  </a:lnTo>
                  <a:lnTo>
                    <a:pt x="102488" y="162051"/>
                  </a:lnTo>
                  <a:lnTo>
                    <a:pt x="95577" y="207682"/>
                  </a:lnTo>
                  <a:lnTo>
                    <a:pt x="95122" y="224662"/>
                  </a:lnTo>
                  <a:lnTo>
                    <a:pt x="95621" y="243091"/>
                  </a:lnTo>
                  <a:lnTo>
                    <a:pt x="102996" y="290830"/>
                  </a:lnTo>
                  <a:lnTo>
                    <a:pt x="118570" y="327138"/>
                  </a:lnTo>
                  <a:lnTo>
                    <a:pt x="150729" y="358806"/>
                  </a:lnTo>
                  <a:lnTo>
                    <a:pt x="194409" y="372070"/>
                  </a:lnTo>
                  <a:lnTo>
                    <a:pt x="207009" y="372618"/>
                  </a:lnTo>
                  <a:lnTo>
                    <a:pt x="218322" y="372282"/>
                  </a:lnTo>
                  <a:lnTo>
                    <a:pt x="255768" y="364323"/>
                  </a:lnTo>
                  <a:lnTo>
                    <a:pt x="291591" y="346456"/>
                  </a:lnTo>
                  <a:lnTo>
                    <a:pt x="302132" y="339344"/>
                  </a:lnTo>
                  <a:lnTo>
                    <a:pt x="306196" y="337565"/>
                  </a:lnTo>
                  <a:lnTo>
                    <a:pt x="309118" y="337565"/>
                  </a:lnTo>
                  <a:lnTo>
                    <a:pt x="311403" y="337565"/>
                  </a:lnTo>
                  <a:lnTo>
                    <a:pt x="313181" y="337947"/>
                  </a:lnTo>
                  <a:lnTo>
                    <a:pt x="314451" y="338836"/>
                  </a:lnTo>
                  <a:lnTo>
                    <a:pt x="315849" y="339725"/>
                  </a:lnTo>
                  <a:lnTo>
                    <a:pt x="316991" y="341502"/>
                  </a:lnTo>
                  <a:lnTo>
                    <a:pt x="317881" y="344170"/>
                  </a:lnTo>
                  <a:lnTo>
                    <a:pt x="318769" y="346837"/>
                  </a:lnTo>
                  <a:lnTo>
                    <a:pt x="319405" y="350647"/>
                  </a:lnTo>
                  <a:lnTo>
                    <a:pt x="319785" y="355473"/>
                  </a:lnTo>
                  <a:lnTo>
                    <a:pt x="320294" y="360172"/>
                  </a:lnTo>
                  <a:lnTo>
                    <a:pt x="320547" y="366649"/>
                  </a:lnTo>
                  <a:lnTo>
                    <a:pt x="320547" y="374650"/>
                  </a:lnTo>
                  <a:lnTo>
                    <a:pt x="320547" y="380238"/>
                  </a:lnTo>
                  <a:lnTo>
                    <a:pt x="318515" y="398907"/>
                  </a:lnTo>
                  <a:lnTo>
                    <a:pt x="317881" y="401700"/>
                  </a:lnTo>
                  <a:lnTo>
                    <a:pt x="284480" y="428831"/>
                  </a:lnTo>
                  <a:lnTo>
                    <a:pt x="245111" y="441682"/>
                  </a:lnTo>
                  <a:lnTo>
                    <a:pt x="204438" y="447075"/>
                  </a:lnTo>
                  <a:lnTo>
                    <a:pt x="193294" y="447294"/>
                  </a:lnTo>
                  <a:lnTo>
                    <a:pt x="171553" y="446436"/>
                  </a:lnTo>
                  <a:lnTo>
                    <a:pt x="131357" y="439578"/>
                  </a:lnTo>
                  <a:lnTo>
                    <a:pt x="95662" y="425882"/>
                  </a:lnTo>
                  <a:lnTo>
                    <a:pt x="51943" y="392557"/>
                  </a:lnTo>
                  <a:lnTo>
                    <a:pt x="20867" y="344033"/>
                  </a:lnTo>
                  <a:lnTo>
                    <a:pt x="7554" y="303192"/>
                  </a:lnTo>
                  <a:lnTo>
                    <a:pt x="835" y="255654"/>
                  </a:lnTo>
                  <a:lnTo>
                    <a:pt x="0" y="229362"/>
                  </a:lnTo>
                  <a:lnTo>
                    <a:pt x="926" y="202503"/>
                  </a:lnTo>
                  <a:lnTo>
                    <a:pt x="8304" y="153406"/>
                  </a:lnTo>
                  <a:lnTo>
                    <a:pt x="22877" y="110616"/>
                  </a:lnTo>
                  <a:lnTo>
                    <a:pt x="43503" y="74612"/>
                  </a:lnTo>
                  <a:lnTo>
                    <a:pt x="69891" y="45489"/>
                  </a:lnTo>
                  <a:lnTo>
                    <a:pt x="101566" y="23391"/>
                  </a:lnTo>
                  <a:lnTo>
                    <a:pt x="138406" y="8411"/>
                  </a:lnTo>
                  <a:lnTo>
                    <a:pt x="179173" y="930"/>
                  </a:lnTo>
                  <a:lnTo>
                    <a:pt x="200913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673608" y="1130808"/>
            <a:ext cx="7492365" cy="5130165"/>
            <a:chOff x="673608" y="1130808"/>
            <a:chExt cx="7492365" cy="5130165"/>
          </a:xfrm>
        </p:grpSpPr>
        <p:sp>
          <p:nvSpPr>
            <p:cNvPr id="9" name="object 9"/>
            <p:cNvSpPr/>
            <p:nvPr/>
          </p:nvSpPr>
          <p:spPr>
            <a:xfrm>
              <a:off x="685800" y="11430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7467600" y="0"/>
                  </a:moveTo>
                  <a:lnTo>
                    <a:pt x="0" y="0"/>
                  </a:lnTo>
                  <a:lnTo>
                    <a:pt x="0" y="5105400"/>
                  </a:lnTo>
                  <a:lnTo>
                    <a:pt x="7467600" y="5105400"/>
                  </a:lnTo>
                  <a:lnTo>
                    <a:pt x="7467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5800" y="1143000"/>
              <a:ext cx="7467600" cy="5105400"/>
            </a:xfrm>
            <a:custGeom>
              <a:avLst/>
              <a:gdLst/>
              <a:ahLst/>
              <a:cxnLst/>
              <a:rect l="l" t="t" r="r" b="b"/>
              <a:pathLst>
                <a:path w="7467600" h="5105400">
                  <a:moveTo>
                    <a:pt x="0" y="5105400"/>
                  </a:moveTo>
                  <a:lnTo>
                    <a:pt x="7467600" y="5105400"/>
                  </a:lnTo>
                  <a:lnTo>
                    <a:pt x="7467600" y="0"/>
                  </a:lnTo>
                  <a:lnTo>
                    <a:pt x="0" y="0"/>
                  </a:lnTo>
                  <a:lnTo>
                    <a:pt x="0" y="5105400"/>
                  </a:lnTo>
                  <a:close/>
                </a:path>
              </a:pathLst>
            </a:custGeom>
            <a:ln w="24384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764844" y="1836496"/>
            <a:ext cx="7292340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certify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titled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BookBee.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submitted </a:t>
            </a:r>
            <a:r>
              <a:rPr dirty="0" sz="2400">
                <a:latin typeface="Calibri"/>
                <a:cs typeface="Calibri"/>
              </a:rPr>
              <a:t>by </a:t>
            </a:r>
            <a:r>
              <a:rPr dirty="0" sz="2400" spc="-5">
                <a:latin typeface="Calibri"/>
                <a:cs typeface="Calibri"/>
              </a:rPr>
              <a:t>……… </a:t>
            </a:r>
            <a:r>
              <a:rPr dirty="0" sz="2400" spc="-10">
                <a:latin typeface="Calibri"/>
                <a:cs typeface="Calibri"/>
              </a:rPr>
              <a:t>(your </a:t>
            </a:r>
            <a:r>
              <a:rPr dirty="0" sz="2400">
                <a:latin typeface="Calibri"/>
                <a:cs typeface="Calibri"/>
              </a:rPr>
              <a:t>name). </a:t>
            </a:r>
            <a:r>
              <a:rPr dirty="0" sz="2400" spc="-20">
                <a:latin typeface="Calibri"/>
                <a:cs typeface="Calibri"/>
              </a:rPr>
              <a:t>By </a:t>
            </a:r>
            <a:r>
              <a:rPr dirty="0" sz="2400" spc="-45">
                <a:latin typeface="Calibri"/>
                <a:cs typeface="Calibri"/>
              </a:rPr>
              <a:t>A.D.G.I.T.M. 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fulfillment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requirements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for</a:t>
            </a:r>
            <a:r>
              <a:rPr dirty="0" sz="2400" spc="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Summer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Training.</a:t>
            </a:r>
            <a:endParaRPr sz="2400">
              <a:latin typeface="Calibri"/>
              <a:cs typeface="Calibri"/>
            </a:endParaRPr>
          </a:p>
          <a:p>
            <a:pPr marL="12700" marR="11493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was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authentic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done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him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under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my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supervision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guidance.</a:t>
            </a:r>
            <a:endParaRPr sz="2400">
              <a:latin typeface="Calibri"/>
              <a:cs typeface="Calibri"/>
            </a:endParaRPr>
          </a:p>
          <a:p>
            <a:pPr marL="12700" marR="12344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been</a:t>
            </a:r>
            <a:r>
              <a:rPr dirty="0" sz="2400" spc="-5">
                <a:latin typeface="Calibri"/>
                <a:cs typeface="Calibri"/>
              </a:rPr>
              <a:t> submitted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any</a:t>
            </a:r>
            <a:r>
              <a:rPr dirty="0" sz="2400">
                <a:latin typeface="Calibri"/>
                <a:cs typeface="Calibri"/>
              </a:rPr>
              <a:t> other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institution.</a:t>
            </a:r>
            <a:endParaRPr sz="2400">
              <a:latin typeface="Calibri"/>
              <a:cs typeface="Calibri"/>
            </a:endParaRPr>
          </a:p>
          <a:p>
            <a:pPr marL="12700" marR="5830570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Date: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Teacher 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2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.</a:t>
            </a:r>
            <a:r>
              <a:rPr dirty="0" sz="2400" spc="-45">
                <a:latin typeface="Calibri"/>
                <a:cs typeface="Calibri"/>
              </a:rPr>
              <a:t>D</a:t>
            </a:r>
            <a:r>
              <a:rPr dirty="0" sz="2400" spc="-55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G</a:t>
            </a:r>
            <a:r>
              <a:rPr dirty="0" sz="2400" spc="-10">
                <a:latin typeface="Calibri"/>
                <a:cs typeface="Calibri"/>
              </a:rPr>
              <a:t>.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180">
                <a:latin typeface="Calibri"/>
                <a:cs typeface="Calibri"/>
              </a:rPr>
              <a:t>.</a:t>
            </a:r>
            <a:r>
              <a:rPr dirty="0" sz="2400" spc="-235">
                <a:latin typeface="Calibri"/>
                <a:cs typeface="Calibri"/>
              </a:rPr>
              <a:t>T</a:t>
            </a:r>
            <a:r>
              <a:rPr dirty="0" sz="2400" spc="-5">
                <a:latin typeface="Calibri"/>
                <a:cs typeface="Calibri"/>
              </a:rPr>
              <a:t>.M.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3505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276599"/>
              <a:ext cx="9144000" cy="35813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3810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33799"/>
              <a:ext cx="9144000" cy="3124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88860"/>
            <a:ext cx="9144000" cy="6169660"/>
            <a:chOff x="0" y="688860"/>
            <a:chExt cx="9144000" cy="61696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0544" y="688860"/>
              <a:ext cx="2851277" cy="9188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600198"/>
              <a:ext cx="9144000" cy="52577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6548"/>
            <a:ext cx="9144000" cy="64559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19198"/>
            <a:ext cx="9144000" cy="563879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49752" y="420674"/>
            <a:ext cx="5243830" cy="547370"/>
            <a:chOff x="3349752" y="420674"/>
            <a:chExt cx="5243830" cy="54737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9752" y="420674"/>
              <a:ext cx="5243830" cy="5469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9823" y="476377"/>
              <a:ext cx="5145658" cy="4488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4710" y="461645"/>
              <a:ext cx="5176012" cy="478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8006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0"/>
              <a:ext cx="4571999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8200" y="0"/>
              <a:ext cx="4495800" cy="6705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876800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80060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0"/>
              <a:ext cx="4571999" cy="6857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3039" y="396176"/>
            <a:ext cx="6216523" cy="4528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90600" y="1828800"/>
            <a:ext cx="7162800" cy="3352800"/>
          </a:xfrm>
          <a:custGeom>
            <a:avLst/>
            <a:gdLst/>
            <a:ahLst/>
            <a:cxnLst/>
            <a:rect l="l" t="t" r="r" b="b"/>
            <a:pathLst>
              <a:path w="7162800" h="3352800">
                <a:moveTo>
                  <a:pt x="0" y="3352800"/>
                </a:moveTo>
                <a:lnTo>
                  <a:pt x="7162800" y="3352800"/>
                </a:lnTo>
                <a:lnTo>
                  <a:pt x="7162800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2438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86383" y="914527"/>
            <a:ext cx="6793230" cy="514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6205" marR="335915" indent="3175">
              <a:lnSpc>
                <a:spcPct val="100000"/>
              </a:lnSpc>
              <a:spcBef>
                <a:spcPts val="100"/>
              </a:spcBef>
              <a:tabLst>
                <a:tab pos="3219450" algn="l"/>
                <a:tab pos="5726430" algn="l"/>
              </a:tabLst>
            </a:pP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We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would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like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thank </a:t>
            </a:r>
            <a:r>
              <a:rPr dirty="0" sz="2400" spc="-80">
                <a:solidFill>
                  <a:srgbClr val="0D0D0D"/>
                </a:solidFill>
                <a:latin typeface="Calibri"/>
                <a:cs typeface="Calibri"/>
              </a:rPr>
              <a:t>Mr.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Himanshu, our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Trainer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du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ri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4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ai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2400" spc="15">
                <a:solidFill>
                  <a:srgbClr val="0D0D0D"/>
                </a:solidFill>
                <a:latin typeface="Calibri"/>
                <a:cs typeface="Calibri"/>
              </a:rPr>
              <a:t>g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,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n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u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D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ec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t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si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f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th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eir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mo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r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 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support and guidance in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completing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project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sincere thanks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college for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proving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us a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great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platform(IBM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Learning).	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It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was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great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learning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experience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for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all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of us.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algn="ctr" marL="12065" marR="229235">
              <a:lnSpc>
                <a:spcPct val="100000"/>
              </a:lnSpc>
            </a:pP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We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would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like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take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this opportunity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express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dirty="0" sz="2400" spc="-5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gratitude to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all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group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members Isha Bansal,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Vaidehi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Patel,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Vishal 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Yadav,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Shruti Negi and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Priyansh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Singh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Boura.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project would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not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have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been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successful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without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cooperation</a:t>
            </a:r>
            <a:r>
              <a:rPr dirty="0" sz="2400" spc="-7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Regards……...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0"/>
              <a:ext cx="4571999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4648200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48200" cy="676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800" y="0"/>
              <a:ext cx="4648199" cy="6857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1296" y="353580"/>
            <a:ext cx="2165477" cy="5987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1081862"/>
            <a:ext cx="7729220" cy="466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We</a:t>
            </a:r>
            <a:r>
              <a:rPr dirty="0" sz="2400" spc="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came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result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perfectly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working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5">
                <a:latin typeface="Calibri"/>
                <a:cs typeface="Calibri"/>
              </a:rPr>
              <a:t>create </a:t>
            </a:r>
            <a:r>
              <a:rPr dirty="0" sz="2400">
                <a:latin typeface="Calibri"/>
                <a:cs typeface="Calibri"/>
              </a:rPr>
              <a:t>an online book </a:t>
            </a:r>
            <a:r>
              <a:rPr dirty="0" sz="2400" spc="-15">
                <a:latin typeface="Calibri"/>
                <a:cs typeface="Calibri"/>
              </a:rPr>
              <a:t>store </a:t>
            </a:r>
            <a:r>
              <a:rPr dirty="0" sz="2400" spc="-10">
                <a:latin typeface="Calibri"/>
                <a:cs typeface="Calibri"/>
              </a:rPr>
              <a:t>chat </a:t>
            </a:r>
            <a:r>
              <a:rPr dirty="0" sz="2400">
                <a:latin typeface="Calibri"/>
                <a:cs typeface="Calibri"/>
              </a:rPr>
              <a:t>bot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 spc="-10">
                <a:latin typeface="Calibri"/>
                <a:cs typeface="Calibri"/>
              </a:rPr>
              <a:t>allows users to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chat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search/purchase </a:t>
            </a:r>
            <a:r>
              <a:rPr dirty="0" sz="2400">
                <a:latin typeface="Calibri"/>
                <a:cs typeface="Calibri"/>
              </a:rPr>
              <a:t>a book based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>
                <a:latin typeface="Calibri"/>
                <a:cs typeface="Calibri"/>
              </a:rPr>
              <a:t>title, author and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subject.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selected books </a:t>
            </a:r>
            <a:r>
              <a:rPr dirty="0" sz="2400" spc="-10">
                <a:latin typeface="Calibri"/>
                <a:cs typeface="Calibri"/>
              </a:rPr>
              <a:t>are displayed </a:t>
            </a:r>
            <a:r>
              <a:rPr dirty="0" sz="2400">
                <a:latin typeface="Calibri"/>
                <a:cs typeface="Calibri"/>
              </a:rPr>
              <a:t>in a tabular </a:t>
            </a:r>
            <a:r>
              <a:rPr dirty="0" sz="2400" spc="-10">
                <a:latin typeface="Calibri"/>
                <a:cs typeface="Calibri"/>
              </a:rPr>
              <a:t>format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the </a:t>
            </a:r>
            <a:r>
              <a:rPr dirty="0" sz="2400" spc="-5">
                <a:latin typeface="Calibri"/>
                <a:cs typeface="Calibri"/>
              </a:rPr>
              <a:t>user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order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-10">
                <a:latin typeface="Calibri"/>
                <a:cs typeface="Calibri"/>
              </a:rPr>
              <a:t>books </a:t>
            </a:r>
            <a:r>
              <a:rPr dirty="0" sz="2400">
                <a:latin typeface="Calibri"/>
                <a:cs typeface="Calibri"/>
              </a:rPr>
              <a:t>online </a:t>
            </a:r>
            <a:r>
              <a:rPr dirty="0" sz="2400" spc="-5">
                <a:latin typeface="Calibri"/>
                <a:cs typeface="Calibri"/>
              </a:rPr>
              <a:t>or </a:t>
            </a:r>
            <a:r>
              <a:rPr dirty="0" sz="2400" spc="-10">
                <a:latin typeface="Calibri"/>
                <a:cs typeface="Calibri"/>
              </a:rPr>
              <a:t>cancel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-5">
                <a:latin typeface="Calibri"/>
                <a:cs typeface="Calibri"/>
              </a:rPr>
              <a:t>order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according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wishes</a:t>
            </a:r>
            <a:endParaRPr sz="2400">
              <a:latin typeface="Calibri"/>
              <a:cs typeface="Calibri"/>
            </a:endParaRPr>
          </a:p>
          <a:p>
            <a:pPr marL="88900" marR="192405">
              <a:lnSpc>
                <a:spcPct val="100000"/>
              </a:lnSpc>
              <a:spcBef>
                <a:spcPts val="1930"/>
              </a:spcBef>
            </a:pP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most </a:t>
            </a:r>
            <a:r>
              <a:rPr dirty="0" sz="2400" spc="-5">
                <a:latin typeface="Calibri"/>
                <a:cs typeface="Calibri"/>
              </a:rPr>
              <a:t>importantly </a:t>
            </a:r>
            <a:r>
              <a:rPr dirty="0" sz="2400">
                <a:latin typeface="Calibri"/>
                <a:cs typeface="Calibri"/>
              </a:rPr>
              <a:t>it </a:t>
            </a:r>
            <a:r>
              <a:rPr dirty="0" sz="2400" spc="-10">
                <a:latin typeface="Calibri"/>
                <a:cs typeface="Calibri"/>
              </a:rPr>
              <a:t>solve </a:t>
            </a:r>
            <a:r>
              <a:rPr dirty="0" sz="2400">
                <a:latin typeface="Calibri"/>
                <a:cs typeface="Calibri"/>
              </a:rPr>
              <a:t>the main purpose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recommendation </a:t>
            </a:r>
            <a:r>
              <a:rPr dirty="0" sz="2400" spc="-25">
                <a:latin typeface="Calibri"/>
                <a:cs typeface="Calibri"/>
              </a:rPr>
              <a:t>system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is it </a:t>
            </a:r>
            <a:r>
              <a:rPr dirty="0" sz="2400" spc="-5">
                <a:latin typeface="Calibri"/>
                <a:cs typeface="Calibri"/>
              </a:rPr>
              <a:t>will </a:t>
            </a:r>
            <a:r>
              <a:rPr dirty="0" sz="2400" spc="-10">
                <a:latin typeface="Calibri"/>
                <a:cs typeface="Calibri"/>
              </a:rPr>
              <a:t>suggest </a:t>
            </a:r>
            <a:r>
              <a:rPr dirty="0" sz="2400" spc="-5">
                <a:latin typeface="Calibri"/>
                <a:cs typeface="Calibri"/>
              </a:rPr>
              <a:t>items </a:t>
            </a:r>
            <a:r>
              <a:rPr dirty="0" sz="2400" spc="-10">
                <a:latin typeface="Calibri"/>
                <a:cs typeface="Calibri"/>
              </a:rPr>
              <a:t>to users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easily </a:t>
            </a:r>
            <a:r>
              <a:rPr dirty="0" sz="2400">
                <a:latin typeface="Calibri"/>
                <a:cs typeface="Calibri"/>
              </a:rPr>
              <a:t>making their </a:t>
            </a:r>
            <a:r>
              <a:rPr dirty="0" sz="2400" spc="-15">
                <a:latin typeface="Calibri"/>
                <a:cs typeface="Calibri"/>
              </a:rPr>
              <a:t>life </a:t>
            </a:r>
            <a:r>
              <a:rPr dirty="0" sz="2400" spc="-40">
                <a:latin typeface="Calibri"/>
                <a:cs typeface="Calibri"/>
              </a:rPr>
              <a:t>easier. </a:t>
            </a:r>
            <a:r>
              <a:rPr dirty="0" sz="2400" spc="-50">
                <a:latin typeface="Calibri"/>
                <a:cs typeface="Calibri"/>
              </a:rPr>
              <a:t>Today </a:t>
            </a:r>
            <a:r>
              <a:rPr dirty="0" sz="2400">
                <a:latin typeface="Calibri"/>
                <a:cs typeface="Calibri"/>
              </a:rPr>
              <a:t>the quantity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0">
                <a:latin typeface="Calibri"/>
                <a:cs typeface="Calibri"/>
              </a:rPr>
              <a:t>facts </a:t>
            </a:r>
            <a:r>
              <a:rPr dirty="0" sz="2400" spc="-5">
                <a:latin typeface="Calibri"/>
                <a:cs typeface="Calibri"/>
              </a:rPr>
              <a:t> with inside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net increase </a:t>
            </a:r>
            <a:r>
              <a:rPr dirty="0" sz="2400" spc="-10">
                <a:latin typeface="Calibri"/>
                <a:cs typeface="Calibri"/>
              </a:rPr>
              <a:t>very </a:t>
            </a:r>
            <a:r>
              <a:rPr dirty="0" sz="2400" spc="-5">
                <a:latin typeface="Calibri"/>
                <a:cs typeface="Calibri"/>
              </a:rPr>
              <a:t>hastily </a:t>
            </a:r>
            <a:r>
              <a:rPr dirty="0" sz="2400">
                <a:latin typeface="Calibri"/>
                <a:cs typeface="Calibri"/>
              </a:rPr>
              <a:t>and those </a:t>
            </a:r>
            <a:r>
              <a:rPr dirty="0" sz="2400" spc="-15">
                <a:latin typeface="Calibri"/>
                <a:cs typeface="Calibri"/>
              </a:rPr>
              <a:t>want </a:t>
            </a:r>
            <a:r>
              <a:rPr dirty="0" sz="2400" spc="-25">
                <a:latin typeface="Calibri"/>
                <a:cs typeface="Calibri"/>
              </a:rPr>
              <a:t>few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instruments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seek </a:t>
            </a:r>
            <a:r>
              <a:rPr dirty="0" sz="2400">
                <a:latin typeface="Calibri"/>
                <a:cs typeface="Calibri"/>
              </a:rPr>
              <a:t>out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access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appropriate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data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can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say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that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are completely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successful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0072" y="472376"/>
            <a:ext cx="3703066" cy="4528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3375" y="1081862"/>
            <a:ext cx="5874385" cy="4462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designed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stimulate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working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an actual book </a:t>
            </a:r>
            <a:r>
              <a:rPr dirty="0" sz="2400" spc="-5">
                <a:latin typeface="Calibri"/>
                <a:cs typeface="Calibri"/>
              </a:rPr>
              <a:t>recommendation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12700" marR="713105">
              <a:lnSpc>
                <a:spcPct val="100000"/>
              </a:lnSpc>
              <a:spcBef>
                <a:spcPts val="365"/>
              </a:spcBef>
              <a:tabLst>
                <a:tab pos="3553460" algn="l"/>
              </a:tabLst>
            </a:pPr>
            <a:r>
              <a:rPr dirty="0" sz="2400" spc="-15">
                <a:latin typeface="Calibri"/>
                <a:cs typeface="Calibri"/>
              </a:rPr>
              <a:t>From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20">
                <a:latin typeface="Calibri"/>
                <a:cs typeface="Calibri"/>
              </a:rPr>
              <a:t>we </a:t>
            </a:r>
            <a:r>
              <a:rPr dirty="0" sz="2400" spc="-10">
                <a:latin typeface="Calibri"/>
                <a:cs typeface="Calibri"/>
              </a:rPr>
              <a:t>came to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conclusion that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Book Bee </a:t>
            </a:r>
            <a:r>
              <a:rPr dirty="0" sz="2400">
                <a:latin typeface="Calibri"/>
                <a:cs typeface="Calibri"/>
              </a:rPr>
              <a:t>is a online </a:t>
            </a:r>
            <a:r>
              <a:rPr dirty="0" sz="2400" spc="-5">
                <a:latin typeface="Calibri"/>
                <a:cs typeface="Calibri"/>
              </a:rPr>
              <a:t>chatbot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application</a:t>
            </a:r>
            <a:r>
              <a:rPr dirty="0" sz="2400" spc="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running</a:t>
            </a:r>
            <a:r>
              <a:rPr dirty="0" sz="2400" spc="1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website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where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user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 spc="-10">
                <a:latin typeface="Calibri"/>
                <a:cs typeface="Calibri"/>
              </a:rPr>
              <a:t>explore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book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 spc="-10">
                <a:latin typeface="Calibri"/>
                <a:cs typeface="Calibri"/>
              </a:rPr>
              <a:t>genres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available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can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diiferent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question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surely they will </a:t>
            </a:r>
            <a:r>
              <a:rPr dirty="0" sz="2400" spc="-20">
                <a:latin typeface="Calibri"/>
                <a:cs typeface="Calibri"/>
              </a:rPr>
              <a:t>get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prestored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answer,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they	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>
                <a:latin typeface="Calibri"/>
                <a:cs typeface="Calibri"/>
              </a:rPr>
              <a:t>place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order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cancel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8672" y="530351"/>
            <a:ext cx="4515485" cy="55003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30808" y="1511808"/>
            <a:ext cx="5053965" cy="3987165"/>
            <a:chOff x="1130808" y="1511808"/>
            <a:chExt cx="5053965" cy="3987165"/>
          </a:xfrm>
        </p:grpSpPr>
        <p:sp>
          <p:nvSpPr>
            <p:cNvPr id="5" name="object 5"/>
            <p:cNvSpPr/>
            <p:nvPr/>
          </p:nvSpPr>
          <p:spPr>
            <a:xfrm>
              <a:off x="1143000" y="1524000"/>
              <a:ext cx="5029200" cy="3962400"/>
            </a:xfrm>
            <a:custGeom>
              <a:avLst/>
              <a:gdLst/>
              <a:ahLst/>
              <a:cxnLst/>
              <a:rect l="l" t="t" r="r" b="b"/>
              <a:pathLst>
                <a:path w="5029200" h="3962400">
                  <a:moveTo>
                    <a:pt x="5029200" y="0"/>
                  </a:moveTo>
                  <a:lnTo>
                    <a:pt x="0" y="0"/>
                  </a:lnTo>
                  <a:lnTo>
                    <a:pt x="0" y="3962400"/>
                  </a:lnTo>
                  <a:lnTo>
                    <a:pt x="5029200" y="3962400"/>
                  </a:lnTo>
                  <a:lnTo>
                    <a:pt x="502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43000" y="1524000"/>
              <a:ext cx="5029200" cy="3962400"/>
            </a:xfrm>
            <a:custGeom>
              <a:avLst/>
              <a:gdLst/>
              <a:ahLst/>
              <a:cxnLst/>
              <a:rect l="l" t="t" r="r" b="b"/>
              <a:pathLst>
                <a:path w="5029200" h="3962400">
                  <a:moveTo>
                    <a:pt x="0" y="3962400"/>
                  </a:moveTo>
                  <a:lnTo>
                    <a:pt x="5029200" y="3962400"/>
                  </a:lnTo>
                  <a:lnTo>
                    <a:pt x="5029200" y="0"/>
                  </a:lnTo>
                  <a:lnTo>
                    <a:pt x="0" y="0"/>
                  </a:lnTo>
                  <a:lnTo>
                    <a:pt x="0" y="3962400"/>
                  </a:lnTo>
                  <a:close/>
                </a:path>
              </a:pathLst>
            </a:custGeom>
            <a:ln w="2438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265682" y="1121486"/>
            <a:ext cx="4784090" cy="47231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1905">
              <a:lnSpc>
                <a:spcPct val="100000"/>
              </a:lnSpc>
              <a:spcBef>
                <a:spcPts val="110"/>
              </a:spcBef>
              <a:tabLst>
                <a:tab pos="1418590" algn="l"/>
                <a:tab pos="2839720" algn="l"/>
              </a:tabLst>
            </a:pPr>
            <a:r>
              <a:rPr dirty="0" sz="2800" spc="-15">
                <a:latin typeface="Calibri"/>
                <a:cs typeface="Calibri"/>
              </a:rPr>
              <a:t>There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so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many	</a:t>
            </a:r>
            <a:r>
              <a:rPr dirty="0" sz="2800">
                <a:latin typeface="Calibri"/>
                <a:cs typeface="Calibri"/>
              </a:rPr>
              <a:t>work </a:t>
            </a:r>
            <a:r>
              <a:rPr dirty="0" sz="2800" spc="-15">
                <a:latin typeface="Calibri"/>
                <a:cs typeface="Calibri"/>
              </a:rPr>
              <a:t>related 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5">
                <a:latin typeface="Calibri"/>
                <a:cs typeface="Calibri"/>
              </a:rPr>
              <a:t>Book </a:t>
            </a:r>
            <a:r>
              <a:rPr dirty="0" sz="2800" spc="-10">
                <a:latin typeface="Calibri"/>
                <a:cs typeface="Calibri"/>
              </a:rPr>
              <a:t>Recommendation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Chatbot,	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top </a:t>
            </a:r>
            <a:r>
              <a:rPr dirty="0" sz="2800" spc="-5">
                <a:latin typeface="Calibri"/>
                <a:cs typeface="Calibri"/>
              </a:rPr>
              <a:t>most </a:t>
            </a:r>
            <a:r>
              <a:rPr dirty="0" sz="2800" spc="-10">
                <a:latin typeface="Calibri"/>
                <a:cs typeface="Calibri"/>
              </a:rPr>
              <a:t>topics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various </a:t>
            </a:r>
            <a:r>
              <a:rPr dirty="0" sz="2800">
                <a:latin typeface="Calibri"/>
                <a:cs typeface="Calibri"/>
              </a:rPr>
              <a:t>types of </a:t>
            </a:r>
            <a:r>
              <a:rPr dirty="0" sz="2800" spc="-5">
                <a:latin typeface="Calibri"/>
                <a:cs typeface="Calibri"/>
              </a:rPr>
              <a:t>chatbot </a:t>
            </a:r>
            <a:r>
              <a:rPr dirty="0" sz="2800" spc="-25">
                <a:latin typeface="Calibri"/>
                <a:cs typeface="Calibri"/>
              </a:rPr>
              <a:t>like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chatebot </a:t>
            </a:r>
            <a:r>
              <a:rPr dirty="0" sz="2800">
                <a:latin typeface="Calibri"/>
                <a:cs typeface="Calibri"/>
              </a:rPr>
              <a:t>on </a:t>
            </a:r>
            <a:r>
              <a:rPr dirty="0" sz="2800" spc="-15">
                <a:latin typeface="Calibri"/>
                <a:cs typeface="Calibri"/>
              </a:rPr>
              <a:t>Restaurant,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chatbot </a:t>
            </a:r>
            <a:r>
              <a:rPr dirty="0" sz="2800" spc="5">
                <a:latin typeface="Calibri"/>
                <a:cs typeface="Calibri"/>
              </a:rPr>
              <a:t>on </a:t>
            </a:r>
            <a:r>
              <a:rPr dirty="0" sz="2800" spc="-5">
                <a:latin typeface="Calibri"/>
                <a:cs typeface="Calibri"/>
              </a:rPr>
              <a:t>medical </a:t>
            </a:r>
            <a:r>
              <a:rPr dirty="0" sz="2800">
                <a:latin typeface="Calibri"/>
                <a:cs typeface="Calibri"/>
              </a:rPr>
              <a:t>field,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Travelling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chatbot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algn="ctr" marL="57785" marR="47625" indent="-3175">
              <a:lnSpc>
                <a:spcPct val="100000"/>
              </a:lnSpc>
              <a:spcBef>
                <a:spcPts val="10"/>
              </a:spcBef>
            </a:pP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online </a:t>
            </a:r>
            <a:r>
              <a:rPr dirty="0" sz="2800" spc="-15">
                <a:latin typeface="Calibri"/>
                <a:cs typeface="Calibri"/>
              </a:rPr>
              <a:t>bookstore </a:t>
            </a:r>
            <a:r>
              <a:rPr dirty="0" sz="2800" spc="-5">
                <a:latin typeface="Calibri"/>
                <a:cs typeface="Calibri"/>
              </a:rPr>
              <a:t>and the </a:t>
            </a:r>
            <a:r>
              <a:rPr dirty="0" sz="2800">
                <a:latin typeface="Calibri"/>
                <a:cs typeface="Calibri"/>
              </a:rPr>
              <a:t> book </a:t>
            </a:r>
            <a:r>
              <a:rPr dirty="0" sz="2800" spc="-15">
                <a:latin typeface="Calibri"/>
                <a:cs typeface="Calibri"/>
              </a:rPr>
              <a:t>genre </a:t>
            </a:r>
            <a:r>
              <a:rPr dirty="0" sz="2800" spc="-30">
                <a:latin typeface="Calibri"/>
                <a:cs typeface="Calibri"/>
              </a:rPr>
              <a:t>query,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>
                <a:latin typeface="Calibri"/>
                <a:cs typeface="Calibri"/>
              </a:rPr>
              <a:t>online 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Library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10">
                <a:latin typeface="Calibri"/>
                <a:cs typeface="Calibri"/>
              </a:rPr>
              <a:t> related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work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our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465832" y="471805"/>
            <a:ext cx="4220210" cy="901065"/>
            <a:chOff x="2465832" y="471805"/>
            <a:chExt cx="4220210" cy="9010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5832" y="908265"/>
              <a:ext cx="4219829" cy="4646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3231" y="476377"/>
              <a:ext cx="4191762" cy="44881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35878" y="547497"/>
              <a:ext cx="125730" cy="1562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15054" y="546862"/>
              <a:ext cx="129032" cy="1320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83231" y="476377"/>
              <a:ext cx="4192270" cy="448945"/>
            </a:xfrm>
            <a:custGeom>
              <a:avLst/>
              <a:gdLst/>
              <a:ahLst/>
              <a:cxnLst/>
              <a:rect l="l" t="t" r="r" b="b"/>
              <a:pathLst>
                <a:path w="4192270" h="448944">
                  <a:moveTo>
                    <a:pt x="3291713" y="72389"/>
                  </a:moveTo>
                  <a:lnTo>
                    <a:pt x="3249011" y="79248"/>
                  </a:lnTo>
                  <a:lnTo>
                    <a:pt x="3209516" y="107531"/>
                  </a:lnTo>
                  <a:lnTo>
                    <a:pt x="3186642" y="151778"/>
                  </a:lnTo>
                  <a:lnTo>
                    <a:pt x="3179206" y="193055"/>
                  </a:lnTo>
                  <a:lnTo>
                    <a:pt x="3177794" y="222758"/>
                  </a:lnTo>
                  <a:lnTo>
                    <a:pt x="3178129" y="240041"/>
                  </a:lnTo>
                  <a:lnTo>
                    <a:pt x="3183255" y="286512"/>
                  </a:lnTo>
                  <a:lnTo>
                    <a:pt x="3195381" y="324373"/>
                  </a:lnTo>
                  <a:lnTo>
                    <a:pt x="3225256" y="359669"/>
                  </a:lnTo>
                  <a:lnTo>
                    <a:pt x="3273778" y="375400"/>
                  </a:lnTo>
                  <a:lnTo>
                    <a:pt x="3289300" y="376047"/>
                  </a:lnTo>
                  <a:lnTo>
                    <a:pt x="3304901" y="375306"/>
                  </a:lnTo>
                  <a:lnTo>
                    <a:pt x="3343655" y="364109"/>
                  </a:lnTo>
                  <a:lnTo>
                    <a:pt x="3378707" y="331215"/>
                  </a:lnTo>
                  <a:lnTo>
                    <a:pt x="3394388" y="296211"/>
                  </a:lnTo>
                  <a:lnTo>
                    <a:pt x="3401806" y="254333"/>
                  </a:lnTo>
                  <a:lnTo>
                    <a:pt x="3403219" y="224027"/>
                  </a:lnTo>
                  <a:lnTo>
                    <a:pt x="3402885" y="207359"/>
                  </a:lnTo>
                  <a:lnTo>
                    <a:pt x="3397884" y="161925"/>
                  </a:lnTo>
                  <a:lnTo>
                    <a:pt x="3385597" y="124545"/>
                  </a:lnTo>
                  <a:lnTo>
                    <a:pt x="3355451" y="89310"/>
                  </a:lnTo>
                  <a:lnTo>
                    <a:pt x="3307123" y="73078"/>
                  </a:lnTo>
                  <a:lnTo>
                    <a:pt x="3291713" y="72389"/>
                  </a:lnTo>
                  <a:close/>
                </a:path>
                <a:path w="4192270" h="448944">
                  <a:moveTo>
                    <a:pt x="3961003" y="7747"/>
                  </a:moveTo>
                  <a:lnTo>
                    <a:pt x="4177411" y="7747"/>
                  </a:lnTo>
                  <a:lnTo>
                    <a:pt x="4179316" y="7747"/>
                  </a:lnTo>
                  <a:lnTo>
                    <a:pt x="4181094" y="8255"/>
                  </a:lnTo>
                  <a:lnTo>
                    <a:pt x="4182745" y="9398"/>
                  </a:lnTo>
                  <a:lnTo>
                    <a:pt x="4184269" y="10540"/>
                  </a:lnTo>
                  <a:lnTo>
                    <a:pt x="4185666" y="12446"/>
                  </a:lnTo>
                  <a:lnTo>
                    <a:pt x="4186682" y="15239"/>
                  </a:lnTo>
                  <a:lnTo>
                    <a:pt x="4187825" y="18034"/>
                  </a:lnTo>
                  <a:lnTo>
                    <a:pt x="4188714" y="21717"/>
                  </a:lnTo>
                  <a:lnTo>
                    <a:pt x="4189222" y="26035"/>
                  </a:lnTo>
                  <a:lnTo>
                    <a:pt x="4189857" y="30352"/>
                  </a:lnTo>
                  <a:lnTo>
                    <a:pt x="4190111" y="35940"/>
                  </a:lnTo>
                  <a:lnTo>
                    <a:pt x="4190111" y="42545"/>
                  </a:lnTo>
                  <a:lnTo>
                    <a:pt x="4190111" y="48895"/>
                  </a:lnTo>
                  <a:lnTo>
                    <a:pt x="4189857" y="54101"/>
                  </a:lnTo>
                  <a:lnTo>
                    <a:pt x="4189222" y="58547"/>
                  </a:lnTo>
                  <a:lnTo>
                    <a:pt x="4188714" y="62864"/>
                  </a:lnTo>
                  <a:lnTo>
                    <a:pt x="4187825" y="66421"/>
                  </a:lnTo>
                  <a:lnTo>
                    <a:pt x="4186682" y="69087"/>
                  </a:lnTo>
                  <a:lnTo>
                    <a:pt x="4185666" y="71755"/>
                  </a:lnTo>
                  <a:lnTo>
                    <a:pt x="4184269" y="73660"/>
                  </a:lnTo>
                  <a:lnTo>
                    <a:pt x="4182745" y="74930"/>
                  </a:lnTo>
                  <a:lnTo>
                    <a:pt x="4181094" y="76073"/>
                  </a:lnTo>
                  <a:lnTo>
                    <a:pt x="4179316" y="76708"/>
                  </a:lnTo>
                  <a:lnTo>
                    <a:pt x="4177411" y="76708"/>
                  </a:lnTo>
                  <a:lnTo>
                    <a:pt x="4022598" y="76708"/>
                  </a:lnTo>
                  <a:lnTo>
                    <a:pt x="4022598" y="182499"/>
                  </a:lnTo>
                  <a:lnTo>
                    <a:pt x="4153535" y="182499"/>
                  </a:lnTo>
                  <a:lnTo>
                    <a:pt x="4155567" y="182499"/>
                  </a:lnTo>
                  <a:lnTo>
                    <a:pt x="4163314" y="190119"/>
                  </a:lnTo>
                  <a:lnTo>
                    <a:pt x="4164457" y="192659"/>
                  </a:lnTo>
                  <a:lnTo>
                    <a:pt x="4165219" y="196087"/>
                  </a:lnTo>
                  <a:lnTo>
                    <a:pt x="4165854" y="200533"/>
                  </a:lnTo>
                  <a:lnTo>
                    <a:pt x="4166362" y="204850"/>
                  </a:lnTo>
                  <a:lnTo>
                    <a:pt x="4166616" y="210185"/>
                  </a:lnTo>
                  <a:lnTo>
                    <a:pt x="4166616" y="216408"/>
                  </a:lnTo>
                  <a:lnTo>
                    <a:pt x="4166616" y="222885"/>
                  </a:lnTo>
                  <a:lnTo>
                    <a:pt x="4163314" y="242697"/>
                  </a:lnTo>
                  <a:lnTo>
                    <a:pt x="4162171" y="245237"/>
                  </a:lnTo>
                  <a:lnTo>
                    <a:pt x="4160774" y="247014"/>
                  </a:lnTo>
                  <a:lnTo>
                    <a:pt x="4159123" y="248158"/>
                  </a:lnTo>
                  <a:lnTo>
                    <a:pt x="4157472" y="249300"/>
                  </a:lnTo>
                  <a:lnTo>
                    <a:pt x="4155567" y="249809"/>
                  </a:lnTo>
                  <a:lnTo>
                    <a:pt x="4153535" y="249809"/>
                  </a:lnTo>
                  <a:lnTo>
                    <a:pt x="4022598" y="249809"/>
                  </a:lnTo>
                  <a:lnTo>
                    <a:pt x="4022598" y="372110"/>
                  </a:lnTo>
                  <a:lnTo>
                    <a:pt x="4178680" y="372110"/>
                  </a:lnTo>
                  <a:lnTo>
                    <a:pt x="4180713" y="372110"/>
                  </a:lnTo>
                  <a:lnTo>
                    <a:pt x="4190873" y="390398"/>
                  </a:lnTo>
                  <a:lnTo>
                    <a:pt x="4191508" y="394715"/>
                  </a:lnTo>
                  <a:lnTo>
                    <a:pt x="4191762" y="400050"/>
                  </a:lnTo>
                  <a:lnTo>
                    <a:pt x="4191762" y="406526"/>
                  </a:lnTo>
                  <a:lnTo>
                    <a:pt x="4191762" y="413003"/>
                  </a:lnTo>
                  <a:lnTo>
                    <a:pt x="4191508" y="418464"/>
                  </a:lnTo>
                  <a:lnTo>
                    <a:pt x="4190873" y="422783"/>
                  </a:lnTo>
                  <a:lnTo>
                    <a:pt x="4190365" y="427227"/>
                  </a:lnTo>
                  <a:lnTo>
                    <a:pt x="4184269" y="439165"/>
                  </a:lnTo>
                  <a:lnTo>
                    <a:pt x="4182491" y="440436"/>
                  </a:lnTo>
                  <a:lnTo>
                    <a:pt x="4180713" y="441071"/>
                  </a:lnTo>
                  <a:lnTo>
                    <a:pt x="4178680" y="441071"/>
                  </a:lnTo>
                  <a:lnTo>
                    <a:pt x="3961003" y="441071"/>
                  </a:lnTo>
                  <a:lnTo>
                    <a:pt x="3953636" y="441071"/>
                  </a:lnTo>
                  <a:lnTo>
                    <a:pt x="3947414" y="438912"/>
                  </a:lnTo>
                  <a:lnTo>
                    <a:pt x="3942460" y="434594"/>
                  </a:lnTo>
                  <a:lnTo>
                    <a:pt x="3937380" y="430149"/>
                  </a:lnTo>
                  <a:lnTo>
                    <a:pt x="3934968" y="423037"/>
                  </a:lnTo>
                  <a:lnTo>
                    <a:pt x="3934968" y="413258"/>
                  </a:lnTo>
                  <a:lnTo>
                    <a:pt x="3934968" y="35560"/>
                  </a:lnTo>
                  <a:lnTo>
                    <a:pt x="3934968" y="25781"/>
                  </a:lnTo>
                  <a:lnTo>
                    <a:pt x="3937380" y="18669"/>
                  </a:lnTo>
                  <a:lnTo>
                    <a:pt x="3942460" y="14350"/>
                  </a:lnTo>
                  <a:lnTo>
                    <a:pt x="3947414" y="9906"/>
                  </a:lnTo>
                  <a:lnTo>
                    <a:pt x="3953636" y="7747"/>
                  </a:lnTo>
                  <a:lnTo>
                    <a:pt x="3961003" y="7747"/>
                  </a:lnTo>
                  <a:close/>
                </a:path>
                <a:path w="4192270" h="448944">
                  <a:moveTo>
                    <a:pt x="3598926" y="7747"/>
                  </a:moveTo>
                  <a:lnTo>
                    <a:pt x="3701033" y="7747"/>
                  </a:lnTo>
                  <a:lnTo>
                    <a:pt x="3708654" y="7818"/>
                  </a:lnTo>
                  <a:lnTo>
                    <a:pt x="3754338" y="12211"/>
                  </a:lnTo>
                  <a:lnTo>
                    <a:pt x="3793112" y="23381"/>
                  </a:lnTo>
                  <a:lnTo>
                    <a:pt x="3829643" y="46839"/>
                  </a:lnTo>
                  <a:lnTo>
                    <a:pt x="3854392" y="81361"/>
                  </a:lnTo>
                  <a:lnTo>
                    <a:pt x="3865407" y="126412"/>
                  </a:lnTo>
                  <a:lnTo>
                    <a:pt x="3865879" y="139319"/>
                  </a:lnTo>
                  <a:lnTo>
                    <a:pt x="3865165" y="157081"/>
                  </a:lnTo>
                  <a:lnTo>
                    <a:pt x="3854450" y="203962"/>
                  </a:lnTo>
                  <a:lnTo>
                    <a:pt x="3831518" y="241163"/>
                  </a:lnTo>
                  <a:lnTo>
                    <a:pt x="3797093" y="268287"/>
                  </a:lnTo>
                  <a:lnTo>
                    <a:pt x="3751331" y="285077"/>
                  </a:lnTo>
                  <a:lnTo>
                    <a:pt x="3693414" y="290702"/>
                  </a:lnTo>
                  <a:lnTo>
                    <a:pt x="3657219" y="290702"/>
                  </a:lnTo>
                  <a:lnTo>
                    <a:pt x="3657219" y="429006"/>
                  </a:lnTo>
                  <a:lnTo>
                    <a:pt x="3657219" y="431292"/>
                  </a:lnTo>
                  <a:lnTo>
                    <a:pt x="3656456" y="433197"/>
                  </a:lnTo>
                  <a:lnTo>
                    <a:pt x="3655059" y="435101"/>
                  </a:lnTo>
                  <a:lnTo>
                    <a:pt x="3653535" y="436880"/>
                  </a:lnTo>
                  <a:lnTo>
                    <a:pt x="3651250" y="438276"/>
                  </a:lnTo>
                  <a:lnTo>
                    <a:pt x="3647821" y="439420"/>
                  </a:lnTo>
                  <a:lnTo>
                    <a:pt x="3644519" y="440563"/>
                  </a:lnTo>
                  <a:lnTo>
                    <a:pt x="3640074" y="441451"/>
                  </a:lnTo>
                  <a:lnTo>
                    <a:pt x="3634485" y="442087"/>
                  </a:lnTo>
                  <a:lnTo>
                    <a:pt x="3628898" y="442722"/>
                  </a:lnTo>
                  <a:lnTo>
                    <a:pt x="3621658" y="443102"/>
                  </a:lnTo>
                  <a:lnTo>
                    <a:pt x="3613023" y="443102"/>
                  </a:lnTo>
                  <a:lnTo>
                    <a:pt x="3604514" y="443102"/>
                  </a:lnTo>
                  <a:lnTo>
                    <a:pt x="3597402" y="442722"/>
                  </a:lnTo>
                  <a:lnTo>
                    <a:pt x="3591814" y="442087"/>
                  </a:lnTo>
                  <a:lnTo>
                    <a:pt x="3586099" y="441451"/>
                  </a:lnTo>
                  <a:lnTo>
                    <a:pt x="3581527" y="440563"/>
                  </a:lnTo>
                  <a:lnTo>
                    <a:pt x="3578225" y="439420"/>
                  </a:lnTo>
                  <a:lnTo>
                    <a:pt x="3574796" y="438276"/>
                  </a:lnTo>
                  <a:lnTo>
                    <a:pt x="3572509" y="436880"/>
                  </a:lnTo>
                  <a:lnTo>
                    <a:pt x="3571113" y="435101"/>
                  </a:lnTo>
                  <a:lnTo>
                    <a:pt x="3569843" y="433197"/>
                  </a:lnTo>
                  <a:lnTo>
                    <a:pt x="3569207" y="431292"/>
                  </a:lnTo>
                  <a:lnTo>
                    <a:pt x="3569207" y="429006"/>
                  </a:lnTo>
                  <a:lnTo>
                    <a:pt x="3569207" y="39243"/>
                  </a:lnTo>
                  <a:lnTo>
                    <a:pt x="3569207" y="28701"/>
                  </a:lnTo>
                  <a:lnTo>
                    <a:pt x="3571875" y="20827"/>
                  </a:lnTo>
                  <a:lnTo>
                    <a:pt x="3577335" y="15621"/>
                  </a:lnTo>
                  <a:lnTo>
                    <a:pt x="3582797" y="10413"/>
                  </a:lnTo>
                  <a:lnTo>
                    <a:pt x="3590035" y="7747"/>
                  </a:lnTo>
                  <a:lnTo>
                    <a:pt x="3598926" y="7747"/>
                  </a:lnTo>
                  <a:close/>
                </a:path>
                <a:path w="4192270" h="448944">
                  <a:moveTo>
                    <a:pt x="1961515" y="7747"/>
                  </a:moveTo>
                  <a:lnTo>
                    <a:pt x="2177922" y="7747"/>
                  </a:lnTo>
                  <a:lnTo>
                    <a:pt x="2179828" y="7747"/>
                  </a:lnTo>
                  <a:lnTo>
                    <a:pt x="2181606" y="8255"/>
                  </a:lnTo>
                  <a:lnTo>
                    <a:pt x="2183257" y="9398"/>
                  </a:lnTo>
                  <a:lnTo>
                    <a:pt x="2184781" y="10540"/>
                  </a:lnTo>
                  <a:lnTo>
                    <a:pt x="2186178" y="12446"/>
                  </a:lnTo>
                  <a:lnTo>
                    <a:pt x="2187194" y="15239"/>
                  </a:lnTo>
                  <a:lnTo>
                    <a:pt x="2188336" y="18034"/>
                  </a:lnTo>
                  <a:lnTo>
                    <a:pt x="2189226" y="21717"/>
                  </a:lnTo>
                  <a:lnTo>
                    <a:pt x="2189734" y="26035"/>
                  </a:lnTo>
                  <a:lnTo>
                    <a:pt x="2190369" y="30352"/>
                  </a:lnTo>
                  <a:lnTo>
                    <a:pt x="2190622" y="35940"/>
                  </a:lnTo>
                  <a:lnTo>
                    <a:pt x="2190622" y="42545"/>
                  </a:lnTo>
                  <a:lnTo>
                    <a:pt x="2190622" y="48895"/>
                  </a:lnTo>
                  <a:lnTo>
                    <a:pt x="2190369" y="54101"/>
                  </a:lnTo>
                  <a:lnTo>
                    <a:pt x="2189734" y="58547"/>
                  </a:lnTo>
                  <a:lnTo>
                    <a:pt x="2189226" y="62864"/>
                  </a:lnTo>
                  <a:lnTo>
                    <a:pt x="2188336" y="66421"/>
                  </a:lnTo>
                  <a:lnTo>
                    <a:pt x="2187194" y="69087"/>
                  </a:lnTo>
                  <a:lnTo>
                    <a:pt x="2186178" y="71755"/>
                  </a:lnTo>
                  <a:lnTo>
                    <a:pt x="2184781" y="73660"/>
                  </a:lnTo>
                  <a:lnTo>
                    <a:pt x="2183257" y="74930"/>
                  </a:lnTo>
                  <a:lnTo>
                    <a:pt x="2181606" y="76073"/>
                  </a:lnTo>
                  <a:lnTo>
                    <a:pt x="2179828" y="76708"/>
                  </a:lnTo>
                  <a:lnTo>
                    <a:pt x="2177922" y="76708"/>
                  </a:lnTo>
                  <a:lnTo>
                    <a:pt x="2023109" y="76708"/>
                  </a:lnTo>
                  <a:lnTo>
                    <a:pt x="2023109" y="182499"/>
                  </a:lnTo>
                  <a:lnTo>
                    <a:pt x="2154047" y="182499"/>
                  </a:lnTo>
                  <a:lnTo>
                    <a:pt x="2156079" y="182499"/>
                  </a:lnTo>
                  <a:lnTo>
                    <a:pt x="2167128" y="210185"/>
                  </a:lnTo>
                  <a:lnTo>
                    <a:pt x="2167128" y="216408"/>
                  </a:lnTo>
                  <a:lnTo>
                    <a:pt x="2167128" y="222885"/>
                  </a:lnTo>
                  <a:lnTo>
                    <a:pt x="2156079" y="249809"/>
                  </a:lnTo>
                  <a:lnTo>
                    <a:pt x="2154047" y="249809"/>
                  </a:lnTo>
                  <a:lnTo>
                    <a:pt x="2023109" y="249809"/>
                  </a:lnTo>
                  <a:lnTo>
                    <a:pt x="2023109" y="372110"/>
                  </a:lnTo>
                  <a:lnTo>
                    <a:pt x="2179193" y="372110"/>
                  </a:lnTo>
                  <a:lnTo>
                    <a:pt x="2181224" y="372110"/>
                  </a:lnTo>
                  <a:lnTo>
                    <a:pt x="2191385" y="390398"/>
                  </a:lnTo>
                  <a:lnTo>
                    <a:pt x="2192020" y="394715"/>
                  </a:lnTo>
                  <a:lnTo>
                    <a:pt x="2192273" y="400050"/>
                  </a:lnTo>
                  <a:lnTo>
                    <a:pt x="2192273" y="406526"/>
                  </a:lnTo>
                  <a:lnTo>
                    <a:pt x="2192273" y="413003"/>
                  </a:lnTo>
                  <a:lnTo>
                    <a:pt x="2192020" y="418464"/>
                  </a:lnTo>
                  <a:lnTo>
                    <a:pt x="2191385" y="422783"/>
                  </a:lnTo>
                  <a:lnTo>
                    <a:pt x="2190877" y="427227"/>
                  </a:lnTo>
                  <a:lnTo>
                    <a:pt x="2184781" y="439165"/>
                  </a:lnTo>
                  <a:lnTo>
                    <a:pt x="2183003" y="440436"/>
                  </a:lnTo>
                  <a:lnTo>
                    <a:pt x="2181224" y="441071"/>
                  </a:lnTo>
                  <a:lnTo>
                    <a:pt x="2179193" y="441071"/>
                  </a:lnTo>
                  <a:lnTo>
                    <a:pt x="1961515" y="441071"/>
                  </a:lnTo>
                  <a:lnTo>
                    <a:pt x="1954148" y="441071"/>
                  </a:lnTo>
                  <a:lnTo>
                    <a:pt x="1947926" y="438912"/>
                  </a:lnTo>
                  <a:lnTo>
                    <a:pt x="1942972" y="434594"/>
                  </a:lnTo>
                  <a:lnTo>
                    <a:pt x="1937893" y="430149"/>
                  </a:lnTo>
                  <a:lnTo>
                    <a:pt x="1935480" y="423037"/>
                  </a:lnTo>
                  <a:lnTo>
                    <a:pt x="1935480" y="413258"/>
                  </a:lnTo>
                  <a:lnTo>
                    <a:pt x="1935480" y="35560"/>
                  </a:lnTo>
                  <a:lnTo>
                    <a:pt x="1935480" y="25781"/>
                  </a:lnTo>
                  <a:lnTo>
                    <a:pt x="1937893" y="18669"/>
                  </a:lnTo>
                  <a:lnTo>
                    <a:pt x="1942972" y="14350"/>
                  </a:lnTo>
                  <a:lnTo>
                    <a:pt x="1947926" y="9906"/>
                  </a:lnTo>
                  <a:lnTo>
                    <a:pt x="1954148" y="7747"/>
                  </a:lnTo>
                  <a:lnTo>
                    <a:pt x="1961515" y="7747"/>
                  </a:lnTo>
                  <a:close/>
                </a:path>
                <a:path w="4192270" h="448944">
                  <a:moveTo>
                    <a:pt x="1574419" y="7747"/>
                  </a:moveTo>
                  <a:lnTo>
                    <a:pt x="1686686" y="7747"/>
                  </a:lnTo>
                  <a:lnTo>
                    <a:pt x="1694805" y="7792"/>
                  </a:lnTo>
                  <a:lnTo>
                    <a:pt x="1734820" y="10160"/>
                  </a:lnTo>
                  <a:lnTo>
                    <a:pt x="1781936" y="22860"/>
                  </a:lnTo>
                  <a:lnTo>
                    <a:pt x="1817370" y="46482"/>
                  </a:lnTo>
                  <a:lnTo>
                    <a:pt x="1839595" y="80899"/>
                  </a:lnTo>
                  <a:lnTo>
                    <a:pt x="1847342" y="126619"/>
                  </a:lnTo>
                  <a:lnTo>
                    <a:pt x="1847006" y="137259"/>
                  </a:lnTo>
                  <a:lnTo>
                    <a:pt x="1838787" y="175083"/>
                  </a:lnTo>
                  <a:lnTo>
                    <a:pt x="1813591" y="211407"/>
                  </a:lnTo>
                  <a:lnTo>
                    <a:pt x="1773078" y="236045"/>
                  </a:lnTo>
                  <a:lnTo>
                    <a:pt x="1763268" y="239522"/>
                  </a:lnTo>
                  <a:lnTo>
                    <a:pt x="1769745" y="242570"/>
                  </a:lnTo>
                  <a:lnTo>
                    <a:pt x="1801354" y="272012"/>
                  </a:lnTo>
                  <a:lnTo>
                    <a:pt x="1821695" y="308981"/>
                  </a:lnTo>
                  <a:lnTo>
                    <a:pt x="1824863" y="316484"/>
                  </a:lnTo>
                  <a:lnTo>
                    <a:pt x="1861439" y="401955"/>
                  </a:lnTo>
                  <a:lnTo>
                    <a:pt x="1869820" y="427482"/>
                  </a:lnTo>
                  <a:lnTo>
                    <a:pt x="1869820" y="429640"/>
                  </a:lnTo>
                  <a:lnTo>
                    <a:pt x="1869820" y="432181"/>
                  </a:lnTo>
                  <a:lnTo>
                    <a:pt x="1869313" y="434213"/>
                  </a:lnTo>
                  <a:lnTo>
                    <a:pt x="1868423" y="435863"/>
                  </a:lnTo>
                  <a:lnTo>
                    <a:pt x="1867534" y="437514"/>
                  </a:lnTo>
                  <a:lnTo>
                    <a:pt x="1865503" y="438912"/>
                  </a:lnTo>
                  <a:lnTo>
                    <a:pt x="1862073" y="440055"/>
                  </a:lnTo>
                  <a:lnTo>
                    <a:pt x="1858771" y="441198"/>
                  </a:lnTo>
                  <a:lnTo>
                    <a:pt x="1820926" y="443102"/>
                  </a:lnTo>
                  <a:lnTo>
                    <a:pt x="1811528" y="443102"/>
                  </a:lnTo>
                  <a:lnTo>
                    <a:pt x="1778381" y="435228"/>
                  </a:lnTo>
                  <a:lnTo>
                    <a:pt x="1776983" y="433324"/>
                  </a:lnTo>
                  <a:lnTo>
                    <a:pt x="1775968" y="431038"/>
                  </a:lnTo>
                  <a:lnTo>
                    <a:pt x="1775079" y="428371"/>
                  </a:lnTo>
                  <a:lnTo>
                    <a:pt x="1736217" y="331597"/>
                  </a:lnTo>
                  <a:lnTo>
                    <a:pt x="1718998" y="296340"/>
                  </a:lnTo>
                  <a:lnTo>
                    <a:pt x="1688592" y="268224"/>
                  </a:lnTo>
                  <a:lnTo>
                    <a:pt x="1673224" y="263906"/>
                  </a:lnTo>
                  <a:lnTo>
                    <a:pt x="1663827" y="263906"/>
                  </a:lnTo>
                  <a:lnTo>
                    <a:pt x="1636395" y="263906"/>
                  </a:lnTo>
                  <a:lnTo>
                    <a:pt x="1636395" y="429006"/>
                  </a:lnTo>
                  <a:lnTo>
                    <a:pt x="1636395" y="431292"/>
                  </a:lnTo>
                  <a:lnTo>
                    <a:pt x="1635633" y="433197"/>
                  </a:lnTo>
                  <a:lnTo>
                    <a:pt x="1634235" y="435101"/>
                  </a:lnTo>
                  <a:lnTo>
                    <a:pt x="1632711" y="436880"/>
                  </a:lnTo>
                  <a:lnTo>
                    <a:pt x="1630426" y="438276"/>
                  </a:lnTo>
                  <a:lnTo>
                    <a:pt x="1626996" y="439420"/>
                  </a:lnTo>
                  <a:lnTo>
                    <a:pt x="1623695" y="440563"/>
                  </a:lnTo>
                  <a:lnTo>
                    <a:pt x="1619249" y="441451"/>
                  </a:lnTo>
                  <a:lnTo>
                    <a:pt x="1613661" y="442087"/>
                  </a:lnTo>
                  <a:lnTo>
                    <a:pt x="1608073" y="442722"/>
                  </a:lnTo>
                  <a:lnTo>
                    <a:pt x="1600961" y="443102"/>
                  </a:lnTo>
                  <a:lnTo>
                    <a:pt x="1592198" y="443102"/>
                  </a:lnTo>
                  <a:lnTo>
                    <a:pt x="1583690" y="443102"/>
                  </a:lnTo>
                  <a:lnTo>
                    <a:pt x="1576578" y="442722"/>
                  </a:lnTo>
                  <a:lnTo>
                    <a:pt x="1570990" y="442087"/>
                  </a:lnTo>
                  <a:lnTo>
                    <a:pt x="1565274" y="441451"/>
                  </a:lnTo>
                  <a:lnTo>
                    <a:pt x="1560703" y="440563"/>
                  </a:lnTo>
                  <a:lnTo>
                    <a:pt x="1557401" y="439420"/>
                  </a:lnTo>
                  <a:lnTo>
                    <a:pt x="1553971" y="438276"/>
                  </a:lnTo>
                  <a:lnTo>
                    <a:pt x="1551685" y="436880"/>
                  </a:lnTo>
                  <a:lnTo>
                    <a:pt x="1550289" y="435101"/>
                  </a:lnTo>
                  <a:lnTo>
                    <a:pt x="1549019" y="433197"/>
                  </a:lnTo>
                  <a:lnTo>
                    <a:pt x="1548383" y="431292"/>
                  </a:lnTo>
                  <a:lnTo>
                    <a:pt x="1548383" y="429006"/>
                  </a:lnTo>
                  <a:lnTo>
                    <a:pt x="1548383" y="35560"/>
                  </a:lnTo>
                  <a:lnTo>
                    <a:pt x="1548383" y="25781"/>
                  </a:lnTo>
                  <a:lnTo>
                    <a:pt x="1550796" y="18669"/>
                  </a:lnTo>
                  <a:lnTo>
                    <a:pt x="1555877" y="14350"/>
                  </a:lnTo>
                  <a:lnTo>
                    <a:pt x="1560830" y="9906"/>
                  </a:lnTo>
                  <a:lnTo>
                    <a:pt x="1567053" y="7747"/>
                  </a:lnTo>
                  <a:lnTo>
                    <a:pt x="1574419" y="7747"/>
                  </a:lnTo>
                  <a:close/>
                </a:path>
                <a:path w="4192270" h="448944">
                  <a:moveTo>
                    <a:pt x="731774" y="7747"/>
                  </a:moveTo>
                  <a:lnTo>
                    <a:pt x="1037208" y="7747"/>
                  </a:lnTo>
                  <a:lnTo>
                    <a:pt x="1039241" y="7747"/>
                  </a:lnTo>
                  <a:lnTo>
                    <a:pt x="1041019" y="8382"/>
                  </a:lnTo>
                  <a:lnTo>
                    <a:pt x="1042669" y="9651"/>
                  </a:lnTo>
                  <a:lnTo>
                    <a:pt x="1044447" y="10795"/>
                  </a:lnTo>
                  <a:lnTo>
                    <a:pt x="1045844" y="12826"/>
                  </a:lnTo>
                  <a:lnTo>
                    <a:pt x="1046860" y="15621"/>
                  </a:lnTo>
                  <a:lnTo>
                    <a:pt x="1048004" y="18414"/>
                  </a:lnTo>
                  <a:lnTo>
                    <a:pt x="1048893" y="22098"/>
                  </a:lnTo>
                  <a:lnTo>
                    <a:pt x="1049401" y="26797"/>
                  </a:lnTo>
                  <a:lnTo>
                    <a:pt x="1050035" y="31496"/>
                  </a:lnTo>
                  <a:lnTo>
                    <a:pt x="1050290" y="37211"/>
                  </a:lnTo>
                  <a:lnTo>
                    <a:pt x="1050290" y="43942"/>
                  </a:lnTo>
                  <a:lnTo>
                    <a:pt x="1050290" y="50419"/>
                  </a:lnTo>
                  <a:lnTo>
                    <a:pt x="1050035" y="55880"/>
                  </a:lnTo>
                  <a:lnTo>
                    <a:pt x="1049401" y="60451"/>
                  </a:lnTo>
                  <a:lnTo>
                    <a:pt x="1048893" y="65024"/>
                  </a:lnTo>
                  <a:lnTo>
                    <a:pt x="1048004" y="68707"/>
                  </a:lnTo>
                  <a:lnTo>
                    <a:pt x="1046860" y="71500"/>
                  </a:lnTo>
                  <a:lnTo>
                    <a:pt x="1045844" y="74295"/>
                  </a:lnTo>
                  <a:lnTo>
                    <a:pt x="1044447" y="76453"/>
                  </a:lnTo>
                  <a:lnTo>
                    <a:pt x="1042669" y="77724"/>
                  </a:lnTo>
                  <a:lnTo>
                    <a:pt x="1041019" y="79121"/>
                  </a:lnTo>
                  <a:lnTo>
                    <a:pt x="1039241" y="79756"/>
                  </a:lnTo>
                  <a:lnTo>
                    <a:pt x="1037208" y="79756"/>
                  </a:lnTo>
                  <a:lnTo>
                    <a:pt x="928751" y="79756"/>
                  </a:lnTo>
                  <a:lnTo>
                    <a:pt x="928751" y="429006"/>
                  </a:lnTo>
                  <a:lnTo>
                    <a:pt x="928751" y="431292"/>
                  </a:lnTo>
                  <a:lnTo>
                    <a:pt x="927989" y="433197"/>
                  </a:lnTo>
                  <a:lnTo>
                    <a:pt x="926465" y="435101"/>
                  </a:lnTo>
                  <a:lnTo>
                    <a:pt x="925068" y="436880"/>
                  </a:lnTo>
                  <a:lnTo>
                    <a:pt x="892936" y="443102"/>
                  </a:lnTo>
                  <a:lnTo>
                    <a:pt x="884555" y="443102"/>
                  </a:lnTo>
                  <a:lnTo>
                    <a:pt x="876045" y="443102"/>
                  </a:lnTo>
                  <a:lnTo>
                    <a:pt x="868933" y="442722"/>
                  </a:lnTo>
                  <a:lnTo>
                    <a:pt x="863219" y="442087"/>
                  </a:lnTo>
                  <a:lnTo>
                    <a:pt x="857504" y="441451"/>
                  </a:lnTo>
                  <a:lnTo>
                    <a:pt x="842518" y="435101"/>
                  </a:lnTo>
                  <a:lnTo>
                    <a:pt x="840994" y="433197"/>
                  </a:lnTo>
                  <a:lnTo>
                    <a:pt x="840358" y="431292"/>
                  </a:lnTo>
                  <a:lnTo>
                    <a:pt x="840358" y="429006"/>
                  </a:lnTo>
                  <a:lnTo>
                    <a:pt x="840358" y="79756"/>
                  </a:lnTo>
                  <a:lnTo>
                    <a:pt x="731774" y="79756"/>
                  </a:lnTo>
                  <a:lnTo>
                    <a:pt x="729614" y="79756"/>
                  </a:lnTo>
                  <a:lnTo>
                    <a:pt x="727710" y="79121"/>
                  </a:lnTo>
                  <a:lnTo>
                    <a:pt x="726058" y="77724"/>
                  </a:lnTo>
                  <a:lnTo>
                    <a:pt x="724535" y="76453"/>
                  </a:lnTo>
                  <a:lnTo>
                    <a:pt x="723264" y="74295"/>
                  </a:lnTo>
                  <a:lnTo>
                    <a:pt x="722121" y="71500"/>
                  </a:lnTo>
                  <a:lnTo>
                    <a:pt x="720979" y="68707"/>
                  </a:lnTo>
                  <a:lnTo>
                    <a:pt x="720089" y="65024"/>
                  </a:lnTo>
                  <a:lnTo>
                    <a:pt x="719582" y="60451"/>
                  </a:lnTo>
                  <a:lnTo>
                    <a:pt x="719074" y="55880"/>
                  </a:lnTo>
                  <a:lnTo>
                    <a:pt x="718693" y="50419"/>
                  </a:lnTo>
                  <a:lnTo>
                    <a:pt x="718693" y="43942"/>
                  </a:lnTo>
                  <a:lnTo>
                    <a:pt x="718693" y="37211"/>
                  </a:lnTo>
                  <a:lnTo>
                    <a:pt x="719074" y="31496"/>
                  </a:lnTo>
                  <a:lnTo>
                    <a:pt x="719582" y="26797"/>
                  </a:lnTo>
                  <a:lnTo>
                    <a:pt x="720089" y="22098"/>
                  </a:lnTo>
                  <a:lnTo>
                    <a:pt x="726058" y="9651"/>
                  </a:lnTo>
                  <a:lnTo>
                    <a:pt x="727710" y="8382"/>
                  </a:lnTo>
                  <a:lnTo>
                    <a:pt x="729614" y="7747"/>
                  </a:lnTo>
                  <a:lnTo>
                    <a:pt x="731774" y="7747"/>
                  </a:lnTo>
                  <a:close/>
                </a:path>
                <a:path w="4192270" h="448944">
                  <a:moveTo>
                    <a:pt x="26035" y="7747"/>
                  </a:moveTo>
                  <a:lnTo>
                    <a:pt x="229996" y="7747"/>
                  </a:lnTo>
                  <a:lnTo>
                    <a:pt x="232029" y="7747"/>
                  </a:lnTo>
                  <a:lnTo>
                    <a:pt x="233806" y="8382"/>
                  </a:lnTo>
                  <a:lnTo>
                    <a:pt x="235331" y="9651"/>
                  </a:lnTo>
                  <a:lnTo>
                    <a:pt x="236855" y="10795"/>
                  </a:lnTo>
                  <a:lnTo>
                    <a:pt x="238251" y="12826"/>
                  </a:lnTo>
                  <a:lnTo>
                    <a:pt x="239521" y="15621"/>
                  </a:lnTo>
                  <a:lnTo>
                    <a:pt x="240792" y="18414"/>
                  </a:lnTo>
                  <a:lnTo>
                    <a:pt x="241681" y="22098"/>
                  </a:lnTo>
                  <a:lnTo>
                    <a:pt x="242188" y="26797"/>
                  </a:lnTo>
                  <a:lnTo>
                    <a:pt x="242824" y="31496"/>
                  </a:lnTo>
                  <a:lnTo>
                    <a:pt x="243077" y="37211"/>
                  </a:lnTo>
                  <a:lnTo>
                    <a:pt x="243077" y="43942"/>
                  </a:lnTo>
                  <a:lnTo>
                    <a:pt x="243077" y="50673"/>
                  </a:lnTo>
                  <a:lnTo>
                    <a:pt x="242824" y="56261"/>
                  </a:lnTo>
                  <a:lnTo>
                    <a:pt x="242188" y="60833"/>
                  </a:lnTo>
                  <a:lnTo>
                    <a:pt x="241681" y="65405"/>
                  </a:lnTo>
                  <a:lnTo>
                    <a:pt x="240792" y="69087"/>
                  </a:lnTo>
                  <a:lnTo>
                    <a:pt x="239521" y="71755"/>
                  </a:lnTo>
                  <a:lnTo>
                    <a:pt x="238251" y="74422"/>
                  </a:lnTo>
                  <a:lnTo>
                    <a:pt x="236855" y="76453"/>
                  </a:lnTo>
                  <a:lnTo>
                    <a:pt x="235331" y="77724"/>
                  </a:lnTo>
                  <a:lnTo>
                    <a:pt x="233806" y="79121"/>
                  </a:lnTo>
                  <a:lnTo>
                    <a:pt x="232029" y="79756"/>
                  </a:lnTo>
                  <a:lnTo>
                    <a:pt x="229996" y="79756"/>
                  </a:lnTo>
                  <a:lnTo>
                    <a:pt x="88392" y="79756"/>
                  </a:lnTo>
                  <a:lnTo>
                    <a:pt x="88392" y="196342"/>
                  </a:lnTo>
                  <a:lnTo>
                    <a:pt x="221233" y="196342"/>
                  </a:lnTo>
                  <a:lnTo>
                    <a:pt x="223266" y="196342"/>
                  </a:lnTo>
                  <a:lnTo>
                    <a:pt x="225044" y="196850"/>
                  </a:lnTo>
                  <a:lnTo>
                    <a:pt x="234314" y="224409"/>
                  </a:lnTo>
                  <a:lnTo>
                    <a:pt x="234314" y="231139"/>
                  </a:lnTo>
                  <a:lnTo>
                    <a:pt x="234314" y="237871"/>
                  </a:lnTo>
                  <a:lnTo>
                    <a:pt x="226694" y="265049"/>
                  </a:lnTo>
                  <a:lnTo>
                    <a:pt x="225044" y="266319"/>
                  </a:lnTo>
                  <a:lnTo>
                    <a:pt x="223266" y="266953"/>
                  </a:lnTo>
                  <a:lnTo>
                    <a:pt x="221233" y="266953"/>
                  </a:lnTo>
                  <a:lnTo>
                    <a:pt x="88392" y="266953"/>
                  </a:lnTo>
                  <a:lnTo>
                    <a:pt x="88392" y="428371"/>
                  </a:lnTo>
                  <a:lnTo>
                    <a:pt x="88392" y="430784"/>
                  </a:lnTo>
                  <a:lnTo>
                    <a:pt x="87630" y="432943"/>
                  </a:lnTo>
                  <a:lnTo>
                    <a:pt x="86360" y="434721"/>
                  </a:lnTo>
                  <a:lnTo>
                    <a:pt x="84962" y="436499"/>
                  </a:lnTo>
                  <a:lnTo>
                    <a:pt x="82550" y="438023"/>
                  </a:lnTo>
                  <a:lnTo>
                    <a:pt x="79120" y="439165"/>
                  </a:lnTo>
                  <a:lnTo>
                    <a:pt x="75692" y="440436"/>
                  </a:lnTo>
                  <a:lnTo>
                    <a:pt x="71119" y="441451"/>
                  </a:lnTo>
                  <a:lnTo>
                    <a:pt x="65531" y="442087"/>
                  </a:lnTo>
                  <a:lnTo>
                    <a:pt x="59943" y="442722"/>
                  </a:lnTo>
                  <a:lnTo>
                    <a:pt x="52831" y="443102"/>
                  </a:lnTo>
                  <a:lnTo>
                    <a:pt x="44195" y="443102"/>
                  </a:lnTo>
                  <a:lnTo>
                    <a:pt x="35687" y="443102"/>
                  </a:lnTo>
                  <a:lnTo>
                    <a:pt x="28575" y="442722"/>
                  </a:lnTo>
                  <a:lnTo>
                    <a:pt x="22860" y="442087"/>
                  </a:lnTo>
                  <a:lnTo>
                    <a:pt x="17144" y="441451"/>
                  </a:lnTo>
                  <a:lnTo>
                    <a:pt x="12700" y="440436"/>
                  </a:lnTo>
                  <a:lnTo>
                    <a:pt x="9270" y="439165"/>
                  </a:lnTo>
                  <a:lnTo>
                    <a:pt x="5968" y="438023"/>
                  </a:lnTo>
                  <a:lnTo>
                    <a:pt x="3556" y="436499"/>
                  </a:lnTo>
                  <a:lnTo>
                    <a:pt x="2158" y="434721"/>
                  </a:lnTo>
                  <a:lnTo>
                    <a:pt x="635" y="432943"/>
                  </a:lnTo>
                  <a:lnTo>
                    <a:pt x="0" y="430784"/>
                  </a:lnTo>
                  <a:lnTo>
                    <a:pt x="0" y="428371"/>
                  </a:lnTo>
                  <a:lnTo>
                    <a:pt x="0" y="35560"/>
                  </a:lnTo>
                  <a:lnTo>
                    <a:pt x="0" y="25781"/>
                  </a:lnTo>
                  <a:lnTo>
                    <a:pt x="2412" y="18669"/>
                  </a:lnTo>
                  <a:lnTo>
                    <a:pt x="7493" y="14350"/>
                  </a:lnTo>
                  <a:lnTo>
                    <a:pt x="12445" y="9906"/>
                  </a:lnTo>
                  <a:lnTo>
                    <a:pt x="18668" y="7747"/>
                  </a:lnTo>
                  <a:lnTo>
                    <a:pt x="26035" y="7747"/>
                  </a:lnTo>
                  <a:close/>
                </a:path>
                <a:path w="4192270" h="448944">
                  <a:moveTo>
                    <a:pt x="1144143" y="5714"/>
                  </a:moveTo>
                  <a:lnTo>
                    <a:pt x="1152652" y="5714"/>
                  </a:lnTo>
                  <a:lnTo>
                    <a:pt x="1159636" y="6096"/>
                  </a:lnTo>
                  <a:lnTo>
                    <a:pt x="1165224" y="6731"/>
                  </a:lnTo>
                  <a:lnTo>
                    <a:pt x="1170813" y="7365"/>
                  </a:lnTo>
                  <a:lnTo>
                    <a:pt x="1185798" y="13843"/>
                  </a:lnTo>
                  <a:lnTo>
                    <a:pt x="1187322" y="15621"/>
                  </a:lnTo>
                  <a:lnTo>
                    <a:pt x="1187958" y="17525"/>
                  </a:lnTo>
                  <a:lnTo>
                    <a:pt x="1187958" y="19812"/>
                  </a:lnTo>
                  <a:lnTo>
                    <a:pt x="1187958" y="275589"/>
                  </a:lnTo>
                  <a:lnTo>
                    <a:pt x="1194308" y="320294"/>
                  </a:lnTo>
                  <a:lnTo>
                    <a:pt x="1218862" y="357471"/>
                  </a:lnTo>
                  <a:lnTo>
                    <a:pt x="1258585" y="374888"/>
                  </a:lnTo>
                  <a:lnTo>
                    <a:pt x="1278128" y="376427"/>
                  </a:lnTo>
                  <a:lnTo>
                    <a:pt x="1288226" y="376025"/>
                  </a:lnTo>
                  <a:lnTo>
                    <a:pt x="1330356" y="362283"/>
                  </a:lnTo>
                  <a:lnTo>
                    <a:pt x="1357223" y="329926"/>
                  </a:lnTo>
                  <a:lnTo>
                    <a:pt x="1366392" y="291770"/>
                  </a:lnTo>
                  <a:lnTo>
                    <a:pt x="1366773" y="280670"/>
                  </a:lnTo>
                  <a:lnTo>
                    <a:pt x="1366773" y="19812"/>
                  </a:lnTo>
                  <a:lnTo>
                    <a:pt x="1366773" y="17525"/>
                  </a:lnTo>
                  <a:lnTo>
                    <a:pt x="1375918" y="9398"/>
                  </a:lnTo>
                  <a:lnTo>
                    <a:pt x="1379220" y="8255"/>
                  </a:lnTo>
                  <a:lnTo>
                    <a:pt x="1383792" y="7365"/>
                  </a:lnTo>
                  <a:lnTo>
                    <a:pt x="1389380" y="6731"/>
                  </a:lnTo>
                  <a:lnTo>
                    <a:pt x="1395095" y="6096"/>
                  </a:lnTo>
                  <a:lnTo>
                    <a:pt x="1402207" y="5714"/>
                  </a:lnTo>
                  <a:lnTo>
                    <a:pt x="1410716" y="5714"/>
                  </a:lnTo>
                  <a:lnTo>
                    <a:pt x="1419224" y="5714"/>
                  </a:lnTo>
                  <a:lnTo>
                    <a:pt x="1426209" y="6096"/>
                  </a:lnTo>
                  <a:lnTo>
                    <a:pt x="1431670" y="6731"/>
                  </a:lnTo>
                  <a:lnTo>
                    <a:pt x="1437132" y="7365"/>
                  </a:lnTo>
                  <a:lnTo>
                    <a:pt x="1451864" y="13843"/>
                  </a:lnTo>
                  <a:lnTo>
                    <a:pt x="1453260" y="15621"/>
                  </a:lnTo>
                  <a:lnTo>
                    <a:pt x="1453895" y="17525"/>
                  </a:lnTo>
                  <a:lnTo>
                    <a:pt x="1453895" y="19812"/>
                  </a:lnTo>
                  <a:lnTo>
                    <a:pt x="1453895" y="279653"/>
                  </a:lnTo>
                  <a:lnTo>
                    <a:pt x="1447305" y="334714"/>
                  </a:lnTo>
                  <a:lnTo>
                    <a:pt x="1427702" y="380063"/>
                  </a:lnTo>
                  <a:lnTo>
                    <a:pt x="1395644" y="414456"/>
                  </a:lnTo>
                  <a:lnTo>
                    <a:pt x="1351407" y="437388"/>
                  </a:lnTo>
                  <a:lnTo>
                    <a:pt x="1295542" y="448103"/>
                  </a:lnTo>
                  <a:lnTo>
                    <a:pt x="1274445" y="448818"/>
                  </a:lnTo>
                  <a:lnTo>
                    <a:pt x="1254509" y="448175"/>
                  </a:lnTo>
                  <a:lnTo>
                    <a:pt x="1201039" y="438531"/>
                  </a:lnTo>
                  <a:lnTo>
                    <a:pt x="1158033" y="417278"/>
                  </a:lnTo>
                  <a:lnTo>
                    <a:pt x="1126362" y="384270"/>
                  </a:lnTo>
                  <a:lnTo>
                    <a:pt x="1106644" y="339683"/>
                  </a:lnTo>
                  <a:lnTo>
                    <a:pt x="1099946" y="283337"/>
                  </a:lnTo>
                  <a:lnTo>
                    <a:pt x="1099946" y="19812"/>
                  </a:lnTo>
                  <a:lnTo>
                    <a:pt x="1099946" y="17525"/>
                  </a:lnTo>
                  <a:lnTo>
                    <a:pt x="1100582" y="15621"/>
                  </a:lnTo>
                  <a:lnTo>
                    <a:pt x="1101979" y="13843"/>
                  </a:lnTo>
                  <a:lnTo>
                    <a:pt x="1103248" y="11937"/>
                  </a:lnTo>
                  <a:lnTo>
                    <a:pt x="1122680" y="6731"/>
                  </a:lnTo>
                  <a:lnTo>
                    <a:pt x="1128268" y="6096"/>
                  </a:lnTo>
                  <a:lnTo>
                    <a:pt x="1135380" y="5714"/>
                  </a:lnTo>
                  <a:lnTo>
                    <a:pt x="1144143" y="5714"/>
                  </a:lnTo>
                  <a:close/>
                </a:path>
                <a:path w="4192270" h="448944">
                  <a:moveTo>
                    <a:pt x="357758" y="5714"/>
                  </a:moveTo>
                  <a:lnTo>
                    <a:pt x="366268" y="5714"/>
                  </a:lnTo>
                  <a:lnTo>
                    <a:pt x="373252" y="6096"/>
                  </a:lnTo>
                  <a:lnTo>
                    <a:pt x="378841" y="6731"/>
                  </a:lnTo>
                  <a:lnTo>
                    <a:pt x="384429" y="7365"/>
                  </a:lnTo>
                  <a:lnTo>
                    <a:pt x="399414" y="13843"/>
                  </a:lnTo>
                  <a:lnTo>
                    <a:pt x="400938" y="15621"/>
                  </a:lnTo>
                  <a:lnTo>
                    <a:pt x="401574" y="17525"/>
                  </a:lnTo>
                  <a:lnTo>
                    <a:pt x="401574" y="19812"/>
                  </a:lnTo>
                  <a:lnTo>
                    <a:pt x="401574" y="275589"/>
                  </a:lnTo>
                  <a:lnTo>
                    <a:pt x="407924" y="320294"/>
                  </a:lnTo>
                  <a:lnTo>
                    <a:pt x="432478" y="357471"/>
                  </a:lnTo>
                  <a:lnTo>
                    <a:pt x="472201" y="374888"/>
                  </a:lnTo>
                  <a:lnTo>
                    <a:pt x="491744" y="376427"/>
                  </a:lnTo>
                  <a:lnTo>
                    <a:pt x="501842" y="376025"/>
                  </a:lnTo>
                  <a:lnTo>
                    <a:pt x="543972" y="362283"/>
                  </a:lnTo>
                  <a:lnTo>
                    <a:pt x="570839" y="329926"/>
                  </a:lnTo>
                  <a:lnTo>
                    <a:pt x="580009" y="291770"/>
                  </a:lnTo>
                  <a:lnTo>
                    <a:pt x="580389" y="280670"/>
                  </a:lnTo>
                  <a:lnTo>
                    <a:pt x="580389" y="19812"/>
                  </a:lnTo>
                  <a:lnTo>
                    <a:pt x="580389" y="17525"/>
                  </a:lnTo>
                  <a:lnTo>
                    <a:pt x="589533" y="9398"/>
                  </a:lnTo>
                  <a:lnTo>
                    <a:pt x="592836" y="8255"/>
                  </a:lnTo>
                  <a:lnTo>
                    <a:pt x="597407" y="7365"/>
                  </a:lnTo>
                  <a:lnTo>
                    <a:pt x="602995" y="6731"/>
                  </a:lnTo>
                  <a:lnTo>
                    <a:pt x="608711" y="6096"/>
                  </a:lnTo>
                  <a:lnTo>
                    <a:pt x="615823" y="5714"/>
                  </a:lnTo>
                  <a:lnTo>
                    <a:pt x="624332" y="5714"/>
                  </a:lnTo>
                  <a:lnTo>
                    <a:pt x="632841" y="5714"/>
                  </a:lnTo>
                  <a:lnTo>
                    <a:pt x="639826" y="6096"/>
                  </a:lnTo>
                  <a:lnTo>
                    <a:pt x="645287" y="6731"/>
                  </a:lnTo>
                  <a:lnTo>
                    <a:pt x="650748" y="7365"/>
                  </a:lnTo>
                  <a:lnTo>
                    <a:pt x="665480" y="13843"/>
                  </a:lnTo>
                  <a:lnTo>
                    <a:pt x="666876" y="15621"/>
                  </a:lnTo>
                  <a:lnTo>
                    <a:pt x="667512" y="17525"/>
                  </a:lnTo>
                  <a:lnTo>
                    <a:pt x="667512" y="19812"/>
                  </a:lnTo>
                  <a:lnTo>
                    <a:pt x="667512" y="279653"/>
                  </a:lnTo>
                  <a:lnTo>
                    <a:pt x="660921" y="334714"/>
                  </a:lnTo>
                  <a:lnTo>
                    <a:pt x="641318" y="380063"/>
                  </a:lnTo>
                  <a:lnTo>
                    <a:pt x="609260" y="414456"/>
                  </a:lnTo>
                  <a:lnTo>
                    <a:pt x="565023" y="437388"/>
                  </a:lnTo>
                  <a:lnTo>
                    <a:pt x="509158" y="448103"/>
                  </a:lnTo>
                  <a:lnTo>
                    <a:pt x="488061" y="448818"/>
                  </a:lnTo>
                  <a:lnTo>
                    <a:pt x="468125" y="448175"/>
                  </a:lnTo>
                  <a:lnTo>
                    <a:pt x="414655" y="438531"/>
                  </a:lnTo>
                  <a:lnTo>
                    <a:pt x="371649" y="417278"/>
                  </a:lnTo>
                  <a:lnTo>
                    <a:pt x="339979" y="384270"/>
                  </a:lnTo>
                  <a:lnTo>
                    <a:pt x="320260" y="339683"/>
                  </a:lnTo>
                  <a:lnTo>
                    <a:pt x="313563" y="283337"/>
                  </a:lnTo>
                  <a:lnTo>
                    <a:pt x="313563" y="19812"/>
                  </a:lnTo>
                  <a:lnTo>
                    <a:pt x="313563" y="17525"/>
                  </a:lnTo>
                  <a:lnTo>
                    <a:pt x="314198" y="15621"/>
                  </a:lnTo>
                  <a:lnTo>
                    <a:pt x="315594" y="13843"/>
                  </a:lnTo>
                  <a:lnTo>
                    <a:pt x="316864" y="11937"/>
                  </a:lnTo>
                  <a:lnTo>
                    <a:pt x="336295" y="6731"/>
                  </a:lnTo>
                  <a:lnTo>
                    <a:pt x="341883" y="6096"/>
                  </a:lnTo>
                  <a:lnTo>
                    <a:pt x="348995" y="5714"/>
                  </a:lnTo>
                  <a:lnTo>
                    <a:pt x="357758" y="5714"/>
                  </a:lnTo>
                  <a:close/>
                </a:path>
                <a:path w="4192270" h="448944">
                  <a:moveTo>
                    <a:pt x="2929382" y="762"/>
                  </a:moveTo>
                  <a:lnTo>
                    <a:pt x="2972397" y="5324"/>
                  </a:lnTo>
                  <a:lnTo>
                    <a:pt x="3014938" y="19736"/>
                  </a:lnTo>
                  <a:lnTo>
                    <a:pt x="3042920" y="41275"/>
                  </a:lnTo>
                  <a:lnTo>
                    <a:pt x="3044063" y="43307"/>
                  </a:lnTo>
                  <a:lnTo>
                    <a:pt x="3047619" y="69469"/>
                  </a:lnTo>
                  <a:lnTo>
                    <a:pt x="3047619" y="75692"/>
                  </a:lnTo>
                  <a:lnTo>
                    <a:pt x="3047619" y="82423"/>
                  </a:lnTo>
                  <a:lnTo>
                    <a:pt x="3044571" y="104139"/>
                  </a:lnTo>
                  <a:lnTo>
                    <a:pt x="3043428" y="107061"/>
                  </a:lnTo>
                  <a:lnTo>
                    <a:pt x="3042158" y="109220"/>
                  </a:lnTo>
                  <a:lnTo>
                    <a:pt x="3040507" y="110617"/>
                  </a:lnTo>
                  <a:lnTo>
                    <a:pt x="3038983" y="111887"/>
                  </a:lnTo>
                  <a:lnTo>
                    <a:pt x="3037205" y="112522"/>
                  </a:lnTo>
                  <a:lnTo>
                    <a:pt x="3035172" y="112522"/>
                  </a:lnTo>
                  <a:lnTo>
                    <a:pt x="3031871" y="112522"/>
                  </a:lnTo>
                  <a:lnTo>
                    <a:pt x="3027680" y="110617"/>
                  </a:lnTo>
                  <a:lnTo>
                    <a:pt x="3022472" y="106680"/>
                  </a:lnTo>
                  <a:lnTo>
                    <a:pt x="3017393" y="102743"/>
                  </a:lnTo>
                  <a:lnTo>
                    <a:pt x="3010661" y="98425"/>
                  </a:lnTo>
                  <a:lnTo>
                    <a:pt x="2973451" y="80645"/>
                  </a:lnTo>
                  <a:lnTo>
                    <a:pt x="2933065" y="74675"/>
                  </a:lnTo>
                  <a:lnTo>
                    <a:pt x="2920541" y="75340"/>
                  </a:lnTo>
                  <a:lnTo>
                    <a:pt x="2877300" y="91100"/>
                  </a:lnTo>
                  <a:lnTo>
                    <a:pt x="2845851" y="125755"/>
                  </a:lnTo>
                  <a:lnTo>
                    <a:pt x="2830957" y="162813"/>
                  </a:lnTo>
                  <a:lnTo>
                    <a:pt x="2824045" y="208444"/>
                  </a:lnTo>
                  <a:lnTo>
                    <a:pt x="2823591" y="225425"/>
                  </a:lnTo>
                  <a:lnTo>
                    <a:pt x="2824089" y="243853"/>
                  </a:lnTo>
                  <a:lnTo>
                    <a:pt x="2831465" y="291592"/>
                  </a:lnTo>
                  <a:lnTo>
                    <a:pt x="2847038" y="327900"/>
                  </a:lnTo>
                  <a:lnTo>
                    <a:pt x="2879090" y="359568"/>
                  </a:lnTo>
                  <a:lnTo>
                    <a:pt x="2922857" y="372832"/>
                  </a:lnTo>
                  <a:lnTo>
                    <a:pt x="2935478" y="373380"/>
                  </a:lnTo>
                  <a:lnTo>
                    <a:pt x="2946790" y="373044"/>
                  </a:lnTo>
                  <a:lnTo>
                    <a:pt x="2984180" y="365085"/>
                  </a:lnTo>
                  <a:lnTo>
                    <a:pt x="3020060" y="347218"/>
                  </a:lnTo>
                  <a:lnTo>
                    <a:pt x="3030601" y="340106"/>
                  </a:lnTo>
                  <a:lnTo>
                    <a:pt x="3034665" y="338327"/>
                  </a:lnTo>
                  <a:lnTo>
                    <a:pt x="3037585" y="338327"/>
                  </a:lnTo>
                  <a:lnTo>
                    <a:pt x="3039745" y="338327"/>
                  </a:lnTo>
                  <a:lnTo>
                    <a:pt x="3041522" y="338709"/>
                  </a:lnTo>
                  <a:lnTo>
                    <a:pt x="3042920" y="339598"/>
                  </a:lnTo>
                  <a:lnTo>
                    <a:pt x="3044190" y="340487"/>
                  </a:lnTo>
                  <a:lnTo>
                    <a:pt x="3045333" y="342264"/>
                  </a:lnTo>
                  <a:lnTo>
                    <a:pt x="3046222" y="344932"/>
                  </a:lnTo>
                  <a:lnTo>
                    <a:pt x="3047110" y="347599"/>
                  </a:lnTo>
                  <a:lnTo>
                    <a:pt x="3047872" y="351409"/>
                  </a:lnTo>
                  <a:lnTo>
                    <a:pt x="3048254" y="356235"/>
                  </a:lnTo>
                  <a:lnTo>
                    <a:pt x="3048761" y="360934"/>
                  </a:lnTo>
                  <a:lnTo>
                    <a:pt x="3048889" y="367411"/>
                  </a:lnTo>
                  <a:lnTo>
                    <a:pt x="3048889" y="375412"/>
                  </a:lnTo>
                  <a:lnTo>
                    <a:pt x="3048889" y="381000"/>
                  </a:lnTo>
                  <a:lnTo>
                    <a:pt x="3048761" y="385825"/>
                  </a:lnTo>
                  <a:lnTo>
                    <a:pt x="3048381" y="389636"/>
                  </a:lnTo>
                  <a:lnTo>
                    <a:pt x="3048127" y="393573"/>
                  </a:lnTo>
                  <a:lnTo>
                    <a:pt x="3044190" y="406908"/>
                  </a:lnTo>
                  <a:lnTo>
                    <a:pt x="3043173" y="408939"/>
                  </a:lnTo>
                  <a:lnTo>
                    <a:pt x="3041396" y="411225"/>
                  </a:lnTo>
                  <a:lnTo>
                    <a:pt x="3038856" y="413765"/>
                  </a:lnTo>
                  <a:lnTo>
                    <a:pt x="3036443" y="416306"/>
                  </a:lnTo>
                  <a:lnTo>
                    <a:pt x="2998851" y="435228"/>
                  </a:lnTo>
                  <a:lnTo>
                    <a:pt x="2954049" y="446020"/>
                  </a:lnTo>
                  <a:lnTo>
                    <a:pt x="2921635" y="448056"/>
                  </a:lnTo>
                  <a:lnTo>
                    <a:pt x="2899967" y="447198"/>
                  </a:lnTo>
                  <a:lnTo>
                    <a:pt x="2859823" y="440340"/>
                  </a:lnTo>
                  <a:lnTo>
                    <a:pt x="2824130" y="426644"/>
                  </a:lnTo>
                  <a:lnTo>
                    <a:pt x="2780410" y="393319"/>
                  </a:lnTo>
                  <a:lnTo>
                    <a:pt x="2749335" y="344795"/>
                  </a:lnTo>
                  <a:lnTo>
                    <a:pt x="2736022" y="303954"/>
                  </a:lnTo>
                  <a:lnTo>
                    <a:pt x="2729303" y="256416"/>
                  </a:lnTo>
                  <a:lnTo>
                    <a:pt x="2728468" y="230124"/>
                  </a:lnTo>
                  <a:lnTo>
                    <a:pt x="2729394" y="203265"/>
                  </a:lnTo>
                  <a:lnTo>
                    <a:pt x="2736772" y="154168"/>
                  </a:lnTo>
                  <a:lnTo>
                    <a:pt x="2751290" y="111378"/>
                  </a:lnTo>
                  <a:lnTo>
                    <a:pt x="2771900" y="75374"/>
                  </a:lnTo>
                  <a:lnTo>
                    <a:pt x="2798252" y="46251"/>
                  </a:lnTo>
                  <a:lnTo>
                    <a:pt x="2830014" y="24153"/>
                  </a:lnTo>
                  <a:lnTo>
                    <a:pt x="2866802" y="9173"/>
                  </a:lnTo>
                  <a:lnTo>
                    <a:pt x="2907569" y="1692"/>
                  </a:lnTo>
                  <a:lnTo>
                    <a:pt x="2929382" y="762"/>
                  </a:lnTo>
                  <a:close/>
                </a:path>
                <a:path w="4192270" h="448944">
                  <a:moveTo>
                    <a:pt x="3294760" y="0"/>
                  </a:moveTo>
                  <a:lnTo>
                    <a:pt x="3341052" y="3301"/>
                  </a:lnTo>
                  <a:lnTo>
                    <a:pt x="3381629" y="13081"/>
                  </a:lnTo>
                  <a:lnTo>
                    <a:pt x="3416220" y="29686"/>
                  </a:lnTo>
                  <a:lnTo>
                    <a:pt x="3456431" y="67768"/>
                  </a:lnTo>
                  <a:lnTo>
                    <a:pt x="3475481" y="102006"/>
                  </a:lnTo>
                  <a:lnTo>
                    <a:pt x="3488388" y="143390"/>
                  </a:lnTo>
                  <a:lnTo>
                    <a:pt x="3494865" y="192158"/>
                  </a:lnTo>
                  <a:lnTo>
                    <a:pt x="3495675" y="219328"/>
                  </a:lnTo>
                  <a:lnTo>
                    <a:pt x="3494839" y="245590"/>
                  </a:lnTo>
                  <a:lnTo>
                    <a:pt x="3488120" y="293874"/>
                  </a:lnTo>
                  <a:lnTo>
                    <a:pt x="3474714" y="336299"/>
                  </a:lnTo>
                  <a:lnTo>
                    <a:pt x="3454763" y="372391"/>
                  </a:lnTo>
                  <a:lnTo>
                    <a:pt x="3428382" y="401943"/>
                  </a:lnTo>
                  <a:lnTo>
                    <a:pt x="3395668" y="424525"/>
                  </a:lnTo>
                  <a:lnTo>
                    <a:pt x="3356641" y="440031"/>
                  </a:lnTo>
                  <a:lnTo>
                    <a:pt x="3311493" y="447841"/>
                  </a:lnTo>
                  <a:lnTo>
                    <a:pt x="3286632" y="448818"/>
                  </a:lnTo>
                  <a:lnTo>
                    <a:pt x="3262181" y="447984"/>
                  </a:lnTo>
                  <a:lnTo>
                    <a:pt x="3218088" y="441317"/>
                  </a:lnTo>
                  <a:lnTo>
                    <a:pt x="3180421" y="428031"/>
                  </a:lnTo>
                  <a:lnTo>
                    <a:pt x="3135630" y="395224"/>
                  </a:lnTo>
                  <a:lnTo>
                    <a:pt x="3105036" y="346217"/>
                  </a:lnTo>
                  <a:lnTo>
                    <a:pt x="3092537" y="304353"/>
                  </a:lnTo>
                  <a:lnTo>
                    <a:pt x="3086250" y="254771"/>
                  </a:lnTo>
                  <a:lnTo>
                    <a:pt x="3085465" y="227075"/>
                  </a:lnTo>
                  <a:lnTo>
                    <a:pt x="3086298" y="201451"/>
                  </a:lnTo>
                  <a:lnTo>
                    <a:pt x="3092965" y="154156"/>
                  </a:lnTo>
                  <a:lnTo>
                    <a:pt x="3106298" y="112269"/>
                  </a:lnTo>
                  <a:lnTo>
                    <a:pt x="3126249" y="76507"/>
                  </a:lnTo>
                  <a:lnTo>
                    <a:pt x="3152701" y="47126"/>
                  </a:lnTo>
                  <a:lnTo>
                    <a:pt x="3185415" y="24509"/>
                  </a:lnTo>
                  <a:lnTo>
                    <a:pt x="3224395" y="8893"/>
                  </a:lnTo>
                  <a:lnTo>
                    <a:pt x="3269734" y="996"/>
                  </a:lnTo>
                  <a:lnTo>
                    <a:pt x="3294760" y="0"/>
                  </a:lnTo>
                  <a:close/>
                </a:path>
                <a:path w="4192270" h="448944">
                  <a:moveTo>
                    <a:pt x="2552699" y="0"/>
                  </a:moveTo>
                  <a:lnTo>
                    <a:pt x="2591137" y="3673"/>
                  </a:lnTo>
                  <a:lnTo>
                    <a:pt x="2630731" y="15353"/>
                  </a:lnTo>
                  <a:lnTo>
                    <a:pt x="2654299" y="31876"/>
                  </a:lnTo>
                  <a:lnTo>
                    <a:pt x="2655189" y="33400"/>
                  </a:lnTo>
                  <a:lnTo>
                    <a:pt x="2655823" y="35433"/>
                  </a:lnTo>
                  <a:lnTo>
                    <a:pt x="2656332" y="38100"/>
                  </a:lnTo>
                  <a:lnTo>
                    <a:pt x="2656967" y="40639"/>
                  </a:lnTo>
                  <a:lnTo>
                    <a:pt x="2657347" y="43814"/>
                  </a:lnTo>
                  <a:lnTo>
                    <a:pt x="2657602" y="47751"/>
                  </a:lnTo>
                  <a:lnTo>
                    <a:pt x="2657729" y="51688"/>
                  </a:lnTo>
                  <a:lnTo>
                    <a:pt x="2657856" y="56514"/>
                  </a:lnTo>
                  <a:lnTo>
                    <a:pt x="2657856" y="62357"/>
                  </a:lnTo>
                  <a:lnTo>
                    <a:pt x="2657856" y="68834"/>
                  </a:lnTo>
                  <a:lnTo>
                    <a:pt x="2657729" y="74295"/>
                  </a:lnTo>
                  <a:lnTo>
                    <a:pt x="2657347" y="78739"/>
                  </a:lnTo>
                  <a:lnTo>
                    <a:pt x="2657094" y="83185"/>
                  </a:lnTo>
                  <a:lnTo>
                    <a:pt x="2656459" y="86868"/>
                  </a:lnTo>
                  <a:lnTo>
                    <a:pt x="2655697" y="89788"/>
                  </a:lnTo>
                  <a:lnTo>
                    <a:pt x="2654935" y="92710"/>
                  </a:lnTo>
                  <a:lnTo>
                    <a:pt x="2653792" y="94869"/>
                  </a:lnTo>
                  <a:lnTo>
                    <a:pt x="2652395" y="96138"/>
                  </a:lnTo>
                  <a:lnTo>
                    <a:pt x="2650871" y="97536"/>
                  </a:lnTo>
                  <a:lnTo>
                    <a:pt x="2648966" y="98171"/>
                  </a:lnTo>
                  <a:lnTo>
                    <a:pt x="2646426" y="98171"/>
                  </a:lnTo>
                  <a:lnTo>
                    <a:pt x="2644013" y="98171"/>
                  </a:lnTo>
                  <a:lnTo>
                    <a:pt x="2640076" y="96647"/>
                  </a:lnTo>
                  <a:lnTo>
                    <a:pt x="2634742" y="93472"/>
                  </a:lnTo>
                  <a:lnTo>
                    <a:pt x="2629408" y="90297"/>
                  </a:lnTo>
                  <a:lnTo>
                    <a:pt x="2587879" y="73278"/>
                  </a:lnTo>
                  <a:lnTo>
                    <a:pt x="2554097" y="68707"/>
                  </a:lnTo>
                  <a:lnTo>
                    <a:pt x="2544445" y="68707"/>
                  </a:lnTo>
                  <a:lnTo>
                    <a:pt x="2536063" y="69850"/>
                  </a:lnTo>
                  <a:lnTo>
                    <a:pt x="2528951" y="72262"/>
                  </a:lnTo>
                  <a:lnTo>
                    <a:pt x="2521839" y="74549"/>
                  </a:lnTo>
                  <a:lnTo>
                    <a:pt x="2500376" y="96774"/>
                  </a:lnTo>
                  <a:lnTo>
                    <a:pt x="2497963" y="102615"/>
                  </a:lnTo>
                  <a:lnTo>
                    <a:pt x="2496820" y="108712"/>
                  </a:lnTo>
                  <a:lnTo>
                    <a:pt x="2496820" y="115188"/>
                  </a:lnTo>
                  <a:lnTo>
                    <a:pt x="2513901" y="150129"/>
                  </a:lnTo>
                  <a:lnTo>
                    <a:pt x="2547582" y="170701"/>
                  </a:lnTo>
                  <a:lnTo>
                    <a:pt x="2564157" y="178038"/>
                  </a:lnTo>
                  <a:lnTo>
                    <a:pt x="2572639" y="181800"/>
                  </a:lnTo>
                  <a:lnTo>
                    <a:pt x="2607135" y="198183"/>
                  </a:lnTo>
                  <a:lnTo>
                    <a:pt x="2639901" y="219043"/>
                  </a:lnTo>
                  <a:lnTo>
                    <a:pt x="2665650" y="247808"/>
                  </a:lnTo>
                  <a:lnTo>
                    <a:pt x="2681001" y="286765"/>
                  </a:lnTo>
                  <a:lnTo>
                    <a:pt x="2683002" y="311150"/>
                  </a:lnTo>
                  <a:lnTo>
                    <a:pt x="2682196" y="327695"/>
                  </a:lnTo>
                  <a:lnTo>
                    <a:pt x="2670302" y="371094"/>
                  </a:lnTo>
                  <a:lnTo>
                    <a:pt x="2646066" y="404955"/>
                  </a:lnTo>
                  <a:lnTo>
                    <a:pt x="2612151" y="429196"/>
                  </a:lnTo>
                  <a:lnTo>
                    <a:pt x="2570017" y="443888"/>
                  </a:lnTo>
                  <a:lnTo>
                    <a:pt x="2522601" y="448818"/>
                  </a:lnTo>
                  <a:lnTo>
                    <a:pt x="2511573" y="448581"/>
                  </a:lnTo>
                  <a:lnTo>
                    <a:pt x="2471590" y="443156"/>
                  </a:lnTo>
                  <a:lnTo>
                    <a:pt x="2433399" y="430926"/>
                  </a:lnTo>
                  <a:lnTo>
                    <a:pt x="2408047" y="415289"/>
                  </a:lnTo>
                  <a:lnTo>
                    <a:pt x="2405126" y="412369"/>
                  </a:lnTo>
                  <a:lnTo>
                    <a:pt x="2403094" y="408177"/>
                  </a:lnTo>
                  <a:lnTo>
                    <a:pt x="2401823" y="402717"/>
                  </a:lnTo>
                  <a:lnTo>
                    <a:pt x="2400681" y="397256"/>
                  </a:lnTo>
                  <a:lnTo>
                    <a:pt x="2400046" y="389382"/>
                  </a:lnTo>
                  <a:lnTo>
                    <a:pt x="2400046" y="379095"/>
                  </a:lnTo>
                  <a:lnTo>
                    <a:pt x="2400046" y="372237"/>
                  </a:lnTo>
                  <a:lnTo>
                    <a:pt x="2406904" y="344170"/>
                  </a:lnTo>
                  <a:lnTo>
                    <a:pt x="2408555" y="342900"/>
                  </a:lnTo>
                  <a:lnTo>
                    <a:pt x="2410460" y="342264"/>
                  </a:lnTo>
                  <a:lnTo>
                    <a:pt x="2412746" y="342264"/>
                  </a:lnTo>
                  <a:lnTo>
                    <a:pt x="2415921" y="342264"/>
                  </a:lnTo>
                  <a:lnTo>
                    <a:pt x="2420239" y="344170"/>
                  </a:lnTo>
                  <a:lnTo>
                    <a:pt x="2425954" y="347852"/>
                  </a:lnTo>
                  <a:lnTo>
                    <a:pt x="2431669" y="351536"/>
                  </a:lnTo>
                  <a:lnTo>
                    <a:pt x="2439035" y="355600"/>
                  </a:lnTo>
                  <a:lnTo>
                    <a:pt x="2479929" y="372237"/>
                  </a:lnTo>
                  <a:lnTo>
                    <a:pt x="2522982" y="377825"/>
                  </a:lnTo>
                  <a:lnTo>
                    <a:pt x="2530788" y="377584"/>
                  </a:lnTo>
                  <a:lnTo>
                    <a:pt x="2573273" y="363093"/>
                  </a:lnTo>
                  <a:lnTo>
                    <a:pt x="2579243" y="358394"/>
                  </a:lnTo>
                  <a:lnTo>
                    <a:pt x="2583815" y="352551"/>
                  </a:lnTo>
                  <a:lnTo>
                    <a:pt x="2586863" y="345694"/>
                  </a:lnTo>
                  <a:lnTo>
                    <a:pt x="2590038" y="338709"/>
                  </a:lnTo>
                  <a:lnTo>
                    <a:pt x="2591561" y="330962"/>
                  </a:lnTo>
                  <a:lnTo>
                    <a:pt x="2591561" y="322580"/>
                  </a:lnTo>
                  <a:lnTo>
                    <a:pt x="2574321" y="287289"/>
                  </a:lnTo>
                  <a:lnTo>
                    <a:pt x="2541246" y="266759"/>
                  </a:lnTo>
                  <a:lnTo>
                    <a:pt x="2525008" y="259476"/>
                  </a:lnTo>
                  <a:lnTo>
                    <a:pt x="2516616" y="255714"/>
                  </a:lnTo>
                  <a:lnTo>
                    <a:pt x="2473965" y="234598"/>
                  </a:lnTo>
                  <a:lnTo>
                    <a:pt x="2443059" y="211988"/>
                  </a:lnTo>
                  <a:lnTo>
                    <a:pt x="2419723" y="180851"/>
                  </a:lnTo>
                  <a:lnTo>
                    <a:pt x="2407912" y="138017"/>
                  </a:lnTo>
                  <a:lnTo>
                    <a:pt x="2407411" y="124968"/>
                  </a:lnTo>
                  <a:lnTo>
                    <a:pt x="2408128" y="109843"/>
                  </a:lnTo>
                  <a:lnTo>
                    <a:pt x="2418969" y="70231"/>
                  </a:lnTo>
                  <a:lnTo>
                    <a:pt x="2450084" y="30987"/>
                  </a:lnTo>
                  <a:lnTo>
                    <a:pt x="2483427" y="12128"/>
                  </a:lnTo>
                  <a:lnTo>
                    <a:pt x="2523744" y="1968"/>
                  </a:lnTo>
                  <a:lnTo>
                    <a:pt x="2538031" y="496"/>
                  </a:lnTo>
                  <a:lnTo>
                    <a:pt x="2552699" y="0"/>
                  </a:lnTo>
                  <a:close/>
                </a:path>
              </a:pathLst>
            </a:custGeom>
            <a:ln w="9144">
              <a:solidFill>
                <a:srgbClr val="5C437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07340" y="929766"/>
            <a:ext cx="8522335" cy="5880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1780">
              <a:lnSpc>
                <a:spcPct val="100000"/>
              </a:lnSpc>
              <a:spcBef>
                <a:spcPts val="100"/>
              </a:spcBef>
              <a:tabLst>
                <a:tab pos="7152640" algn="l"/>
              </a:tabLst>
            </a:pP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scope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Book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Bee</a:t>
            </a:r>
            <a:r>
              <a:rPr dirty="0" sz="2400">
                <a:latin typeface="Calibri"/>
                <a:cs typeface="Calibri"/>
              </a:rPr>
              <a:t> is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extensive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far-reaching.	</a:t>
            </a:r>
            <a:r>
              <a:rPr dirty="0" sz="2400">
                <a:latin typeface="Calibri"/>
                <a:cs typeface="Calibri"/>
              </a:rPr>
              <a:t>Online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marketing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cost effective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measurable compared to </a:t>
            </a:r>
            <a:r>
              <a:rPr dirty="0" sz="2400">
                <a:latin typeface="Calibri"/>
                <a:cs typeface="Calibri"/>
              </a:rPr>
              <a:t>all other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marketing strategies. </a:t>
            </a:r>
            <a:r>
              <a:rPr dirty="0" sz="2400">
                <a:latin typeface="Calibri"/>
                <a:cs typeface="Calibri"/>
              </a:rPr>
              <a:t>It benefits </a:t>
            </a:r>
            <a:r>
              <a:rPr dirty="0" sz="2400" spc="5">
                <a:latin typeface="Calibri"/>
                <a:cs typeface="Calibri"/>
              </a:rPr>
              <a:t>both </a:t>
            </a:r>
            <a:r>
              <a:rPr dirty="0" sz="2400" spc="-10">
                <a:latin typeface="Calibri"/>
                <a:cs typeface="Calibri"/>
              </a:rPr>
              <a:t>customers </a:t>
            </a:r>
            <a:r>
              <a:rPr dirty="0" sz="2400" spc="5">
                <a:latin typeface="Calibri"/>
                <a:cs typeface="Calibri"/>
              </a:rPr>
              <a:t>and </a:t>
            </a:r>
            <a:r>
              <a:rPr dirty="0" sz="2400" spc="-20">
                <a:latin typeface="Calibri"/>
                <a:cs typeface="Calibri"/>
              </a:rPr>
              <a:t>marketers </a:t>
            </a:r>
            <a:r>
              <a:rPr dirty="0" sz="2400" spc="-15">
                <a:latin typeface="Calibri"/>
                <a:cs typeface="Calibri"/>
              </a:rPr>
              <a:t> simultaneously. </a:t>
            </a:r>
            <a:r>
              <a:rPr dirty="0" sz="2400" spc="-10">
                <a:latin typeface="Calibri"/>
                <a:cs typeface="Calibri"/>
              </a:rPr>
              <a:t>Customers can </a:t>
            </a:r>
            <a:r>
              <a:rPr dirty="0" sz="2400">
                <a:latin typeface="Calibri"/>
                <a:cs typeface="Calibri"/>
              </a:rPr>
              <a:t>shop </a:t>
            </a:r>
            <a:r>
              <a:rPr dirty="0" sz="2400" spc="-5">
                <a:latin typeface="Calibri"/>
                <a:cs typeface="Calibri"/>
              </a:rPr>
              <a:t>products </a:t>
            </a:r>
            <a:r>
              <a:rPr dirty="0" sz="2400">
                <a:latin typeface="Calibri"/>
                <a:cs typeface="Calibri"/>
              </a:rPr>
              <a:t>24 </a:t>
            </a:r>
            <a:r>
              <a:rPr dirty="0" sz="2400" spc="-10">
                <a:latin typeface="Calibri"/>
                <a:cs typeface="Calibri"/>
              </a:rPr>
              <a:t>hours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5">
                <a:latin typeface="Calibri"/>
                <a:cs typeface="Calibri"/>
              </a:rPr>
              <a:t>day from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anywhere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world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 spc="-10">
                <a:latin typeface="Calibri"/>
                <a:cs typeface="Calibri"/>
              </a:rPr>
              <a:t>sellers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 spc="5">
                <a:latin typeface="Calibri"/>
                <a:cs typeface="Calibri"/>
              </a:rPr>
              <a:t>find the </a:t>
            </a:r>
            <a:r>
              <a:rPr dirty="0" sz="2400" spc="-5">
                <a:latin typeface="Calibri"/>
                <a:cs typeface="Calibri"/>
              </a:rPr>
              <a:t>product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 service </a:t>
            </a:r>
            <a:r>
              <a:rPr dirty="0" sz="2400" spc="-5">
                <a:latin typeface="Calibri"/>
                <a:cs typeface="Calibri"/>
              </a:rPr>
              <a:t>information </a:t>
            </a:r>
            <a:r>
              <a:rPr dirty="0" sz="2400">
                <a:latin typeface="Calibri"/>
                <a:cs typeface="Calibri"/>
              </a:rPr>
              <a:t>they </a:t>
            </a:r>
            <a:r>
              <a:rPr dirty="0" sz="2400" spc="-5">
                <a:latin typeface="Calibri"/>
                <a:cs typeface="Calibri"/>
              </a:rPr>
              <a:t>desire. </a:t>
            </a:r>
            <a:r>
              <a:rPr dirty="0" sz="2400">
                <a:latin typeface="Calibri"/>
                <a:cs typeface="Calibri"/>
              </a:rPr>
              <a:t>It also </a:t>
            </a:r>
            <a:r>
              <a:rPr dirty="0" sz="2400" spc="-15">
                <a:latin typeface="Calibri"/>
                <a:cs typeface="Calibri"/>
              </a:rPr>
              <a:t>affects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operation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companies and </a:t>
            </a:r>
            <a:r>
              <a:rPr dirty="0" sz="2400" spc="-10">
                <a:latin typeface="Calibri"/>
                <a:cs typeface="Calibri"/>
              </a:rPr>
              <a:t>organizations. </a:t>
            </a:r>
            <a:r>
              <a:rPr dirty="0" sz="2400">
                <a:latin typeface="Calibri"/>
                <a:cs typeface="Calibri"/>
              </a:rPr>
              <a:t>Companies </a:t>
            </a:r>
            <a:r>
              <a:rPr dirty="0" sz="2400" spc="-20">
                <a:latin typeface="Calibri"/>
                <a:cs typeface="Calibri"/>
              </a:rPr>
              <a:t>have </a:t>
            </a:r>
            <a:r>
              <a:rPr dirty="0" sz="2400" spc="-5">
                <a:latin typeface="Calibri"/>
                <a:cs typeface="Calibri"/>
              </a:rPr>
              <a:t>changed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traditional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business</a:t>
            </a:r>
            <a:r>
              <a:rPr dirty="0" sz="2400" spc="-10">
                <a:latin typeface="Calibri"/>
                <a:cs typeface="Calibri"/>
              </a:rPr>
              <a:t> strategies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online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marketing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 marR="12700">
              <a:lnSpc>
                <a:spcPct val="100000"/>
              </a:lnSpc>
              <a:spcBef>
                <a:spcPts val="10"/>
              </a:spcBef>
            </a:pPr>
            <a:r>
              <a:rPr dirty="0" sz="2400" spc="-20">
                <a:latin typeface="Calibri"/>
                <a:cs typeface="Calibri"/>
              </a:rPr>
              <a:t>have </a:t>
            </a:r>
            <a:r>
              <a:rPr dirty="0" sz="2400" spc="-5">
                <a:latin typeface="Calibri"/>
                <a:cs typeface="Calibri"/>
              </a:rPr>
              <a:t>become </a:t>
            </a:r>
            <a:r>
              <a:rPr dirty="0" sz="2400">
                <a:latin typeface="Calibri"/>
                <a:cs typeface="Calibri"/>
              </a:rPr>
              <a:t>full-fledged service </a:t>
            </a:r>
            <a:r>
              <a:rPr dirty="0" sz="2400" spc="-10">
                <a:latin typeface="Calibri"/>
                <a:cs typeface="Calibri"/>
              </a:rPr>
              <a:t>providers </a:t>
            </a:r>
            <a:r>
              <a:rPr dirty="0" sz="2400" spc="-5">
                <a:latin typeface="Calibri"/>
                <a:cs typeface="Calibri"/>
              </a:rPr>
              <a:t>with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facility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15">
                <a:latin typeface="Calibri"/>
                <a:cs typeface="Calibri"/>
              </a:rPr>
              <a:t>offer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3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full </a:t>
            </a:r>
            <a:r>
              <a:rPr dirty="0" sz="2400" spc="-15">
                <a:latin typeface="Calibri"/>
                <a:cs typeface="Calibri"/>
              </a:rPr>
              <a:t>range </a:t>
            </a:r>
            <a:r>
              <a:rPr dirty="0" sz="2400">
                <a:latin typeface="Calibri"/>
                <a:cs typeface="Calibri"/>
              </a:rPr>
              <a:t>of </a:t>
            </a:r>
            <a:r>
              <a:rPr dirty="0" sz="2400" spc="-5">
                <a:latin typeface="Calibri"/>
                <a:cs typeface="Calibri"/>
              </a:rPr>
              <a:t>e-commerce products to </a:t>
            </a:r>
            <a:r>
              <a:rPr dirty="0" sz="2400">
                <a:latin typeface="Calibri"/>
                <a:cs typeface="Calibri"/>
              </a:rPr>
              <a:t>suit </a:t>
            </a:r>
            <a:r>
              <a:rPr dirty="0" sz="2400" spc="-10">
                <a:latin typeface="Calibri"/>
                <a:cs typeface="Calibri"/>
              </a:rPr>
              <a:t>customer </a:t>
            </a:r>
            <a:r>
              <a:rPr dirty="0" sz="2400">
                <a:latin typeface="Calibri"/>
                <a:cs typeface="Calibri"/>
              </a:rPr>
              <a:t>needs and </a:t>
            </a:r>
            <a:r>
              <a:rPr dirty="0" sz="2400" spc="-15">
                <a:latin typeface="Calibri"/>
                <a:cs typeface="Calibri"/>
              </a:rPr>
              <a:t>taste </a:t>
            </a:r>
            <a:r>
              <a:rPr dirty="0" sz="2400" spc="-10">
                <a:latin typeface="Calibri"/>
                <a:cs typeface="Calibri"/>
              </a:rPr>
              <a:t> at </a:t>
            </a:r>
            <a:r>
              <a:rPr dirty="0" sz="2400" spc="-15">
                <a:latin typeface="Calibri"/>
                <a:cs typeface="Calibri"/>
              </a:rPr>
              <a:t>any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time.</a:t>
            </a:r>
            <a:endParaRPr sz="2400">
              <a:latin typeface="Calibri"/>
              <a:cs typeface="Calibri"/>
            </a:endParaRPr>
          </a:p>
          <a:p>
            <a:pPr marL="12700" marR="5080" indent="66675">
              <a:lnSpc>
                <a:spcPct val="100000"/>
              </a:lnSpc>
              <a:spcBef>
                <a:spcPts val="5"/>
              </a:spcBef>
            </a:pP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>
                <a:latin typeface="Calibri"/>
                <a:cs typeface="Calibri"/>
              </a:rPr>
              <a:t>future of chatbots is </a:t>
            </a:r>
            <a:r>
              <a:rPr dirty="0" sz="2400" spc="-10">
                <a:latin typeface="Calibri"/>
                <a:cs typeface="Calibri"/>
              </a:rPr>
              <a:t>transforming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30">
                <a:latin typeface="Calibri"/>
                <a:cs typeface="Calibri"/>
              </a:rPr>
              <a:t>way </a:t>
            </a:r>
            <a:r>
              <a:rPr dirty="0" sz="2400">
                <a:latin typeface="Calibri"/>
                <a:cs typeface="Calibri"/>
              </a:rPr>
              <a:t>businesses </a:t>
            </a:r>
            <a:r>
              <a:rPr dirty="0" sz="2400" spc="-10">
                <a:latin typeface="Calibri"/>
                <a:cs typeface="Calibri"/>
              </a:rPr>
              <a:t>interact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their </a:t>
            </a:r>
            <a:r>
              <a:rPr dirty="0" sz="2400" spc="-10">
                <a:latin typeface="Calibri"/>
                <a:cs typeface="Calibri"/>
              </a:rPr>
              <a:t>customers. From </a:t>
            </a:r>
            <a:r>
              <a:rPr dirty="0" sz="2400" spc="5">
                <a:latin typeface="Calibri"/>
                <a:cs typeface="Calibri"/>
              </a:rPr>
              <a:t>handling </a:t>
            </a:r>
            <a:r>
              <a:rPr dirty="0" sz="2400" spc="-5">
                <a:latin typeface="Calibri"/>
                <a:cs typeface="Calibri"/>
              </a:rPr>
              <a:t>customer </a:t>
            </a:r>
            <a:r>
              <a:rPr dirty="0" sz="2400">
                <a:latin typeface="Calibri"/>
                <a:cs typeface="Calibri"/>
              </a:rPr>
              <a:t>inquiries </a:t>
            </a:r>
            <a:r>
              <a:rPr dirty="0" sz="2400" spc="5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offering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real-time </a:t>
            </a:r>
            <a:r>
              <a:rPr dirty="0" sz="2400">
                <a:latin typeface="Calibri"/>
                <a:cs typeface="Calibri"/>
              </a:rPr>
              <a:t>support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providing </a:t>
            </a:r>
            <a:r>
              <a:rPr dirty="0" sz="2400" spc="-10">
                <a:latin typeface="Calibri"/>
                <a:cs typeface="Calibri"/>
              </a:rPr>
              <a:t>personalized </a:t>
            </a:r>
            <a:r>
              <a:rPr dirty="0" sz="2400" spc="-5">
                <a:latin typeface="Calibri"/>
                <a:cs typeface="Calibri"/>
              </a:rPr>
              <a:t>product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recommendations,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chatbots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are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becoming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increasingly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important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types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businesses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digital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78536" y="201155"/>
            <a:ext cx="8136890" cy="574675"/>
            <a:chOff x="478536" y="201155"/>
            <a:chExt cx="8136890" cy="574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228650"/>
              <a:ext cx="3052444" cy="5469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296" y="238632"/>
              <a:ext cx="2972587" cy="4671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1671" y="201155"/>
              <a:ext cx="232994" cy="2938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7584" y="210946"/>
              <a:ext cx="151892" cy="21285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0647" y="228650"/>
              <a:ext cx="4954397" cy="5469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7703" y="238632"/>
              <a:ext cx="4873117" cy="46710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83540" y="1005966"/>
            <a:ext cx="8225155" cy="5148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project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would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successful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without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our</a:t>
            </a:r>
            <a:endParaRPr sz="2400">
              <a:latin typeface="Calibri"/>
              <a:cs typeface="Calibri"/>
            </a:endParaRPr>
          </a:p>
          <a:p>
            <a:pPr marL="12700" marR="114935">
              <a:lnSpc>
                <a:spcPct val="100000"/>
              </a:lnSpc>
            </a:pP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cooperation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input.</a:t>
            </a:r>
            <a:r>
              <a:rPr dirty="0" sz="2400" spc="-5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Everyone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did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their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best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this……..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But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we </a:t>
            </a:r>
            <a:r>
              <a:rPr dirty="0" sz="2400" spc="-5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divided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project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two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parts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first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one is chatbot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making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 other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one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webpage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making,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so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first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group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consists</a:t>
            </a:r>
            <a:r>
              <a:rPr dirty="0" sz="2400" spc="-4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86690" indent="-1746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7325" algn="l"/>
              </a:tabLst>
            </a:pP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Isha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Bansal(05415602821)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:-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Book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store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information's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Cancel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Font typeface="Arial MT"/>
              <a:buChar char="•"/>
              <a:tabLst>
                <a:tab pos="120650" algn="l"/>
              </a:tabLst>
            </a:pP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Vaidehi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Patel(05015602821)</a:t>
            </a:r>
            <a:r>
              <a:rPr dirty="0" sz="2400" spc="-6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:-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Greeeting/Closure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placeement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Font typeface="Arial MT"/>
              <a:buChar char="•"/>
              <a:tabLst>
                <a:tab pos="120650" algn="l"/>
              </a:tabLst>
            </a:pP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Vishal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Yadav(04315602821)</a:t>
            </a:r>
            <a:r>
              <a:rPr dirty="0" sz="2400" spc="-6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5">
                <a:solidFill>
                  <a:srgbClr val="0D0D0D"/>
                </a:solidFill>
                <a:latin typeface="Calibri"/>
                <a:cs typeface="Calibri"/>
              </a:rPr>
              <a:t>:-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Documentation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work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 and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Book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Genres</a:t>
            </a:r>
            <a:endParaRPr sz="2400">
              <a:latin typeface="Calibri"/>
              <a:cs typeface="Calibri"/>
            </a:endParaRPr>
          </a:p>
          <a:p>
            <a:pPr marL="184213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dirty="0" sz="2400" spc="-2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second</a:t>
            </a:r>
            <a:r>
              <a:rPr dirty="0" sz="2400" spc="-4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group</a:t>
            </a:r>
            <a:endParaRPr sz="2400">
              <a:latin typeface="Calibri"/>
              <a:cs typeface="Calibri"/>
            </a:endParaRPr>
          </a:p>
          <a:p>
            <a:pPr marL="120014" indent="-107950">
              <a:lnSpc>
                <a:spcPct val="100000"/>
              </a:lnSpc>
              <a:buFont typeface="Arial MT"/>
              <a:buChar char="•"/>
              <a:tabLst>
                <a:tab pos="120650" algn="l"/>
              </a:tabLst>
            </a:pPr>
            <a:r>
              <a:rPr dirty="0" sz="2400" spc="-10">
                <a:solidFill>
                  <a:srgbClr val="0D0D0D"/>
                </a:solidFill>
                <a:latin typeface="Calibri"/>
                <a:cs typeface="Calibri"/>
              </a:rPr>
              <a:t>Priyansh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Singh</a:t>
            </a:r>
            <a:r>
              <a:rPr dirty="0" sz="2400" spc="-3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Boura(05215602821)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 marR="607060">
              <a:lnSpc>
                <a:spcPct val="100000"/>
              </a:lnSpc>
              <a:buFont typeface="Arial MT"/>
              <a:buChar char="•"/>
              <a:tabLst>
                <a:tab pos="120650" algn="l"/>
              </a:tabLst>
            </a:pP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Shruti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Negi</a:t>
            </a:r>
            <a:r>
              <a:rPr dirty="0" sz="2400" spc="-3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(03715602821)</a:t>
            </a:r>
            <a:r>
              <a:rPr dirty="0" sz="2400" spc="-7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10">
                <a:solidFill>
                  <a:srgbClr val="0D0D0D"/>
                </a:solidFill>
                <a:latin typeface="Calibri"/>
                <a:cs typeface="Calibri"/>
              </a:rPr>
              <a:t>:-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Website/Webpage</a:t>
            </a:r>
            <a:r>
              <a:rPr dirty="0" sz="2400" spc="-5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dirty="0" sz="2400" spc="-1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chatbot </a:t>
            </a:r>
            <a:r>
              <a:rPr dirty="0" sz="2400" spc="-525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0D0D0D"/>
                </a:solidFill>
                <a:latin typeface="Calibri"/>
                <a:cs typeface="Calibri"/>
              </a:rPr>
              <a:t>integration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6560" y="460260"/>
            <a:ext cx="3000629" cy="9188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64844" y="1081862"/>
            <a:ext cx="7503159" cy="36849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Chatbots, </a:t>
            </a:r>
            <a:r>
              <a:rPr dirty="0" sz="2400" b="1">
                <a:latin typeface="Calibri"/>
                <a:cs typeface="Calibri"/>
              </a:rPr>
              <a:t>or </a:t>
            </a:r>
            <a:r>
              <a:rPr dirty="0" sz="2400" spc="-10" b="1">
                <a:latin typeface="Calibri"/>
                <a:cs typeface="Calibri"/>
              </a:rPr>
              <a:t>conversational interfaces </a:t>
            </a:r>
            <a:r>
              <a:rPr dirty="0" sz="2400" spc="-5" b="1">
                <a:latin typeface="Calibri"/>
                <a:cs typeface="Calibri"/>
              </a:rPr>
              <a:t>as </a:t>
            </a:r>
            <a:r>
              <a:rPr dirty="0" sz="2400" spc="-10" b="1">
                <a:latin typeface="Calibri"/>
                <a:cs typeface="Calibri"/>
              </a:rPr>
              <a:t>they are </a:t>
            </a:r>
            <a:r>
              <a:rPr dirty="0" sz="2400" spc="-5" b="1">
                <a:latin typeface="Calibri"/>
                <a:cs typeface="Calibri"/>
              </a:rPr>
              <a:t>also </a:t>
            </a:r>
            <a:r>
              <a:rPr dirty="0" sz="2400" b="1">
                <a:latin typeface="Calibri"/>
                <a:cs typeface="Calibri"/>
              </a:rPr>
              <a:t> known, </a:t>
            </a:r>
            <a:r>
              <a:rPr dirty="0" sz="2400" spc="-10" b="1">
                <a:latin typeface="Calibri"/>
                <a:cs typeface="Calibri"/>
              </a:rPr>
              <a:t>present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new </a:t>
            </a:r>
            <a:r>
              <a:rPr dirty="0" sz="2400" spc="-25" b="1">
                <a:latin typeface="Calibri"/>
                <a:cs typeface="Calibri"/>
              </a:rPr>
              <a:t>way </a:t>
            </a:r>
            <a:r>
              <a:rPr dirty="0" sz="2400" spc="-15" b="1">
                <a:latin typeface="Calibri"/>
                <a:cs typeface="Calibri"/>
              </a:rPr>
              <a:t>for </a:t>
            </a:r>
            <a:r>
              <a:rPr dirty="0" sz="2400" b="1">
                <a:latin typeface="Calibri"/>
                <a:cs typeface="Calibri"/>
              </a:rPr>
              <a:t>individuals </a:t>
            </a:r>
            <a:r>
              <a:rPr dirty="0" sz="2400" spc="-10" b="1">
                <a:latin typeface="Calibri"/>
                <a:cs typeface="Calibri"/>
              </a:rPr>
              <a:t>to </a:t>
            </a:r>
            <a:r>
              <a:rPr dirty="0" sz="2400" spc="-15" b="1">
                <a:latin typeface="Calibri"/>
                <a:cs typeface="Calibri"/>
              </a:rPr>
              <a:t>interact </a:t>
            </a:r>
            <a:r>
              <a:rPr dirty="0" sz="2400" b="1">
                <a:latin typeface="Calibri"/>
                <a:cs typeface="Calibri"/>
              </a:rPr>
              <a:t>with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computer </a:t>
            </a:r>
            <a:r>
              <a:rPr dirty="0" sz="2400" spc="-20" b="1">
                <a:latin typeface="Calibri"/>
                <a:cs typeface="Calibri"/>
              </a:rPr>
              <a:t>systems. Traditionally, </a:t>
            </a:r>
            <a:r>
              <a:rPr dirty="0" sz="2400" spc="-10" b="1">
                <a:latin typeface="Calibri"/>
                <a:cs typeface="Calibri"/>
              </a:rPr>
              <a:t>to </a:t>
            </a:r>
            <a:r>
              <a:rPr dirty="0" sz="2400" spc="-25" b="1">
                <a:latin typeface="Calibri"/>
                <a:cs typeface="Calibri"/>
              </a:rPr>
              <a:t>get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question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answered by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software </a:t>
            </a:r>
            <a:r>
              <a:rPr dirty="0" sz="2400" spc="-10" b="1">
                <a:latin typeface="Calibri"/>
                <a:cs typeface="Calibri"/>
              </a:rPr>
              <a:t>program </a:t>
            </a:r>
            <a:r>
              <a:rPr dirty="0" sz="2400" spc="-15" b="1">
                <a:latin typeface="Calibri"/>
                <a:cs typeface="Calibri"/>
              </a:rPr>
              <a:t>involved </a:t>
            </a:r>
            <a:r>
              <a:rPr dirty="0" sz="2400" b="1">
                <a:latin typeface="Calibri"/>
                <a:cs typeface="Calibri"/>
              </a:rPr>
              <a:t>using a </a:t>
            </a:r>
            <a:r>
              <a:rPr dirty="0" sz="2400" spc="-10" b="1">
                <a:latin typeface="Calibri"/>
                <a:cs typeface="Calibri"/>
              </a:rPr>
              <a:t>search </a:t>
            </a:r>
            <a:r>
              <a:rPr dirty="0" sz="2400" spc="-5" b="1">
                <a:latin typeface="Calibri"/>
                <a:cs typeface="Calibri"/>
              </a:rPr>
              <a:t> engine, </a:t>
            </a:r>
            <a:r>
              <a:rPr dirty="0" sz="2400" b="1">
                <a:latin typeface="Calibri"/>
                <a:cs typeface="Calibri"/>
              </a:rPr>
              <a:t>or filling out a </a:t>
            </a:r>
            <a:r>
              <a:rPr dirty="0" sz="2400" spc="-10" b="1">
                <a:latin typeface="Calibri"/>
                <a:cs typeface="Calibri"/>
              </a:rPr>
              <a:t>form.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chatbot </a:t>
            </a:r>
            <a:r>
              <a:rPr dirty="0" sz="2400" b="1">
                <a:latin typeface="Calibri"/>
                <a:cs typeface="Calibri"/>
              </a:rPr>
              <a:t>allows a user </a:t>
            </a:r>
            <a:r>
              <a:rPr dirty="0" sz="2400" spc="-10" b="1">
                <a:latin typeface="Calibri"/>
                <a:cs typeface="Calibri"/>
              </a:rPr>
              <a:t>to 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simply </a:t>
            </a:r>
            <a:r>
              <a:rPr dirty="0" sz="2400" spc="-5" b="1">
                <a:latin typeface="Calibri"/>
                <a:cs typeface="Calibri"/>
              </a:rPr>
              <a:t>ask </a:t>
            </a:r>
            <a:r>
              <a:rPr dirty="0" sz="2400" b="1">
                <a:latin typeface="Calibri"/>
                <a:cs typeface="Calibri"/>
              </a:rPr>
              <a:t>questions in the </a:t>
            </a:r>
            <a:r>
              <a:rPr dirty="0" sz="2400" spc="-5" b="1">
                <a:latin typeface="Calibri"/>
                <a:cs typeface="Calibri"/>
              </a:rPr>
              <a:t>same manner </a:t>
            </a:r>
            <a:r>
              <a:rPr dirty="0" sz="2400" spc="-10" b="1">
                <a:latin typeface="Calibri"/>
                <a:cs typeface="Calibri"/>
              </a:rPr>
              <a:t>that they </a:t>
            </a:r>
            <a:r>
              <a:rPr dirty="0" sz="2400" b="1">
                <a:latin typeface="Calibri"/>
                <a:cs typeface="Calibri"/>
              </a:rPr>
              <a:t>would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address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-5" b="1">
                <a:latin typeface="Calibri"/>
                <a:cs typeface="Calibri"/>
              </a:rPr>
              <a:t>human. Similarly </a:t>
            </a:r>
            <a:r>
              <a:rPr dirty="0" sz="2400" b="1">
                <a:latin typeface="Calibri"/>
                <a:cs typeface="Calibri"/>
              </a:rPr>
              <a:t>Our </a:t>
            </a:r>
            <a:r>
              <a:rPr dirty="0" sz="2400" spc="-5" b="1">
                <a:latin typeface="Calibri"/>
                <a:cs typeface="Calibri"/>
              </a:rPr>
              <a:t>Chatbot </a:t>
            </a:r>
            <a:r>
              <a:rPr dirty="0" sz="2400" b="1">
                <a:latin typeface="Calibri"/>
                <a:cs typeface="Calibri"/>
              </a:rPr>
              <a:t>is specially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desgined </a:t>
            </a:r>
            <a:r>
              <a:rPr dirty="0" sz="2400" spc="-15" b="1">
                <a:latin typeface="Calibri"/>
                <a:cs typeface="Calibri"/>
              </a:rPr>
              <a:t>for </a:t>
            </a:r>
            <a:r>
              <a:rPr dirty="0" sz="2400" b="1">
                <a:latin typeface="Calibri"/>
                <a:cs typeface="Calibri"/>
              </a:rPr>
              <a:t>the book </a:t>
            </a:r>
            <a:r>
              <a:rPr dirty="0" sz="2400" spc="-10" b="1">
                <a:latin typeface="Calibri"/>
                <a:cs typeface="Calibri"/>
              </a:rPr>
              <a:t>details. </a:t>
            </a:r>
            <a:r>
              <a:rPr dirty="0" sz="2400" b="1">
                <a:latin typeface="Calibri"/>
                <a:cs typeface="Calibri"/>
              </a:rPr>
              <a:t>With the </a:t>
            </a:r>
            <a:r>
              <a:rPr dirty="0" sz="2400" spc="-5" b="1">
                <a:latin typeface="Calibri"/>
                <a:cs typeface="Calibri"/>
              </a:rPr>
              <a:t>chatbot as </a:t>
            </a:r>
            <a:r>
              <a:rPr dirty="0" sz="2400" b="1">
                <a:latin typeface="Calibri"/>
                <a:cs typeface="Calibri"/>
              </a:rPr>
              <a:t>a 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recommendation tool, users </a:t>
            </a:r>
            <a:r>
              <a:rPr dirty="0" sz="2400" spc="-15" b="1">
                <a:latin typeface="Calibri"/>
                <a:cs typeface="Calibri"/>
              </a:rPr>
              <a:t>can </a:t>
            </a:r>
            <a:r>
              <a:rPr dirty="0" sz="2400" spc="-10" b="1">
                <a:latin typeface="Calibri"/>
                <a:cs typeface="Calibri"/>
              </a:rPr>
              <a:t>search by </a:t>
            </a:r>
            <a:r>
              <a:rPr dirty="0" sz="2400" b="1">
                <a:latin typeface="Calibri"/>
                <a:cs typeface="Calibri"/>
              </a:rPr>
              <a:t>book </a:t>
            </a:r>
            <a:r>
              <a:rPr dirty="0" sz="2400" spc="-15" b="1">
                <a:latin typeface="Calibri"/>
                <a:cs typeface="Calibri"/>
              </a:rPr>
              <a:t>categories,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book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list,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and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5" b="1">
                <a:latin typeface="Calibri"/>
                <a:cs typeface="Calibri"/>
              </a:rPr>
              <a:t> list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" b="1">
                <a:latin typeface="Calibri"/>
                <a:cs typeface="Calibri"/>
              </a:rPr>
              <a:t> main</a:t>
            </a:r>
            <a:r>
              <a:rPr dirty="0" sz="2400" spc="-10" b="1">
                <a:latin typeface="Calibri"/>
                <a:cs typeface="Calibri"/>
              </a:rPr>
              <a:t> characters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593591" y="198069"/>
            <a:ext cx="4604385" cy="510540"/>
            <a:chOff x="3593591" y="198069"/>
            <a:chExt cx="4604385" cy="510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3591" y="198069"/>
              <a:ext cx="4603877" cy="510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0134" y="238632"/>
              <a:ext cx="4557395" cy="46710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63802" y="1158062"/>
            <a:ext cx="7423784" cy="4691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900430" indent="-10795">
              <a:lnSpc>
                <a:spcPct val="100000"/>
              </a:lnSpc>
              <a:spcBef>
                <a:spcPts val="100"/>
              </a:spcBef>
              <a:tabLst>
                <a:tab pos="191897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Bookbee </a:t>
            </a:r>
            <a:r>
              <a:rPr dirty="0" sz="2400" spc="-20">
                <a:latin typeface="Calibri"/>
                <a:cs typeface="Calibri"/>
              </a:rPr>
              <a:t>systems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used </a:t>
            </a: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the purpose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suggesting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5">
                <a:latin typeface="Calibri"/>
                <a:cs typeface="Calibri"/>
              </a:rPr>
              <a:t>different </a:t>
            </a:r>
            <a:r>
              <a:rPr dirty="0" sz="2400" spc="-10">
                <a:latin typeface="Calibri"/>
                <a:cs typeface="Calibri"/>
              </a:rPr>
              <a:t>genres </a:t>
            </a:r>
            <a:r>
              <a:rPr dirty="0" sz="2400" spc="-5">
                <a:latin typeface="Calibri"/>
                <a:cs typeface="Calibri"/>
              </a:rPr>
              <a:t>of books, novels,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short </a:t>
            </a:r>
            <a:r>
              <a:rPr dirty="0" sz="2400" spc="-10">
                <a:latin typeface="Calibri"/>
                <a:cs typeface="Calibri"/>
              </a:rPr>
              <a:t>stories </a:t>
            </a:r>
            <a:r>
              <a:rPr dirty="0" sz="2400" spc="-15">
                <a:latin typeface="Calibri"/>
                <a:cs typeface="Calibri"/>
              </a:rPr>
              <a:t>etc,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purchase or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 spc="-5">
                <a:latin typeface="Calibri"/>
                <a:cs typeface="Calibri"/>
              </a:rPr>
              <a:t>see. They direct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users towards </a:t>
            </a:r>
            <a:r>
              <a:rPr dirty="0" sz="2400">
                <a:latin typeface="Calibri"/>
                <a:cs typeface="Calibri"/>
              </a:rPr>
              <a:t>those </a:t>
            </a:r>
            <a:r>
              <a:rPr dirty="0" sz="2400" spc="-5">
                <a:latin typeface="Calibri"/>
                <a:cs typeface="Calibri"/>
              </a:rPr>
              <a:t>items which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 spc="-5">
                <a:latin typeface="Calibri"/>
                <a:cs typeface="Calibri"/>
              </a:rPr>
              <a:t>meet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needs </a:t>
            </a:r>
            <a:r>
              <a:rPr dirty="0" sz="2400" spc="-5">
                <a:latin typeface="Calibri"/>
                <a:cs typeface="Calibri"/>
              </a:rPr>
              <a:t>through cutting down </a:t>
            </a:r>
            <a:r>
              <a:rPr dirty="0" sz="2400" spc="-10">
                <a:latin typeface="Calibri"/>
                <a:cs typeface="Calibri"/>
              </a:rPr>
              <a:t>large </a:t>
            </a:r>
            <a:r>
              <a:rPr dirty="0" sz="2400" spc="-5">
                <a:latin typeface="Calibri"/>
                <a:cs typeface="Calibri"/>
              </a:rPr>
              <a:t>database of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Information.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chatbot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solves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problem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data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scarcity </a:t>
            </a:r>
            <a:r>
              <a:rPr dirty="0" sz="2400" spc="-5">
                <a:latin typeface="Calibri"/>
                <a:cs typeface="Calibri"/>
              </a:rPr>
              <a:t>problem </a:t>
            </a:r>
            <a:r>
              <a:rPr dirty="0" sz="2400">
                <a:latin typeface="Calibri"/>
                <a:cs typeface="Calibri"/>
              </a:rPr>
              <a:t>by </a:t>
            </a:r>
            <a:r>
              <a:rPr dirty="0" sz="2400" spc="-5">
                <a:latin typeface="Calibri"/>
                <a:cs typeface="Calibri"/>
              </a:rPr>
              <a:t>combining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collaborative-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based filtering	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achieve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better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performance.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libri"/>
              <a:cs typeface="Calibri"/>
            </a:endParaRPr>
          </a:p>
          <a:p>
            <a:pPr marL="1676400" marR="508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Our </a:t>
            </a:r>
            <a:r>
              <a:rPr dirty="0" sz="2400">
                <a:latin typeface="Calibri"/>
                <a:cs typeface="Calibri"/>
              </a:rPr>
              <a:t>main aim is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 spc="-10">
                <a:latin typeface="Calibri"/>
                <a:cs typeface="Calibri"/>
              </a:rPr>
              <a:t>provide </a:t>
            </a:r>
            <a:r>
              <a:rPr dirty="0" sz="2400">
                <a:latin typeface="Calibri"/>
                <a:cs typeface="Calibri"/>
              </a:rPr>
              <a:t>the basic </a:t>
            </a:r>
            <a:r>
              <a:rPr dirty="0" sz="2400" spc="-20">
                <a:latin typeface="Calibri"/>
                <a:cs typeface="Calibri"/>
              </a:rPr>
              <a:t>yet 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powerful chatbot which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 spc="-10">
                <a:latin typeface="Calibri"/>
                <a:cs typeface="Calibri"/>
              </a:rPr>
              <a:t>provide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essence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physical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book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recommendation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621279" y="496874"/>
            <a:ext cx="3744595" cy="556260"/>
            <a:chOff x="2621279" y="496874"/>
            <a:chExt cx="3744595" cy="5562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1279" y="496874"/>
              <a:ext cx="3744341" cy="55608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5254" y="552577"/>
              <a:ext cx="3639947" cy="4488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75254" y="552577"/>
              <a:ext cx="3640454" cy="448945"/>
            </a:xfrm>
            <a:custGeom>
              <a:avLst/>
              <a:gdLst/>
              <a:ahLst/>
              <a:cxnLst/>
              <a:rect l="l" t="t" r="r" b="b"/>
              <a:pathLst>
                <a:path w="3640454" h="448944">
                  <a:moveTo>
                    <a:pt x="2094230" y="90424"/>
                  </a:moveTo>
                  <a:lnTo>
                    <a:pt x="2032889" y="274700"/>
                  </a:lnTo>
                  <a:lnTo>
                    <a:pt x="2155824" y="274700"/>
                  </a:lnTo>
                  <a:lnTo>
                    <a:pt x="2094483" y="90424"/>
                  </a:lnTo>
                  <a:lnTo>
                    <a:pt x="2094230" y="90424"/>
                  </a:lnTo>
                  <a:close/>
                </a:path>
                <a:path w="3640454" h="448944">
                  <a:moveTo>
                    <a:pt x="3005200" y="72389"/>
                  </a:moveTo>
                  <a:lnTo>
                    <a:pt x="2962517" y="79248"/>
                  </a:lnTo>
                  <a:lnTo>
                    <a:pt x="2923004" y="107531"/>
                  </a:lnTo>
                  <a:lnTo>
                    <a:pt x="2900130" y="151778"/>
                  </a:lnTo>
                  <a:lnTo>
                    <a:pt x="2892758" y="193055"/>
                  </a:lnTo>
                  <a:lnTo>
                    <a:pt x="2891409" y="222758"/>
                  </a:lnTo>
                  <a:lnTo>
                    <a:pt x="2891742" y="240041"/>
                  </a:lnTo>
                  <a:lnTo>
                    <a:pt x="2896743" y="286512"/>
                  </a:lnTo>
                  <a:lnTo>
                    <a:pt x="2908869" y="324373"/>
                  </a:lnTo>
                  <a:lnTo>
                    <a:pt x="2938797" y="359669"/>
                  </a:lnTo>
                  <a:lnTo>
                    <a:pt x="2987337" y="375400"/>
                  </a:lnTo>
                  <a:lnTo>
                    <a:pt x="3002915" y="376047"/>
                  </a:lnTo>
                  <a:lnTo>
                    <a:pt x="3018460" y="375306"/>
                  </a:lnTo>
                  <a:lnTo>
                    <a:pt x="3057144" y="364109"/>
                  </a:lnTo>
                  <a:lnTo>
                    <a:pt x="3092322" y="331215"/>
                  </a:lnTo>
                  <a:lnTo>
                    <a:pt x="3107985" y="296211"/>
                  </a:lnTo>
                  <a:lnTo>
                    <a:pt x="3115357" y="254333"/>
                  </a:lnTo>
                  <a:lnTo>
                    <a:pt x="3116707" y="224027"/>
                  </a:lnTo>
                  <a:lnTo>
                    <a:pt x="3116373" y="207359"/>
                  </a:lnTo>
                  <a:lnTo>
                    <a:pt x="3111372" y="161925"/>
                  </a:lnTo>
                  <a:lnTo>
                    <a:pt x="3099085" y="124545"/>
                  </a:lnTo>
                  <a:lnTo>
                    <a:pt x="3069010" y="89310"/>
                  </a:lnTo>
                  <a:lnTo>
                    <a:pt x="3020629" y="73078"/>
                  </a:lnTo>
                  <a:lnTo>
                    <a:pt x="3005200" y="72389"/>
                  </a:lnTo>
                  <a:close/>
                </a:path>
                <a:path w="3640454" h="448944">
                  <a:moveTo>
                    <a:pt x="786257" y="72389"/>
                  </a:moveTo>
                  <a:lnTo>
                    <a:pt x="743573" y="79248"/>
                  </a:lnTo>
                  <a:lnTo>
                    <a:pt x="704060" y="107531"/>
                  </a:lnTo>
                  <a:lnTo>
                    <a:pt x="681186" y="151778"/>
                  </a:lnTo>
                  <a:lnTo>
                    <a:pt x="673814" y="193055"/>
                  </a:lnTo>
                  <a:lnTo>
                    <a:pt x="672465" y="222758"/>
                  </a:lnTo>
                  <a:lnTo>
                    <a:pt x="672798" y="240041"/>
                  </a:lnTo>
                  <a:lnTo>
                    <a:pt x="677798" y="286512"/>
                  </a:lnTo>
                  <a:lnTo>
                    <a:pt x="689925" y="324373"/>
                  </a:lnTo>
                  <a:lnTo>
                    <a:pt x="719853" y="359669"/>
                  </a:lnTo>
                  <a:lnTo>
                    <a:pt x="768393" y="375400"/>
                  </a:lnTo>
                  <a:lnTo>
                    <a:pt x="783970" y="376047"/>
                  </a:lnTo>
                  <a:lnTo>
                    <a:pt x="799516" y="375306"/>
                  </a:lnTo>
                  <a:lnTo>
                    <a:pt x="838199" y="364109"/>
                  </a:lnTo>
                  <a:lnTo>
                    <a:pt x="873379" y="331215"/>
                  </a:lnTo>
                  <a:lnTo>
                    <a:pt x="889041" y="296211"/>
                  </a:lnTo>
                  <a:lnTo>
                    <a:pt x="896413" y="254333"/>
                  </a:lnTo>
                  <a:lnTo>
                    <a:pt x="897762" y="224027"/>
                  </a:lnTo>
                  <a:lnTo>
                    <a:pt x="897429" y="207359"/>
                  </a:lnTo>
                  <a:lnTo>
                    <a:pt x="892429" y="161925"/>
                  </a:lnTo>
                  <a:lnTo>
                    <a:pt x="880141" y="124545"/>
                  </a:lnTo>
                  <a:lnTo>
                    <a:pt x="850066" y="89310"/>
                  </a:lnTo>
                  <a:lnTo>
                    <a:pt x="801685" y="73078"/>
                  </a:lnTo>
                  <a:lnTo>
                    <a:pt x="786257" y="72389"/>
                  </a:lnTo>
                  <a:close/>
                </a:path>
                <a:path w="3640454" h="448944">
                  <a:moveTo>
                    <a:pt x="2267966" y="7747"/>
                  </a:moveTo>
                  <a:lnTo>
                    <a:pt x="2573400" y="7747"/>
                  </a:lnTo>
                  <a:lnTo>
                    <a:pt x="2575433" y="7747"/>
                  </a:lnTo>
                  <a:lnTo>
                    <a:pt x="2577210" y="8382"/>
                  </a:lnTo>
                  <a:lnTo>
                    <a:pt x="2578989" y="9651"/>
                  </a:lnTo>
                  <a:lnTo>
                    <a:pt x="2580640" y="10795"/>
                  </a:lnTo>
                  <a:lnTo>
                    <a:pt x="2582036" y="12826"/>
                  </a:lnTo>
                  <a:lnTo>
                    <a:pt x="2583180" y="15621"/>
                  </a:lnTo>
                  <a:lnTo>
                    <a:pt x="2584196" y="18414"/>
                  </a:lnTo>
                  <a:lnTo>
                    <a:pt x="2585085" y="22098"/>
                  </a:lnTo>
                  <a:lnTo>
                    <a:pt x="2585593" y="26797"/>
                  </a:lnTo>
                  <a:lnTo>
                    <a:pt x="2586228" y="31496"/>
                  </a:lnTo>
                  <a:lnTo>
                    <a:pt x="2586482" y="37211"/>
                  </a:lnTo>
                  <a:lnTo>
                    <a:pt x="2586482" y="43942"/>
                  </a:lnTo>
                  <a:lnTo>
                    <a:pt x="2586482" y="50419"/>
                  </a:lnTo>
                  <a:lnTo>
                    <a:pt x="2586228" y="55880"/>
                  </a:lnTo>
                  <a:lnTo>
                    <a:pt x="2585593" y="60451"/>
                  </a:lnTo>
                  <a:lnTo>
                    <a:pt x="2585085" y="65024"/>
                  </a:lnTo>
                  <a:lnTo>
                    <a:pt x="2578989" y="77724"/>
                  </a:lnTo>
                  <a:lnTo>
                    <a:pt x="2577210" y="79121"/>
                  </a:lnTo>
                  <a:lnTo>
                    <a:pt x="2575433" y="79756"/>
                  </a:lnTo>
                  <a:lnTo>
                    <a:pt x="2573400" y="79756"/>
                  </a:lnTo>
                  <a:lnTo>
                    <a:pt x="2464943" y="79756"/>
                  </a:lnTo>
                  <a:lnTo>
                    <a:pt x="2464943" y="429006"/>
                  </a:lnTo>
                  <a:lnTo>
                    <a:pt x="2464943" y="431292"/>
                  </a:lnTo>
                  <a:lnTo>
                    <a:pt x="2464181" y="433197"/>
                  </a:lnTo>
                  <a:lnTo>
                    <a:pt x="2441956" y="442087"/>
                  </a:lnTo>
                  <a:lnTo>
                    <a:pt x="2436241" y="442722"/>
                  </a:lnTo>
                  <a:lnTo>
                    <a:pt x="2429256" y="443102"/>
                  </a:lnTo>
                  <a:lnTo>
                    <a:pt x="2420747" y="443102"/>
                  </a:lnTo>
                  <a:lnTo>
                    <a:pt x="2412237" y="443102"/>
                  </a:lnTo>
                  <a:lnTo>
                    <a:pt x="2385948" y="439420"/>
                  </a:lnTo>
                  <a:lnTo>
                    <a:pt x="2382520" y="438276"/>
                  </a:lnTo>
                  <a:lnTo>
                    <a:pt x="2380107" y="436880"/>
                  </a:lnTo>
                  <a:lnTo>
                    <a:pt x="2378710" y="435101"/>
                  </a:lnTo>
                  <a:lnTo>
                    <a:pt x="2377185" y="433197"/>
                  </a:lnTo>
                  <a:lnTo>
                    <a:pt x="2376550" y="431292"/>
                  </a:lnTo>
                  <a:lnTo>
                    <a:pt x="2376550" y="429006"/>
                  </a:lnTo>
                  <a:lnTo>
                    <a:pt x="2376550" y="79756"/>
                  </a:lnTo>
                  <a:lnTo>
                    <a:pt x="2267966" y="79756"/>
                  </a:lnTo>
                  <a:lnTo>
                    <a:pt x="2265807" y="79756"/>
                  </a:lnTo>
                  <a:lnTo>
                    <a:pt x="2263902" y="79121"/>
                  </a:lnTo>
                  <a:lnTo>
                    <a:pt x="2262378" y="77724"/>
                  </a:lnTo>
                  <a:lnTo>
                    <a:pt x="2260727" y="76453"/>
                  </a:lnTo>
                  <a:lnTo>
                    <a:pt x="2259457" y="74295"/>
                  </a:lnTo>
                  <a:lnTo>
                    <a:pt x="2258314" y="71500"/>
                  </a:lnTo>
                  <a:lnTo>
                    <a:pt x="2257171" y="68707"/>
                  </a:lnTo>
                  <a:lnTo>
                    <a:pt x="2256409" y="65024"/>
                  </a:lnTo>
                  <a:lnTo>
                    <a:pt x="2255773" y="60451"/>
                  </a:lnTo>
                  <a:lnTo>
                    <a:pt x="2255266" y="55880"/>
                  </a:lnTo>
                  <a:lnTo>
                    <a:pt x="2255011" y="50419"/>
                  </a:lnTo>
                  <a:lnTo>
                    <a:pt x="2255011" y="43942"/>
                  </a:lnTo>
                  <a:lnTo>
                    <a:pt x="2255011" y="37211"/>
                  </a:lnTo>
                  <a:lnTo>
                    <a:pt x="2258314" y="15621"/>
                  </a:lnTo>
                  <a:lnTo>
                    <a:pt x="2259457" y="12826"/>
                  </a:lnTo>
                  <a:lnTo>
                    <a:pt x="2260727" y="10795"/>
                  </a:lnTo>
                  <a:lnTo>
                    <a:pt x="2262378" y="9651"/>
                  </a:lnTo>
                  <a:lnTo>
                    <a:pt x="2263902" y="8382"/>
                  </a:lnTo>
                  <a:lnTo>
                    <a:pt x="2265807" y="7747"/>
                  </a:lnTo>
                  <a:lnTo>
                    <a:pt x="2267966" y="7747"/>
                  </a:lnTo>
                  <a:close/>
                </a:path>
                <a:path w="3640454" h="448944">
                  <a:moveTo>
                    <a:pt x="1018285" y="7747"/>
                  </a:moveTo>
                  <a:lnTo>
                    <a:pt x="1323720" y="7747"/>
                  </a:lnTo>
                  <a:lnTo>
                    <a:pt x="1325753" y="7747"/>
                  </a:lnTo>
                  <a:lnTo>
                    <a:pt x="1327531" y="8382"/>
                  </a:lnTo>
                  <a:lnTo>
                    <a:pt x="1329308" y="9651"/>
                  </a:lnTo>
                  <a:lnTo>
                    <a:pt x="1330959" y="10795"/>
                  </a:lnTo>
                  <a:lnTo>
                    <a:pt x="1332357" y="12826"/>
                  </a:lnTo>
                  <a:lnTo>
                    <a:pt x="1333499" y="15621"/>
                  </a:lnTo>
                  <a:lnTo>
                    <a:pt x="1334516" y="18414"/>
                  </a:lnTo>
                  <a:lnTo>
                    <a:pt x="1335405" y="22098"/>
                  </a:lnTo>
                  <a:lnTo>
                    <a:pt x="1335912" y="26797"/>
                  </a:lnTo>
                  <a:lnTo>
                    <a:pt x="1336547" y="31496"/>
                  </a:lnTo>
                  <a:lnTo>
                    <a:pt x="1336802" y="37211"/>
                  </a:lnTo>
                  <a:lnTo>
                    <a:pt x="1336802" y="43942"/>
                  </a:lnTo>
                  <a:lnTo>
                    <a:pt x="1336802" y="50419"/>
                  </a:lnTo>
                  <a:lnTo>
                    <a:pt x="1336547" y="55880"/>
                  </a:lnTo>
                  <a:lnTo>
                    <a:pt x="1335912" y="60451"/>
                  </a:lnTo>
                  <a:lnTo>
                    <a:pt x="1335405" y="65024"/>
                  </a:lnTo>
                  <a:lnTo>
                    <a:pt x="1329308" y="77724"/>
                  </a:lnTo>
                  <a:lnTo>
                    <a:pt x="1327531" y="79121"/>
                  </a:lnTo>
                  <a:lnTo>
                    <a:pt x="1325753" y="79756"/>
                  </a:lnTo>
                  <a:lnTo>
                    <a:pt x="1323720" y="79756"/>
                  </a:lnTo>
                  <a:lnTo>
                    <a:pt x="1215262" y="79756"/>
                  </a:lnTo>
                  <a:lnTo>
                    <a:pt x="1215262" y="429006"/>
                  </a:lnTo>
                  <a:lnTo>
                    <a:pt x="1215262" y="431292"/>
                  </a:lnTo>
                  <a:lnTo>
                    <a:pt x="1214500" y="433197"/>
                  </a:lnTo>
                  <a:lnTo>
                    <a:pt x="1192275" y="442087"/>
                  </a:lnTo>
                  <a:lnTo>
                    <a:pt x="1186560" y="442722"/>
                  </a:lnTo>
                  <a:lnTo>
                    <a:pt x="1179575" y="443102"/>
                  </a:lnTo>
                  <a:lnTo>
                    <a:pt x="1171067" y="443102"/>
                  </a:lnTo>
                  <a:lnTo>
                    <a:pt x="1162558" y="443102"/>
                  </a:lnTo>
                  <a:lnTo>
                    <a:pt x="1136269" y="439420"/>
                  </a:lnTo>
                  <a:lnTo>
                    <a:pt x="1132840" y="438276"/>
                  </a:lnTo>
                  <a:lnTo>
                    <a:pt x="1130427" y="436880"/>
                  </a:lnTo>
                  <a:lnTo>
                    <a:pt x="1129030" y="435101"/>
                  </a:lnTo>
                  <a:lnTo>
                    <a:pt x="1127506" y="433197"/>
                  </a:lnTo>
                  <a:lnTo>
                    <a:pt x="1126870" y="431292"/>
                  </a:lnTo>
                  <a:lnTo>
                    <a:pt x="1126870" y="429006"/>
                  </a:lnTo>
                  <a:lnTo>
                    <a:pt x="1126870" y="79756"/>
                  </a:lnTo>
                  <a:lnTo>
                    <a:pt x="1018285" y="79756"/>
                  </a:lnTo>
                  <a:lnTo>
                    <a:pt x="1016127" y="79756"/>
                  </a:lnTo>
                  <a:lnTo>
                    <a:pt x="1014221" y="79121"/>
                  </a:lnTo>
                  <a:lnTo>
                    <a:pt x="1012697" y="77724"/>
                  </a:lnTo>
                  <a:lnTo>
                    <a:pt x="1011046" y="76453"/>
                  </a:lnTo>
                  <a:lnTo>
                    <a:pt x="1009777" y="74295"/>
                  </a:lnTo>
                  <a:lnTo>
                    <a:pt x="1005332" y="50419"/>
                  </a:lnTo>
                  <a:lnTo>
                    <a:pt x="1005332" y="43942"/>
                  </a:lnTo>
                  <a:lnTo>
                    <a:pt x="1005332" y="37211"/>
                  </a:lnTo>
                  <a:lnTo>
                    <a:pt x="1012697" y="9651"/>
                  </a:lnTo>
                  <a:lnTo>
                    <a:pt x="1014221" y="8382"/>
                  </a:lnTo>
                  <a:lnTo>
                    <a:pt x="1016127" y="7747"/>
                  </a:lnTo>
                  <a:lnTo>
                    <a:pt x="1018285" y="7747"/>
                  </a:lnTo>
                  <a:close/>
                </a:path>
                <a:path w="3640454" h="448944">
                  <a:moveTo>
                    <a:pt x="33146" y="7747"/>
                  </a:moveTo>
                  <a:lnTo>
                    <a:pt x="90677" y="7747"/>
                  </a:lnTo>
                  <a:lnTo>
                    <a:pt x="98129" y="7911"/>
                  </a:lnTo>
                  <a:lnTo>
                    <a:pt x="136270" y="18669"/>
                  </a:lnTo>
                  <a:lnTo>
                    <a:pt x="141605" y="22606"/>
                  </a:lnTo>
                  <a:lnTo>
                    <a:pt x="159003" y="57658"/>
                  </a:lnTo>
                  <a:lnTo>
                    <a:pt x="252730" y="315849"/>
                  </a:lnTo>
                  <a:lnTo>
                    <a:pt x="254126" y="315849"/>
                  </a:lnTo>
                  <a:lnTo>
                    <a:pt x="351281" y="58293"/>
                  </a:lnTo>
                  <a:lnTo>
                    <a:pt x="353520" y="51528"/>
                  </a:lnTo>
                  <a:lnTo>
                    <a:pt x="355853" y="45323"/>
                  </a:lnTo>
                  <a:lnTo>
                    <a:pt x="382777" y="11937"/>
                  </a:lnTo>
                  <a:lnTo>
                    <a:pt x="389127" y="10287"/>
                  </a:lnTo>
                  <a:lnTo>
                    <a:pt x="395350" y="8636"/>
                  </a:lnTo>
                  <a:lnTo>
                    <a:pt x="402589" y="7747"/>
                  </a:lnTo>
                  <a:lnTo>
                    <a:pt x="410844" y="7747"/>
                  </a:lnTo>
                  <a:lnTo>
                    <a:pt x="470153" y="7747"/>
                  </a:lnTo>
                  <a:lnTo>
                    <a:pt x="476122" y="7747"/>
                  </a:lnTo>
                  <a:lnTo>
                    <a:pt x="481330" y="8509"/>
                  </a:lnTo>
                  <a:lnTo>
                    <a:pt x="485647" y="10160"/>
                  </a:lnTo>
                  <a:lnTo>
                    <a:pt x="490093" y="11684"/>
                  </a:lnTo>
                  <a:lnTo>
                    <a:pt x="493649" y="13970"/>
                  </a:lnTo>
                  <a:lnTo>
                    <a:pt x="496443" y="17018"/>
                  </a:lnTo>
                  <a:lnTo>
                    <a:pt x="499237" y="19938"/>
                  </a:lnTo>
                  <a:lnTo>
                    <a:pt x="501269" y="23622"/>
                  </a:lnTo>
                  <a:lnTo>
                    <a:pt x="502793" y="28067"/>
                  </a:lnTo>
                  <a:lnTo>
                    <a:pt x="504189" y="32385"/>
                  </a:lnTo>
                  <a:lnTo>
                    <a:pt x="504951" y="37337"/>
                  </a:lnTo>
                  <a:lnTo>
                    <a:pt x="504951" y="42925"/>
                  </a:lnTo>
                  <a:lnTo>
                    <a:pt x="504951" y="429006"/>
                  </a:lnTo>
                  <a:lnTo>
                    <a:pt x="504951" y="431292"/>
                  </a:lnTo>
                  <a:lnTo>
                    <a:pt x="504317" y="433197"/>
                  </a:lnTo>
                  <a:lnTo>
                    <a:pt x="503046" y="435101"/>
                  </a:lnTo>
                  <a:lnTo>
                    <a:pt x="501903" y="436880"/>
                  </a:lnTo>
                  <a:lnTo>
                    <a:pt x="483488" y="442087"/>
                  </a:lnTo>
                  <a:lnTo>
                    <a:pt x="478155" y="442722"/>
                  </a:lnTo>
                  <a:lnTo>
                    <a:pt x="471296" y="443102"/>
                  </a:lnTo>
                  <a:lnTo>
                    <a:pt x="463042" y="443102"/>
                  </a:lnTo>
                  <a:lnTo>
                    <a:pt x="455040" y="443102"/>
                  </a:lnTo>
                  <a:lnTo>
                    <a:pt x="448309" y="442722"/>
                  </a:lnTo>
                  <a:lnTo>
                    <a:pt x="442975" y="442087"/>
                  </a:lnTo>
                  <a:lnTo>
                    <a:pt x="437642" y="441451"/>
                  </a:lnTo>
                  <a:lnTo>
                    <a:pt x="421513" y="431292"/>
                  </a:lnTo>
                  <a:lnTo>
                    <a:pt x="421513" y="429006"/>
                  </a:lnTo>
                  <a:lnTo>
                    <a:pt x="421513" y="76453"/>
                  </a:lnTo>
                  <a:lnTo>
                    <a:pt x="420877" y="76453"/>
                  </a:lnTo>
                  <a:lnTo>
                    <a:pt x="295275" y="428625"/>
                  </a:lnTo>
                  <a:lnTo>
                    <a:pt x="294386" y="431546"/>
                  </a:lnTo>
                  <a:lnTo>
                    <a:pt x="292988" y="433959"/>
                  </a:lnTo>
                  <a:lnTo>
                    <a:pt x="290956" y="435863"/>
                  </a:lnTo>
                  <a:lnTo>
                    <a:pt x="288925" y="437769"/>
                  </a:lnTo>
                  <a:lnTo>
                    <a:pt x="286257" y="439293"/>
                  </a:lnTo>
                  <a:lnTo>
                    <a:pt x="282701" y="440436"/>
                  </a:lnTo>
                  <a:lnTo>
                    <a:pt x="279272" y="441578"/>
                  </a:lnTo>
                  <a:lnTo>
                    <a:pt x="274955" y="442213"/>
                  </a:lnTo>
                  <a:lnTo>
                    <a:pt x="269494" y="442595"/>
                  </a:lnTo>
                  <a:lnTo>
                    <a:pt x="264159" y="442975"/>
                  </a:lnTo>
                  <a:lnTo>
                    <a:pt x="257682" y="443102"/>
                  </a:lnTo>
                  <a:lnTo>
                    <a:pt x="250062" y="443102"/>
                  </a:lnTo>
                  <a:lnTo>
                    <a:pt x="242569" y="443102"/>
                  </a:lnTo>
                  <a:lnTo>
                    <a:pt x="236093" y="442849"/>
                  </a:lnTo>
                  <a:lnTo>
                    <a:pt x="230631" y="442213"/>
                  </a:lnTo>
                  <a:lnTo>
                    <a:pt x="225297" y="441706"/>
                  </a:lnTo>
                  <a:lnTo>
                    <a:pt x="220980" y="440817"/>
                  </a:lnTo>
                  <a:lnTo>
                    <a:pt x="205231" y="428625"/>
                  </a:lnTo>
                  <a:lnTo>
                    <a:pt x="84074" y="76453"/>
                  </a:lnTo>
                  <a:lnTo>
                    <a:pt x="83312" y="76453"/>
                  </a:lnTo>
                  <a:lnTo>
                    <a:pt x="83312" y="429006"/>
                  </a:lnTo>
                  <a:lnTo>
                    <a:pt x="83312" y="431292"/>
                  </a:lnTo>
                  <a:lnTo>
                    <a:pt x="61721" y="442087"/>
                  </a:lnTo>
                  <a:lnTo>
                    <a:pt x="56514" y="442722"/>
                  </a:lnTo>
                  <a:lnTo>
                    <a:pt x="49783" y="443102"/>
                  </a:lnTo>
                  <a:lnTo>
                    <a:pt x="41528" y="443102"/>
                  </a:lnTo>
                  <a:lnTo>
                    <a:pt x="33400" y="443102"/>
                  </a:lnTo>
                  <a:lnTo>
                    <a:pt x="26796" y="442722"/>
                  </a:lnTo>
                  <a:lnTo>
                    <a:pt x="21462" y="442087"/>
                  </a:lnTo>
                  <a:lnTo>
                    <a:pt x="16001" y="441451"/>
                  </a:lnTo>
                  <a:lnTo>
                    <a:pt x="0" y="431292"/>
                  </a:lnTo>
                  <a:lnTo>
                    <a:pt x="0" y="429006"/>
                  </a:lnTo>
                  <a:lnTo>
                    <a:pt x="0" y="42925"/>
                  </a:lnTo>
                  <a:lnTo>
                    <a:pt x="19557" y="10017"/>
                  </a:lnTo>
                  <a:lnTo>
                    <a:pt x="25983" y="8316"/>
                  </a:lnTo>
                  <a:lnTo>
                    <a:pt x="33146" y="7747"/>
                  </a:lnTo>
                  <a:close/>
                </a:path>
                <a:path w="3640454" h="448944">
                  <a:moveTo>
                    <a:pt x="3601466" y="6476"/>
                  </a:moveTo>
                  <a:lnTo>
                    <a:pt x="3609085" y="6476"/>
                  </a:lnTo>
                  <a:lnTo>
                    <a:pt x="3615435" y="6731"/>
                  </a:lnTo>
                  <a:lnTo>
                    <a:pt x="3620516" y="7238"/>
                  </a:lnTo>
                  <a:lnTo>
                    <a:pt x="3625723" y="7874"/>
                  </a:lnTo>
                  <a:lnTo>
                    <a:pt x="3629659" y="8762"/>
                  </a:lnTo>
                  <a:lnTo>
                    <a:pt x="3632454" y="10160"/>
                  </a:lnTo>
                  <a:lnTo>
                    <a:pt x="3635248" y="11430"/>
                  </a:lnTo>
                  <a:lnTo>
                    <a:pt x="3637153" y="12953"/>
                  </a:lnTo>
                  <a:lnTo>
                    <a:pt x="3638296" y="14732"/>
                  </a:lnTo>
                  <a:lnTo>
                    <a:pt x="3639439" y="16637"/>
                  </a:lnTo>
                  <a:lnTo>
                    <a:pt x="3639947" y="18542"/>
                  </a:lnTo>
                  <a:lnTo>
                    <a:pt x="3639947" y="20827"/>
                  </a:lnTo>
                  <a:lnTo>
                    <a:pt x="3639947" y="410210"/>
                  </a:lnTo>
                  <a:lnTo>
                    <a:pt x="3639947" y="415417"/>
                  </a:lnTo>
                  <a:lnTo>
                    <a:pt x="3639057" y="419988"/>
                  </a:lnTo>
                  <a:lnTo>
                    <a:pt x="3637279" y="424052"/>
                  </a:lnTo>
                  <a:lnTo>
                    <a:pt x="3635502" y="427989"/>
                  </a:lnTo>
                  <a:lnTo>
                    <a:pt x="3633089" y="431419"/>
                  </a:lnTo>
                  <a:lnTo>
                    <a:pt x="3630041" y="434086"/>
                  </a:lnTo>
                  <a:lnTo>
                    <a:pt x="3627120" y="436752"/>
                  </a:lnTo>
                  <a:lnTo>
                    <a:pt x="3623564" y="438658"/>
                  </a:lnTo>
                  <a:lnTo>
                    <a:pt x="3619373" y="439927"/>
                  </a:lnTo>
                  <a:lnTo>
                    <a:pt x="3615181" y="441071"/>
                  </a:lnTo>
                  <a:lnTo>
                    <a:pt x="3611118" y="441706"/>
                  </a:lnTo>
                  <a:lnTo>
                    <a:pt x="3606800" y="441706"/>
                  </a:lnTo>
                  <a:lnTo>
                    <a:pt x="3569334" y="441706"/>
                  </a:lnTo>
                  <a:lnTo>
                    <a:pt x="3561460" y="441706"/>
                  </a:lnTo>
                  <a:lnTo>
                    <a:pt x="3554729" y="440944"/>
                  </a:lnTo>
                  <a:lnTo>
                    <a:pt x="3549015" y="439420"/>
                  </a:lnTo>
                  <a:lnTo>
                    <a:pt x="3543300" y="437896"/>
                  </a:lnTo>
                  <a:lnTo>
                    <a:pt x="3515973" y="408451"/>
                  </a:lnTo>
                  <a:lnTo>
                    <a:pt x="3504310" y="386842"/>
                  </a:lnTo>
                  <a:lnTo>
                    <a:pt x="3396487" y="184276"/>
                  </a:lnTo>
                  <a:lnTo>
                    <a:pt x="3377437" y="145161"/>
                  </a:lnTo>
                  <a:lnTo>
                    <a:pt x="3360039" y="104521"/>
                  </a:lnTo>
                  <a:lnTo>
                    <a:pt x="3359404" y="104521"/>
                  </a:lnTo>
                  <a:lnTo>
                    <a:pt x="3361308" y="152526"/>
                  </a:lnTo>
                  <a:lnTo>
                    <a:pt x="3362071" y="201930"/>
                  </a:lnTo>
                  <a:lnTo>
                    <a:pt x="3362071" y="428625"/>
                  </a:lnTo>
                  <a:lnTo>
                    <a:pt x="3362071" y="430911"/>
                  </a:lnTo>
                  <a:lnTo>
                    <a:pt x="3361435" y="432943"/>
                  </a:lnTo>
                  <a:lnTo>
                    <a:pt x="3360166" y="434721"/>
                  </a:lnTo>
                  <a:lnTo>
                    <a:pt x="3359023" y="436499"/>
                  </a:lnTo>
                  <a:lnTo>
                    <a:pt x="3356864" y="438023"/>
                  </a:lnTo>
                  <a:lnTo>
                    <a:pt x="3353816" y="439165"/>
                  </a:lnTo>
                  <a:lnTo>
                    <a:pt x="3350768" y="440436"/>
                  </a:lnTo>
                  <a:lnTo>
                    <a:pt x="3346704" y="441451"/>
                  </a:lnTo>
                  <a:lnTo>
                    <a:pt x="3341624" y="442087"/>
                  </a:lnTo>
                  <a:lnTo>
                    <a:pt x="3336417" y="442722"/>
                  </a:lnTo>
                  <a:lnTo>
                    <a:pt x="3329940" y="443102"/>
                  </a:lnTo>
                  <a:lnTo>
                    <a:pt x="3321811" y="443102"/>
                  </a:lnTo>
                  <a:lnTo>
                    <a:pt x="3314065" y="443102"/>
                  </a:lnTo>
                  <a:lnTo>
                    <a:pt x="3290316" y="439165"/>
                  </a:lnTo>
                  <a:lnTo>
                    <a:pt x="3287522" y="438023"/>
                  </a:lnTo>
                  <a:lnTo>
                    <a:pt x="3285490" y="436499"/>
                  </a:lnTo>
                  <a:lnTo>
                    <a:pt x="3284347" y="434721"/>
                  </a:lnTo>
                  <a:lnTo>
                    <a:pt x="3283204" y="432943"/>
                  </a:lnTo>
                  <a:lnTo>
                    <a:pt x="3282696" y="430911"/>
                  </a:lnTo>
                  <a:lnTo>
                    <a:pt x="3282696" y="428625"/>
                  </a:lnTo>
                  <a:lnTo>
                    <a:pt x="3282696" y="39243"/>
                  </a:lnTo>
                  <a:lnTo>
                    <a:pt x="3282696" y="28701"/>
                  </a:lnTo>
                  <a:lnTo>
                    <a:pt x="3285744" y="20827"/>
                  </a:lnTo>
                  <a:lnTo>
                    <a:pt x="3291840" y="15621"/>
                  </a:lnTo>
                  <a:lnTo>
                    <a:pt x="3298062" y="10413"/>
                  </a:lnTo>
                  <a:lnTo>
                    <a:pt x="3305555" y="7747"/>
                  </a:lnTo>
                  <a:lnTo>
                    <a:pt x="3314446" y="7747"/>
                  </a:lnTo>
                  <a:lnTo>
                    <a:pt x="3361690" y="7747"/>
                  </a:lnTo>
                  <a:lnTo>
                    <a:pt x="3370199" y="7747"/>
                  </a:lnTo>
                  <a:lnTo>
                    <a:pt x="3377310" y="8509"/>
                  </a:lnTo>
                  <a:lnTo>
                    <a:pt x="3383153" y="9906"/>
                  </a:lnTo>
                  <a:lnTo>
                    <a:pt x="3388868" y="11430"/>
                  </a:lnTo>
                  <a:lnTo>
                    <a:pt x="3394075" y="13843"/>
                  </a:lnTo>
                  <a:lnTo>
                    <a:pt x="3398647" y="17145"/>
                  </a:lnTo>
                  <a:lnTo>
                    <a:pt x="3403219" y="20447"/>
                  </a:lnTo>
                  <a:lnTo>
                    <a:pt x="3423920" y="52959"/>
                  </a:lnTo>
                  <a:lnTo>
                    <a:pt x="3508375" y="211327"/>
                  </a:lnTo>
                  <a:lnTo>
                    <a:pt x="3512067" y="218521"/>
                  </a:lnTo>
                  <a:lnTo>
                    <a:pt x="3515725" y="225631"/>
                  </a:lnTo>
                  <a:lnTo>
                    <a:pt x="3519358" y="232669"/>
                  </a:lnTo>
                  <a:lnTo>
                    <a:pt x="3522979" y="239649"/>
                  </a:lnTo>
                  <a:lnTo>
                    <a:pt x="3526500" y="246602"/>
                  </a:lnTo>
                  <a:lnTo>
                    <a:pt x="3543411" y="281209"/>
                  </a:lnTo>
                  <a:lnTo>
                    <a:pt x="3562223" y="321563"/>
                  </a:lnTo>
                  <a:lnTo>
                    <a:pt x="3562604" y="321563"/>
                  </a:lnTo>
                  <a:lnTo>
                    <a:pt x="3561079" y="272669"/>
                  </a:lnTo>
                  <a:lnTo>
                    <a:pt x="3560572" y="224027"/>
                  </a:lnTo>
                  <a:lnTo>
                    <a:pt x="3560572" y="20827"/>
                  </a:lnTo>
                  <a:lnTo>
                    <a:pt x="3560572" y="18542"/>
                  </a:lnTo>
                  <a:lnTo>
                    <a:pt x="3569334" y="10160"/>
                  </a:lnTo>
                  <a:lnTo>
                    <a:pt x="3572382" y="8762"/>
                  </a:lnTo>
                  <a:lnTo>
                    <a:pt x="3576574" y="7874"/>
                  </a:lnTo>
                  <a:lnTo>
                    <a:pt x="3581654" y="7238"/>
                  </a:lnTo>
                  <a:lnTo>
                    <a:pt x="3586860" y="6731"/>
                  </a:lnTo>
                  <a:lnTo>
                    <a:pt x="3593465" y="6476"/>
                  </a:lnTo>
                  <a:lnTo>
                    <a:pt x="3601466" y="6476"/>
                  </a:lnTo>
                  <a:close/>
                </a:path>
                <a:path w="3640454" h="448944">
                  <a:moveTo>
                    <a:pt x="2680716" y="5714"/>
                  </a:moveTo>
                  <a:lnTo>
                    <a:pt x="2689352" y="5714"/>
                  </a:lnTo>
                  <a:lnTo>
                    <a:pt x="2696591" y="6096"/>
                  </a:lnTo>
                  <a:lnTo>
                    <a:pt x="2702179" y="6731"/>
                  </a:lnTo>
                  <a:lnTo>
                    <a:pt x="2707767" y="7365"/>
                  </a:lnTo>
                  <a:lnTo>
                    <a:pt x="2724911" y="17525"/>
                  </a:lnTo>
                  <a:lnTo>
                    <a:pt x="2724911" y="19812"/>
                  </a:lnTo>
                  <a:lnTo>
                    <a:pt x="2724911" y="429006"/>
                  </a:lnTo>
                  <a:lnTo>
                    <a:pt x="2724911" y="431292"/>
                  </a:lnTo>
                  <a:lnTo>
                    <a:pt x="2724149" y="433197"/>
                  </a:lnTo>
                  <a:lnTo>
                    <a:pt x="2702179" y="442087"/>
                  </a:lnTo>
                  <a:lnTo>
                    <a:pt x="2696591" y="442722"/>
                  </a:lnTo>
                  <a:lnTo>
                    <a:pt x="2689352" y="443102"/>
                  </a:lnTo>
                  <a:lnTo>
                    <a:pt x="2680716" y="443102"/>
                  </a:lnTo>
                  <a:lnTo>
                    <a:pt x="2672207" y="443102"/>
                  </a:lnTo>
                  <a:lnTo>
                    <a:pt x="2645918" y="439420"/>
                  </a:lnTo>
                  <a:lnTo>
                    <a:pt x="2642489" y="438276"/>
                  </a:lnTo>
                  <a:lnTo>
                    <a:pt x="2640075" y="436880"/>
                  </a:lnTo>
                  <a:lnTo>
                    <a:pt x="2638679" y="435101"/>
                  </a:lnTo>
                  <a:lnTo>
                    <a:pt x="2637155" y="433197"/>
                  </a:lnTo>
                  <a:lnTo>
                    <a:pt x="2636520" y="431292"/>
                  </a:lnTo>
                  <a:lnTo>
                    <a:pt x="2636520" y="429006"/>
                  </a:lnTo>
                  <a:lnTo>
                    <a:pt x="2636520" y="19812"/>
                  </a:lnTo>
                  <a:lnTo>
                    <a:pt x="2636520" y="17525"/>
                  </a:lnTo>
                  <a:lnTo>
                    <a:pt x="2637155" y="15621"/>
                  </a:lnTo>
                  <a:lnTo>
                    <a:pt x="2638679" y="13843"/>
                  </a:lnTo>
                  <a:lnTo>
                    <a:pt x="2640075" y="11937"/>
                  </a:lnTo>
                  <a:lnTo>
                    <a:pt x="2642616" y="10540"/>
                  </a:lnTo>
                  <a:lnTo>
                    <a:pt x="2646045" y="9398"/>
                  </a:lnTo>
                  <a:lnTo>
                    <a:pt x="2649473" y="8255"/>
                  </a:lnTo>
                  <a:lnTo>
                    <a:pt x="2654046" y="7365"/>
                  </a:lnTo>
                  <a:lnTo>
                    <a:pt x="2659634" y="6731"/>
                  </a:lnTo>
                  <a:lnTo>
                    <a:pt x="2665222" y="6096"/>
                  </a:lnTo>
                  <a:lnTo>
                    <a:pt x="2672207" y="5714"/>
                  </a:lnTo>
                  <a:lnTo>
                    <a:pt x="2680716" y="5714"/>
                  </a:lnTo>
                  <a:close/>
                </a:path>
                <a:path w="3640454" h="448944">
                  <a:moveTo>
                    <a:pt x="2095499" y="5714"/>
                  </a:moveTo>
                  <a:lnTo>
                    <a:pt x="2134870" y="6603"/>
                  </a:lnTo>
                  <a:lnTo>
                    <a:pt x="2145284" y="8636"/>
                  </a:lnTo>
                  <a:lnTo>
                    <a:pt x="2149602" y="9778"/>
                  </a:lnTo>
                  <a:lnTo>
                    <a:pt x="2159508" y="24130"/>
                  </a:lnTo>
                  <a:lnTo>
                    <a:pt x="2293493" y="408305"/>
                  </a:lnTo>
                  <a:lnTo>
                    <a:pt x="2296160" y="416306"/>
                  </a:lnTo>
                  <a:lnTo>
                    <a:pt x="2297810" y="422656"/>
                  </a:lnTo>
                  <a:lnTo>
                    <a:pt x="2298446" y="427355"/>
                  </a:lnTo>
                  <a:lnTo>
                    <a:pt x="2299208" y="432053"/>
                  </a:lnTo>
                  <a:lnTo>
                    <a:pt x="2256917" y="443102"/>
                  </a:lnTo>
                  <a:lnTo>
                    <a:pt x="2248894" y="443077"/>
                  </a:lnTo>
                  <a:lnTo>
                    <a:pt x="2215769" y="440563"/>
                  </a:lnTo>
                  <a:lnTo>
                    <a:pt x="2212467" y="439547"/>
                  </a:lnTo>
                  <a:lnTo>
                    <a:pt x="2210054" y="438150"/>
                  </a:lnTo>
                  <a:lnTo>
                    <a:pt x="2208784" y="436372"/>
                  </a:lnTo>
                  <a:lnTo>
                    <a:pt x="2207386" y="434594"/>
                  </a:lnTo>
                  <a:lnTo>
                    <a:pt x="2206244" y="432308"/>
                  </a:lnTo>
                  <a:lnTo>
                    <a:pt x="2205355" y="429387"/>
                  </a:lnTo>
                  <a:lnTo>
                    <a:pt x="2176272" y="342264"/>
                  </a:lnTo>
                  <a:lnTo>
                    <a:pt x="2013458" y="342264"/>
                  </a:lnTo>
                  <a:lnTo>
                    <a:pt x="1986025" y="426974"/>
                  </a:lnTo>
                  <a:lnTo>
                    <a:pt x="1985136" y="430149"/>
                  </a:lnTo>
                  <a:lnTo>
                    <a:pt x="1983994" y="432815"/>
                  </a:lnTo>
                  <a:lnTo>
                    <a:pt x="1948053" y="443102"/>
                  </a:lnTo>
                  <a:lnTo>
                    <a:pt x="1938528" y="443102"/>
                  </a:lnTo>
                  <a:lnTo>
                    <a:pt x="1928241" y="443102"/>
                  </a:lnTo>
                  <a:lnTo>
                    <a:pt x="1899284" y="431038"/>
                  </a:lnTo>
                  <a:lnTo>
                    <a:pt x="1900046" y="426338"/>
                  </a:lnTo>
                  <a:lnTo>
                    <a:pt x="1900682" y="421639"/>
                  </a:lnTo>
                  <a:lnTo>
                    <a:pt x="2038604" y="23113"/>
                  </a:lnTo>
                  <a:lnTo>
                    <a:pt x="2043303" y="13970"/>
                  </a:lnTo>
                  <a:lnTo>
                    <a:pt x="2045081" y="11557"/>
                  </a:lnTo>
                  <a:lnTo>
                    <a:pt x="2048002" y="9778"/>
                  </a:lnTo>
                  <a:lnTo>
                    <a:pt x="2051811" y="8636"/>
                  </a:lnTo>
                  <a:lnTo>
                    <a:pt x="2055748" y="7365"/>
                  </a:lnTo>
                  <a:lnTo>
                    <a:pt x="2087427" y="5758"/>
                  </a:lnTo>
                  <a:lnTo>
                    <a:pt x="2095499" y="5714"/>
                  </a:lnTo>
                  <a:close/>
                </a:path>
                <a:path w="3640454" h="448944">
                  <a:moveTo>
                    <a:pt x="1576450" y="5714"/>
                  </a:moveTo>
                  <a:lnTo>
                    <a:pt x="1586610" y="5714"/>
                  </a:lnTo>
                  <a:lnTo>
                    <a:pt x="1594739" y="5969"/>
                  </a:lnTo>
                  <a:lnTo>
                    <a:pt x="1600454" y="6476"/>
                  </a:lnTo>
                  <a:lnTo>
                    <a:pt x="1606295" y="6858"/>
                  </a:lnTo>
                  <a:lnTo>
                    <a:pt x="1620393" y="13843"/>
                  </a:lnTo>
                  <a:lnTo>
                    <a:pt x="1621662" y="16001"/>
                  </a:lnTo>
                  <a:lnTo>
                    <a:pt x="1622806" y="18796"/>
                  </a:lnTo>
                  <a:lnTo>
                    <a:pt x="1623948" y="22098"/>
                  </a:lnTo>
                  <a:lnTo>
                    <a:pt x="1729358" y="356362"/>
                  </a:lnTo>
                  <a:lnTo>
                    <a:pt x="1729740" y="356362"/>
                  </a:lnTo>
                  <a:lnTo>
                    <a:pt x="1833245" y="23875"/>
                  </a:lnTo>
                  <a:lnTo>
                    <a:pt x="1834133" y="20065"/>
                  </a:lnTo>
                  <a:lnTo>
                    <a:pt x="1835277" y="17018"/>
                  </a:lnTo>
                  <a:lnTo>
                    <a:pt x="1836546" y="14605"/>
                  </a:lnTo>
                  <a:lnTo>
                    <a:pt x="1837944" y="12319"/>
                  </a:lnTo>
                  <a:lnTo>
                    <a:pt x="1840230" y="10413"/>
                  </a:lnTo>
                  <a:lnTo>
                    <a:pt x="1843405" y="9144"/>
                  </a:lnTo>
                  <a:lnTo>
                    <a:pt x="1846707" y="7747"/>
                  </a:lnTo>
                  <a:lnTo>
                    <a:pt x="1851279" y="6858"/>
                  </a:lnTo>
                  <a:lnTo>
                    <a:pt x="1857374" y="6476"/>
                  </a:lnTo>
                  <a:lnTo>
                    <a:pt x="1863344" y="5969"/>
                  </a:lnTo>
                  <a:lnTo>
                    <a:pt x="1871598" y="5714"/>
                  </a:lnTo>
                  <a:lnTo>
                    <a:pt x="1882140" y="5714"/>
                  </a:lnTo>
                  <a:lnTo>
                    <a:pt x="1892427" y="5714"/>
                  </a:lnTo>
                  <a:lnTo>
                    <a:pt x="1900428" y="6096"/>
                  </a:lnTo>
                  <a:lnTo>
                    <a:pt x="1906016" y="6731"/>
                  </a:lnTo>
                  <a:lnTo>
                    <a:pt x="1911731" y="7365"/>
                  </a:lnTo>
                  <a:lnTo>
                    <a:pt x="1915668" y="9017"/>
                  </a:lnTo>
                  <a:lnTo>
                    <a:pt x="1917827" y="11557"/>
                  </a:lnTo>
                  <a:lnTo>
                    <a:pt x="1919858" y="14224"/>
                  </a:lnTo>
                  <a:lnTo>
                    <a:pt x="1920620" y="17780"/>
                  </a:lnTo>
                  <a:lnTo>
                    <a:pt x="1919732" y="22478"/>
                  </a:lnTo>
                  <a:lnTo>
                    <a:pt x="1918970" y="27177"/>
                  </a:lnTo>
                  <a:lnTo>
                    <a:pt x="1917319" y="33400"/>
                  </a:lnTo>
                  <a:lnTo>
                    <a:pt x="1914652" y="41275"/>
                  </a:lnTo>
                  <a:lnTo>
                    <a:pt x="1785366" y="425703"/>
                  </a:lnTo>
                  <a:lnTo>
                    <a:pt x="1772284" y="440182"/>
                  </a:lnTo>
                  <a:lnTo>
                    <a:pt x="1768220" y="441451"/>
                  </a:lnTo>
                  <a:lnTo>
                    <a:pt x="1728723" y="443102"/>
                  </a:lnTo>
                  <a:lnTo>
                    <a:pt x="1719833" y="443102"/>
                  </a:lnTo>
                  <a:lnTo>
                    <a:pt x="1712214" y="442975"/>
                  </a:lnTo>
                  <a:lnTo>
                    <a:pt x="1705864" y="442975"/>
                  </a:lnTo>
                  <a:lnTo>
                    <a:pt x="1668271" y="433705"/>
                  </a:lnTo>
                  <a:lnTo>
                    <a:pt x="1667256" y="431800"/>
                  </a:lnTo>
                  <a:lnTo>
                    <a:pt x="1666240" y="430022"/>
                  </a:lnTo>
                  <a:lnTo>
                    <a:pt x="1665350" y="427609"/>
                  </a:lnTo>
                  <a:lnTo>
                    <a:pt x="1664461" y="424688"/>
                  </a:lnTo>
                  <a:lnTo>
                    <a:pt x="1535557" y="40512"/>
                  </a:lnTo>
                  <a:lnTo>
                    <a:pt x="1532890" y="32512"/>
                  </a:lnTo>
                  <a:lnTo>
                    <a:pt x="1531239" y="26162"/>
                  </a:lnTo>
                  <a:lnTo>
                    <a:pt x="1530731" y="21462"/>
                  </a:lnTo>
                  <a:lnTo>
                    <a:pt x="1530095" y="16763"/>
                  </a:lnTo>
                  <a:lnTo>
                    <a:pt x="1567902" y="5764"/>
                  </a:lnTo>
                  <a:lnTo>
                    <a:pt x="1576450" y="5714"/>
                  </a:lnTo>
                  <a:close/>
                </a:path>
                <a:path w="3640454" h="448944">
                  <a:moveTo>
                    <a:pt x="1431035" y="5714"/>
                  </a:moveTo>
                  <a:lnTo>
                    <a:pt x="1439671" y="5714"/>
                  </a:lnTo>
                  <a:lnTo>
                    <a:pt x="1446910" y="6096"/>
                  </a:lnTo>
                  <a:lnTo>
                    <a:pt x="1452498" y="6731"/>
                  </a:lnTo>
                  <a:lnTo>
                    <a:pt x="1458086" y="7365"/>
                  </a:lnTo>
                  <a:lnTo>
                    <a:pt x="1462532" y="8255"/>
                  </a:lnTo>
                  <a:lnTo>
                    <a:pt x="1465833" y="9398"/>
                  </a:lnTo>
                  <a:lnTo>
                    <a:pt x="1469135" y="10540"/>
                  </a:lnTo>
                  <a:lnTo>
                    <a:pt x="1471548" y="11937"/>
                  </a:lnTo>
                  <a:lnTo>
                    <a:pt x="1473072" y="13843"/>
                  </a:lnTo>
                  <a:lnTo>
                    <a:pt x="1474470" y="15621"/>
                  </a:lnTo>
                  <a:lnTo>
                    <a:pt x="1475232" y="17525"/>
                  </a:lnTo>
                  <a:lnTo>
                    <a:pt x="1475232" y="19812"/>
                  </a:lnTo>
                  <a:lnTo>
                    <a:pt x="1475232" y="429006"/>
                  </a:lnTo>
                  <a:lnTo>
                    <a:pt x="1475232" y="431292"/>
                  </a:lnTo>
                  <a:lnTo>
                    <a:pt x="1474470" y="433197"/>
                  </a:lnTo>
                  <a:lnTo>
                    <a:pt x="1452498" y="442087"/>
                  </a:lnTo>
                  <a:lnTo>
                    <a:pt x="1446910" y="442722"/>
                  </a:lnTo>
                  <a:lnTo>
                    <a:pt x="1439671" y="443102"/>
                  </a:lnTo>
                  <a:lnTo>
                    <a:pt x="1431035" y="443102"/>
                  </a:lnTo>
                  <a:lnTo>
                    <a:pt x="1422527" y="443102"/>
                  </a:lnTo>
                  <a:lnTo>
                    <a:pt x="1396237" y="439420"/>
                  </a:lnTo>
                  <a:lnTo>
                    <a:pt x="1392808" y="438276"/>
                  </a:lnTo>
                  <a:lnTo>
                    <a:pt x="1390395" y="436880"/>
                  </a:lnTo>
                  <a:lnTo>
                    <a:pt x="1388998" y="435101"/>
                  </a:lnTo>
                  <a:lnTo>
                    <a:pt x="1387474" y="433197"/>
                  </a:lnTo>
                  <a:lnTo>
                    <a:pt x="1386840" y="431292"/>
                  </a:lnTo>
                  <a:lnTo>
                    <a:pt x="1386840" y="429006"/>
                  </a:lnTo>
                  <a:lnTo>
                    <a:pt x="1386840" y="19812"/>
                  </a:lnTo>
                  <a:lnTo>
                    <a:pt x="1386840" y="17525"/>
                  </a:lnTo>
                  <a:lnTo>
                    <a:pt x="1387474" y="15621"/>
                  </a:lnTo>
                  <a:lnTo>
                    <a:pt x="1388998" y="13843"/>
                  </a:lnTo>
                  <a:lnTo>
                    <a:pt x="1390395" y="11937"/>
                  </a:lnTo>
                  <a:lnTo>
                    <a:pt x="1392935" y="10540"/>
                  </a:lnTo>
                  <a:lnTo>
                    <a:pt x="1396365" y="9398"/>
                  </a:lnTo>
                  <a:lnTo>
                    <a:pt x="1399794" y="8255"/>
                  </a:lnTo>
                  <a:lnTo>
                    <a:pt x="1404366" y="7365"/>
                  </a:lnTo>
                  <a:lnTo>
                    <a:pt x="1409954" y="6731"/>
                  </a:lnTo>
                  <a:lnTo>
                    <a:pt x="1415542" y="6096"/>
                  </a:lnTo>
                  <a:lnTo>
                    <a:pt x="1422527" y="5714"/>
                  </a:lnTo>
                  <a:lnTo>
                    <a:pt x="1431035" y="5714"/>
                  </a:lnTo>
                  <a:close/>
                </a:path>
                <a:path w="3640454" h="448944">
                  <a:moveTo>
                    <a:pt x="3008248" y="0"/>
                  </a:moveTo>
                  <a:lnTo>
                    <a:pt x="3054540" y="3301"/>
                  </a:lnTo>
                  <a:lnTo>
                    <a:pt x="3095117" y="13081"/>
                  </a:lnTo>
                  <a:lnTo>
                    <a:pt x="3129708" y="29686"/>
                  </a:lnTo>
                  <a:lnTo>
                    <a:pt x="3169991" y="67768"/>
                  </a:lnTo>
                  <a:lnTo>
                    <a:pt x="3189041" y="102006"/>
                  </a:lnTo>
                  <a:lnTo>
                    <a:pt x="3201876" y="143390"/>
                  </a:lnTo>
                  <a:lnTo>
                    <a:pt x="3208353" y="192158"/>
                  </a:lnTo>
                  <a:lnTo>
                    <a:pt x="3209162" y="219328"/>
                  </a:lnTo>
                  <a:lnTo>
                    <a:pt x="3208327" y="245590"/>
                  </a:lnTo>
                  <a:lnTo>
                    <a:pt x="3201608" y="293874"/>
                  </a:lnTo>
                  <a:lnTo>
                    <a:pt x="3188221" y="336299"/>
                  </a:lnTo>
                  <a:lnTo>
                    <a:pt x="3168358" y="372391"/>
                  </a:lnTo>
                  <a:lnTo>
                    <a:pt x="3141924" y="401943"/>
                  </a:lnTo>
                  <a:lnTo>
                    <a:pt x="3109158" y="424525"/>
                  </a:lnTo>
                  <a:lnTo>
                    <a:pt x="3070149" y="440031"/>
                  </a:lnTo>
                  <a:lnTo>
                    <a:pt x="3025088" y="447841"/>
                  </a:lnTo>
                  <a:lnTo>
                    <a:pt x="3000247" y="448818"/>
                  </a:lnTo>
                  <a:lnTo>
                    <a:pt x="2975740" y="447984"/>
                  </a:lnTo>
                  <a:lnTo>
                    <a:pt x="2931632" y="441317"/>
                  </a:lnTo>
                  <a:lnTo>
                    <a:pt x="2893909" y="428031"/>
                  </a:lnTo>
                  <a:lnTo>
                    <a:pt x="2849118" y="395224"/>
                  </a:lnTo>
                  <a:lnTo>
                    <a:pt x="2818596" y="346217"/>
                  </a:lnTo>
                  <a:lnTo>
                    <a:pt x="2806025" y="304353"/>
                  </a:lnTo>
                  <a:lnTo>
                    <a:pt x="2799738" y="254771"/>
                  </a:lnTo>
                  <a:lnTo>
                    <a:pt x="2798953" y="227075"/>
                  </a:lnTo>
                  <a:lnTo>
                    <a:pt x="2799786" y="201451"/>
                  </a:lnTo>
                  <a:lnTo>
                    <a:pt x="2806453" y="154156"/>
                  </a:lnTo>
                  <a:lnTo>
                    <a:pt x="2819840" y="112269"/>
                  </a:lnTo>
                  <a:lnTo>
                    <a:pt x="2839755" y="76507"/>
                  </a:lnTo>
                  <a:lnTo>
                    <a:pt x="2866191" y="47126"/>
                  </a:lnTo>
                  <a:lnTo>
                    <a:pt x="2898957" y="24509"/>
                  </a:lnTo>
                  <a:lnTo>
                    <a:pt x="2937936" y="8893"/>
                  </a:lnTo>
                  <a:lnTo>
                    <a:pt x="2983224" y="996"/>
                  </a:lnTo>
                  <a:lnTo>
                    <a:pt x="3008248" y="0"/>
                  </a:lnTo>
                  <a:close/>
                </a:path>
                <a:path w="3640454" h="448944">
                  <a:moveTo>
                    <a:pt x="789305" y="0"/>
                  </a:moveTo>
                  <a:lnTo>
                    <a:pt x="835596" y="3301"/>
                  </a:lnTo>
                  <a:lnTo>
                    <a:pt x="876172" y="13081"/>
                  </a:lnTo>
                  <a:lnTo>
                    <a:pt x="910764" y="29686"/>
                  </a:lnTo>
                  <a:lnTo>
                    <a:pt x="951047" y="67768"/>
                  </a:lnTo>
                  <a:lnTo>
                    <a:pt x="970097" y="102006"/>
                  </a:lnTo>
                  <a:lnTo>
                    <a:pt x="982932" y="143390"/>
                  </a:lnTo>
                  <a:lnTo>
                    <a:pt x="989409" y="192158"/>
                  </a:lnTo>
                  <a:lnTo>
                    <a:pt x="990219" y="219328"/>
                  </a:lnTo>
                  <a:lnTo>
                    <a:pt x="989383" y="245590"/>
                  </a:lnTo>
                  <a:lnTo>
                    <a:pt x="982664" y="293874"/>
                  </a:lnTo>
                  <a:lnTo>
                    <a:pt x="969277" y="336299"/>
                  </a:lnTo>
                  <a:lnTo>
                    <a:pt x="949414" y="372391"/>
                  </a:lnTo>
                  <a:lnTo>
                    <a:pt x="922980" y="401943"/>
                  </a:lnTo>
                  <a:lnTo>
                    <a:pt x="890214" y="424525"/>
                  </a:lnTo>
                  <a:lnTo>
                    <a:pt x="851205" y="440031"/>
                  </a:lnTo>
                  <a:lnTo>
                    <a:pt x="806144" y="447841"/>
                  </a:lnTo>
                  <a:lnTo>
                    <a:pt x="781304" y="448818"/>
                  </a:lnTo>
                  <a:lnTo>
                    <a:pt x="756796" y="447984"/>
                  </a:lnTo>
                  <a:lnTo>
                    <a:pt x="712688" y="441317"/>
                  </a:lnTo>
                  <a:lnTo>
                    <a:pt x="674965" y="428031"/>
                  </a:lnTo>
                  <a:lnTo>
                    <a:pt x="630173" y="395224"/>
                  </a:lnTo>
                  <a:lnTo>
                    <a:pt x="599652" y="346217"/>
                  </a:lnTo>
                  <a:lnTo>
                    <a:pt x="587081" y="304353"/>
                  </a:lnTo>
                  <a:lnTo>
                    <a:pt x="580794" y="254771"/>
                  </a:lnTo>
                  <a:lnTo>
                    <a:pt x="580008" y="227075"/>
                  </a:lnTo>
                  <a:lnTo>
                    <a:pt x="580842" y="201451"/>
                  </a:lnTo>
                  <a:lnTo>
                    <a:pt x="587509" y="154156"/>
                  </a:lnTo>
                  <a:lnTo>
                    <a:pt x="600896" y="112269"/>
                  </a:lnTo>
                  <a:lnTo>
                    <a:pt x="620811" y="76507"/>
                  </a:lnTo>
                  <a:lnTo>
                    <a:pt x="647247" y="47126"/>
                  </a:lnTo>
                  <a:lnTo>
                    <a:pt x="680013" y="24509"/>
                  </a:lnTo>
                  <a:lnTo>
                    <a:pt x="718992" y="8893"/>
                  </a:lnTo>
                  <a:lnTo>
                    <a:pt x="764280" y="996"/>
                  </a:lnTo>
                  <a:lnTo>
                    <a:pt x="78930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755775" y="1158062"/>
            <a:ext cx="5351780" cy="2587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motivation </a:t>
            </a: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>
                <a:latin typeface="Calibri"/>
                <a:cs typeface="Calibri"/>
              </a:rPr>
              <a:t>doing this </a:t>
            </a:r>
            <a:r>
              <a:rPr dirty="0" sz="2400" spc="-10">
                <a:latin typeface="Calibri"/>
                <a:cs typeface="Calibri"/>
              </a:rPr>
              <a:t>project </a:t>
            </a:r>
            <a:r>
              <a:rPr dirty="0" sz="2400" spc="-15">
                <a:latin typeface="Calibri"/>
                <a:cs typeface="Calibri"/>
              </a:rPr>
              <a:t>was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primarily an </a:t>
            </a:r>
            <a:r>
              <a:rPr dirty="0" sz="2400" spc="-10">
                <a:latin typeface="Calibri"/>
                <a:cs typeface="Calibri"/>
              </a:rPr>
              <a:t>interest </a:t>
            </a:r>
            <a:r>
              <a:rPr dirty="0" sz="2400">
                <a:latin typeface="Calibri"/>
                <a:cs typeface="Calibri"/>
              </a:rPr>
              <a:t>in undertaking a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challenging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area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field.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opportunity </a:t>
            </a:r>
            <a:r>
              <a:rPr dirty="0" sz="2400" spc="-10">
                <a:latin typeface="Calibri"/>
                <a:cs typeface="Calibri"/>
              </a:rPr>
              <a:t>to </a:t>
            </a:r>
            <a:r>
              <a:rPr dirty="0" sz="2400">
                <a:latin typeface="Calibri"/>
                <a:cs typeface="Calibri"/>
              </a:rPr>
              <a:t>learn about a new </a:t>
            </a:r>
            <a:r>
              <a:rPr dirty="0" sz="2400" spc="-5">
                <a:latin typeface="Calibri"/>
                <a:cs typeface="Calibri"/>
              </a:rPr>
              <a:t>area of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computing </a:t>
            </a:r>
            <a:r>
              <a:rPr dirty="0" sz="2400">
                <a:latin typeface="Calibri"/>
                <a:cs typeface="Calibri"/>
              </a:rPr>
              <a:t>not </a:t>
            </a:r>
            <a:r>
              <a:rPr dirty="0" sz="2400" spc="-15">
                <a:latin typeface="Calibri"/>
                <a:cs typeface="Calibri"/>
              </a:rPr>
              <a:t>covered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-5">
                <a:latin typeface="Calibri"/>
                <a:cs typeface="Calibri"/>
              </a:rPr>
              <a:t>lectures </a:t>
            </a:r>
            <a:r>
              <a:rPr dirty="0" sz="2400" spc="-15">
                <a:latin typeface="Calibri"/>
                <a:cs typeface="Calibri"/>
              </a:rPr>
              <a:t>was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appealing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surely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help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our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further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development.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99288" y="402386"/>
            <a:ext cx="8286115" cy="565785"/>
            <a:chOff x="399288" y="402386"/>
            <a:chExt cx="8286115" cy="5657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8" y="402386"/>
              <a:ext cx="8285733" cy="565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233" y="448690"/>
              <a:ext cx="8198624" cy="476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7173" y="773049"/>
              <a:ext cx="120065" cy="9855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6111" y="654177"/>
              <a:ext cx="141224" cy="2053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22059" y="648843"/>
              <a:ext cx="158750" cy="2151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27042" y="648843"/>
              <a:ext cx="158750" cy="215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45806" y="641731"/>
              <a:ext cx="138049" cy="882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8949" y="641731"/>
              <a:ext cx="138049" cy="882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3077" y="641731"/>
              <a:ext cx="138048" cy="882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1621" y="641731"/>
              <a:ext cx="138048" cy="882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80896" y="588263"/>
              <a:ext cx="7562215" cy="337185"/>
            </a:xfrm>
            <a:custGeom>
              <a:avLst/>
              <a:gdLst/>
              <a:ahLst/>
              <a:cxnLst/>
              <a:rect l="l" t="t" r="r" b="b"/>
              <a:pathLst>
                <a:path w="7562215" h="337184">
                  <a:moveTo>
                    <a:pt x="7259574" y="0"/>
                  </a:moveTo>
                  <a:lnTo>
                    <a:pt x="7299864" y="6000"/>
                  </a:lnTo>
                  <a:lnTo>
                    <a:pt x="7334494" y="27271"/>
                  </a:lnTo>
                  <a:lnTo>
                    <a:pt x="7352919" y="54610"/>
                  </a:lnTo>
                  <a:lnTo>
                    <a:pt x="7359634" y="47632"/>
                  </a:lnTo>
                  <a:lnTo>
                    <a:pt x="7392066" y="20399"/>
                  </a:lnTo>
                  <a:lnTo>
                    <a:pt x="7429754" y="3175"/>
                  </a:lnTo>
                  <a:lnTo>
                    <a:pt x="7455408" y="0"/>
                  </a:lnTo>
                  <a:lnTo>
                    <a:pt x="7469749" y="621"/>
                  </a:lnTo>
                  <a:lnTo>
                    <a:pt x="7515393" y="15531"/>
                  </a:lnTo>
                  <a:lnTo>
                    <a:pt x="7544427" y="46362"/>
                  </a:lnTo>
                  <a:lnTo>
                    <a:pt x="7558853" y="89417"/>
                  </a:lnTo>
                  <a:lnTo>
                    <a:pt x="7561960" y="126619"/>
                  </a:lnTo>
                  <a:lnTo>
                    <a:pt x="7561960" y="317753"/>
                  </a:lnTo>
                  <a:lnTo>
                    <a:pt x="7561960" y="320039"/>
                  </a:lnTo>
                  <a:lnTo>
                    <a:pt x="7553198" y="327787"/>
                  </a:lnTo>
                  <a:lnTo>
                    <a:pt x="7550023" y="328930"/>
                  </a:lnTo>
                  <a:lnTo>
                    <a:pt x="7545832" y="329819"/>
                  </a:lnTo>
                  <a:lnTo>
                    <a:pt x="7540498" y="330326"/>
                  </a:lnTo>
                  <a:lnTo>
                    <a:pt x="7535163" y="330962"/>
                  </a:lnTo>
                  <a:lnTo>
                    <a:pt x="7528306" y="331215"/>
                  </a:lnTo>
                  <a:lnTo>
                    <a:pt x="7520051" y="331215"/>
                  </a:lnTo>
                  <a:lnTo>
                    <a:pt x="7511542" y="331215"/>
                  </a:lnTo>
                  <a:lnTo>
                    <a:pt x="7504683" y="330962"/>
                  </a:lnTo>
                  <a:lnTo>
                    <a:pt x="7499223" y="330326"/>
                  </a:lnTo>
                  <a:lnTo>
                    <a:pt x="7493888" y="329819"/>
                  </a:lnTo>
                  <a:lnTo>
                    <a:pt x="7489571" y="328930"/>
                  </a:lnTo>
                  <a:lnTo>
                    <a:pt x="7486396" y="327787"/>
                  </a:lnTo>
                  <a:lnTo>
                    <a:pt x="7483094" y="326771"/>
                  </a:lnTo>
                  <a:lnTo>
                    <a:pt x="7480934" y="325374"/>
                  </a:lnTo>
                  <a:lnTo>
                    <a:pt x="7479664" y="323596"/>
                  </a:lnTo>
                  <a:lnTo>
                    <a:pt x="7478522" y="321945"/>
                  </a:lnTo>
                  <a:lnTo>
                    <a:pt x="7477886" y="320039"/>
                  </a:lnTo>
                  <a:lnTo>
                    <a:pt x="7477886" y="317753"/>
                  </a:lnTo>
                  <a:lnTo>
                    <a:pt x="7477886" y="140715"/>
                  </a:lnTo>
                  <a:lnTo>
                    <a:pt x="7470267" y="97789"/>
                  </a:lnTo>
                  <a:lnTo>
                    <a:pt x="7466330" y="91948"/>
                  </a:lnTo>
                  <a:lnTo>
                    <a:pt x="7462393" y="85978"/>
                  </a:lnTo>
                  <a:lnTo>
                    <a:pt x="7457439" y="81407"/>
                  </a:lnTo>
                  <a:lnTo>
                    <a:pt x="7451598" y="78232"/>
                  </a:lnTo>
                  <a:lnTo>
                    <a:pt x="7445629" y="74930"/>
                  </a:lnTo>
                  <a:lnTo>
                    <a:pt x="7438517" y="73406"/>
                  </a:lnTo>
                  <a:lnTo>
                    <a:pt x="7430261" y="73406"/>
                  </a:lnTo>
                  <a:lnTo>
                    <a:pt x="7391973" y="91588"/>
                  </a:lnTo>
                  <a:lnTo>
                    <a:pt x="7366381" y="119252"/>
                  </a:lnTo>
                  <a:lnTo>
                    <a:pt x="7366381" y="317753"/>
                  </a:lnTo>
                  <a:lnTo>
                    <a:pt x="7366381" y="320039"/>
                  </a:lnTo>
                  <a:lnTo>
                    <a:pt x="7357491" y="327787"/>
                  </a:lnTo>
                  <a:lnTo>
                    <a:pt x="7354188" y="328930"/>
                  </a:lnTo>
                  <a:lnTo>
                    <a:pt x="7349871" y="329819"/>
                  </a:lnTo>
                  <a:lnTo>
                    <a:pt x="7344536" y="330326"/>
                  </a:lnTo>
                  <a:lnTo>
                    <a:pt x="7339203" y="330962"/>
                  </a:lnTo>
                  <a:lnTo>
                    <a:pt x="7332472" y="331215"/>
                  </a:lnTo>
                  <a:lnTo>
                    <a:pt x="7324471" y="331215"/>
                  </a:lnTo>
                  <a:lnTo>
                    <a:pt x="7316216" y="331215"/>
                  </a:lnTo>
                  <a:lnTo>
                    <a:pt x="7309358" y="330962"/>
                  </a:lnTo>
                  <a:lnTo>
                    <a:pt x="7304024" y="330326"/>
                  </a:lnTo>
                  <a:lnTo>
                    <a:pt x="7298689" y="329819"/>
                  </a:lnTo>
                  <a:lnTo>
                    <a:pt x="7294372" y="328930"/>
                  </a:lnTo>
                  <a:lnTo>
                    <a:pt x="7291197" y="327787"/>
                  </a:lnTo>
                  <a:lnTo>
                    <a:pt x="7287895" y="326771"/>
                  </a:lnTo>
                  <a:lnTo>
                    <a:pt x="7285608" y="325374"/>
                  </a:lnTo>
                  <a:lnTo>
                    <a:pt x="7284338" y="323596"/>
                  </a:lnTo>
                  <a:lnTo>
                    <a:pt x="7282942" y="321945"/>
                  </a:lnTo>
                  <a:lnTo>
                    <a:pt x="7282307" y="320039"/>
                  </a:lnTo>
                  <a:lnTo>
                    <a:pt x="7282307" y="317753"/>
                  </a:lnTo>
                  <a:lnTo>
                    <a:pt x="7282307" y="140715"/>
                  </a:lnTo>
                  <a:lnTo>
                    <a:pt x="7274686" y="97789"/>
                  </a:lnTo>
                  <a:lnTo>
                    <a:pt x="7270877" y="91948"/>
                  </a:lnTo>
                  <a:lnTo>
                    <a:pt x="7267067" y="85978"/>
                  </a:lnTo>
                  <a:lnTo>
                    <a:pt x="7262241" y="81407"/>
                  </a:lnTo>
                  <a:lnTo>
                    <a:pt x="7256145" y="78232"/>
                  </a:lnTo>
                  <a:lnTo>
                    <a:pt x="7250176" y="74930"/>
                  </a:lnTo>
                  <a:lnTo>
                    <a:pt x="7243063" y="73406"/>
                  </a:lnTo>
                  <a:lnTo>
                    <a:pt x="7235062" y="73406"/>
                  </a:lnTo>
                  <a:lnTo>
                    <a:pt x="7196468" y="91588"/>
                  </a:lnTo>
                  <a:lnTo>
                    <a:pt x="7171055" y="119252"/>
                  </a:lnTo>
                  <a:lnTo>
                    <a:pt x="7171055" y="317753"/>
                  </a:lnTo>
                  <a:lnTo>
                    <a:pt x="7171055" y="320039"/>
                  </a:lnTo>
                  <a:lnTo>
                    <a:pt x="7162292" y="327787"/>
                  </a:lnTo>
                  <a:lnTo>
                    <a:pt x="7158989" y="328930"/>
                  </a:lnTo>
                  <a:lnTo>
                    <a:pt x="7154672" y="329819"/>
                  </a:lnTo>
                  <a:lnTo>
                    <a:pt x="7149337" y="330326"/>
                  </a:lnTo>
                  <a:lnTo>
                    <a:pt x="7144004" y="330962"/>
                  </a:lnTo>
                  <a:lnTo>
                    <a:pt x="7137146" y="331215"/>
                  </a:lnTo>
                  <a:lnTo>
                    <a:pt x="7128891" y="331215"/>
                  </a:lnTo>
                  <a:lnTo>
                    <a:pt x="7120635" y="331215"/>
                  </a:lnTo>
                  <a:lnTo>
                    <a:pt x="7113905" y="330962"/>
                  </a:lnTo>
                  <a:lnTo>
                    <a:pt x="7108444" y="330326"/>
                  </a:lnTo>
                  <a:lnTo>
                    <a:pt x="7103109" y="329819"/>
                  </a:lnTo>
                  <a:lnTo>
                    <a:pt x="7098792" y="328930"/>
                  </a:lnTo>
                  <a:lnTo>
                    <a:pt x="7095617" y="327787"/>
                  </a:lnTo>
                  <a:lnTo>
                    <a:pt x="7092314" y="326771"/>
                  </a:lnTo>
                  <a:lnTo>
                    <a:pt x="7090029" y="325374"/>
                  </a:lnTo>
                  <a:lnTo>
                    <a:pt x="7088758" y="323596"/>
                  </a:lnTo>
                  <a:lnTo>
                    <a:pt x="7087361" y="321945"/>
                  </a:lnTo>
                  <a:lnTo>
                    <a:pt x="7086727" y="320039"/>
                  </a:lnTo>
                  <a:lnTo>
                    <a:pt x="7086727" y="317753"/>
                  </a:lnTo>
                  <a:lnTo>
                    <a:pt x="7086727" y="19050"/>
                  </a:lnTo>
                  <a:lnTo>
                    <a:pt x="7086727" y="16890"/>
                  </a:lnTo>
                  <a:lnTo>
                    <a:pt x="7087234" y="14859"/>
                  </a:lnTo>
                  <a:lnTo>
                    <a:pt x="7088378" y="13208"/>
                  </a:lnTo>
                  <a:lnTo>
                    <a:pt x="7089521" y="11557"/>
                  </a:lnTo>
                  <a:lnTo>
                    <a:pt x="7105650" y="6603"/>
                  </a:lnTo>
                  <a:lnTo>
                    <a:pt x="7110222" y="5969"/>
                  </a:lnTo>
                  <a:lnTo>
                    <a:pt x="7115936" y="5714"/>
                  </a:lnTo>
                  <a:lnTo>
                    <a:pt x="7122922" y="5714"/>
                  </a:lnTo>
                  <a:lnTo>
                    <a:pt x="7130033" y="5714"/>
                  </a:lnTo>
                  <a:lnTo>
                    <a:pt x="7136003" y="5969"/>
                  </a:lnTo>
                  <a:lnTo>
                    <a:pt x="7140702" y="6603"/>
                  </a:lnTo>
                  <a:lnTo>
                    <a:pt x="7145274" y="7112"/>
                  </a:lnTo>
                  <a:lnTo>
                    <a:pt x="7157084" y="13208"/>
                  </a:lnTo>
                  <a:lnTo>
                    <a:pt x="7158228" y="14859"/>
                  </a:lnTo>
                  <a:lnTo>
                    <a:pt x="7158735" y="16890"/>
                  </a:lnTo>
                  <a:lnTo>
                    <a:pt x="7158735" y="19050"/>
                  </a:lnTo>
                  <a:lnTo>
                    <a:pt x="7158735" y="53594"/>
                  </a:lnTo>
                  <a:lnTo>
                    <a:pt x="7195829" y="20964"/>
                  </a:lnTo>
                  <a:lnTo>
                    <a:pt x="7233285" y="3349"/>
                  </a:lnTo>
                  <a:lnTo>
                    <a:pt x="7246286" y="835"/>
                  </a:lnTo>
                  <a:lnTo>
                    <a:pt x="7259574" y="0"/>
                  </a:lnTo>
                  <a:close/>
                </a:path>
                <a:path w="7562215" h="337184">
                  <a:moveTo>
                    <a:pt x="6837680" y="0"/>
                  </a:moveTo>
                  <a:lnTo>
                    <a:pt x="6887811" y="6215"/>
                  </a:lnTo>
                  <a:lnTo>
                    <a:pt x="6925992" y="24256"/>
                  </a:lnTo>
                  <a:lnTo>
                    <a:pt x="6953430" y="51919"/>
                  </a:lnTo>
                  <a:lnTo>
                    <a:pt x="6970522" y="88137"/>
                  </a:lnTo>
                  <a:lnTo>
                    <a:pt x="6978147" y="130875"/>
                  </a:lnTo>
                  <a:lnTo>
                    <a:pt x="6978650" y="146303"/>
                  </a:lnTo>
                  <a:lnTo>
                    <a:pt x="6978650" y="159765"/>
                  </a:lnTo>
                  <a:lnTo>
                    <a:pt x="6978650" y="170052"/>
                  </a:lnTo>
                  <a:lnTo>
                    <a:pt x="6976363" y="177546"/>
                  </a:lnTo>
                  <a:lnTo>
                    <a:pt x="6971792" y="182499"/>
                  </a:lnTo>
                  <a:lnTo>
                    <a:pt x="6967220" y="187451"/>
                  </a:lnTo>
                  <a:lnTo>
                    <a:pt x="6960870" y="189864"/>
                  </a:lnTo>
                  <a:lnTo>
                    <a:pt x="6952869" y="189864"/>
                  </a:lnTo>
                  <a:lnTo>
                    <a:pt x="6771005" y="189864"/>
                  </a:lnTo>
                  <a:lnTo>
                    <a:pt x="6778122" y="232038"/>
                  </a:lnTo>
                  <a:lnTo>
                    <a:pt x="6807948" y="264400"/>
                  </a:lnTo>
                  <a:lnTo>
                    <a:pt x="6852666" y="273303"/>
                  </a:lnTo>
                  <a:lnTo>
                    <a:pt x="6863381" y="273093"/>
                  </a:lnTo>
                  <a:lnTo>
                    <a:pt x="6907149" y="266715"/>
                  </a:lnTo>
                  <a:lnTo>
                    <a:pt x="6946137" y="253873"/>
                  </a:lnTo>
                  <a:lnTo>
                    <a:pt x="6950456" y="252857"/>
                  </a:lnTo>
                  <a:lnTo>
                    <a:pt x="6953884" y="252857"/>
                  </a:lnTo>
                  <a:lnTo>
                    <a:pt x="6955789" y="252857"/>
                  </a:lnTo>
                  <a:lnTo>
                    <a:pt x="6957568" y="253237"/>
                  </a:lnTo>
                  <a:lnTo>
                    <a:pt x="6958837" y="254000"/>
                  </a:lnTo>
                  <a:lnTo>
                    <a:pt x="6960234" y="254762"/>
                  </a:lnTo>
                  <a:lnTo>
                    <a:pt x="6961251" y="256159"/>
                  </a:lnTo>
                  <a:lnTo>
                    <a:pt x="6962139" y="258190"/>
                  </a:lnTo>
                  <a:lnTo>
                    <a:pt x="6963156" y="260223"/>
                  </a:lnTo>
                  <a:lnTo>
                    <a:pt x="6963663" y="263016"/>
                  </a:lnTo>
                  <a:lnTo>
                    <a:pt x="6964045" y="266700"/>
                  </a:lnTo>
                  <a:lnTo>
                    <a:pt x="6964426" y="270383"/>
                  </a:lnTo>
                  <a:lnTo>
                    <a:pt x="6964553" y="275082"/>
                  </a:lnTo>
                  <a:lnTo>
                    <a:pt x="6964553" y="280670"/>
                  </a:lnTo>
                  <a:lnTo>
                    <a:pt x="6964553" y="285496"/>
                  </a:lnTo>
                  <a:lnTo>
                    <a:pt x="6964426" y="289687"/>
                  </a:lnTo>
                  <a:lnTo>
                    <a:pt x="6964172" y="293243"/>
                  </a:lnTo>
                  <a:lnTo>
                    <a:pt x="6964045" y="296672"/>
                  </a:lnTo>
                  <a:lnTo>
                    <a:pt x="6963663" y="299593"/>
                  </a:lnTo>
                  <a:lnTo>
                    <a:pt x="6963156" y="302006"/>
                  </a:lnTo>
                  <a:lnTo>
                    <a:pt x="6962775" y="304546"/>
                  </a:lnTo>
                  <a:lnTo>
                    <a:pt x="6928183" y="325372"/>
                  </a:lnTo>
                  <a:lnTo>
                    <a:pt x="6886575" y="334010"/>
                  </a:lnTo>
                  <a:lnTo>
                    <a:pt x="6845046" y="336931"/>
                  </a:lnTo>
                  <a:lnTo>
                    <a:pt x="6825684" y="336292"/>
                  </a:lnTo>
                  <a:lnTo>
                    <a:pt x="6775196" y="326898"/>
                  </a:lnTo>
                  <a:lnTo>
                    <a:pt x="6735798" y="305966"/>
                  </a:lnTo>
                  <a:lnTo>
                    <a:pt x="6707600" y="273256"/>
                  </a:lnTo>
                  <a:lnTo>
                    <a:pt x="6690852" y="228570"/>
                  </a:lnTo>
                  <a:lnTo>
                    <a:pt x="6685280" y="171831"/>
                  </a:lnTo>
                  <a:lnTo>
                    <a:pt x="6685924" y="152401"/>
                  </a:lnTo>
                  <a:lnTo>
                    <a:pt x="6695694" y="99949"/>
                  </a:lnTo>
                  <a:lnTo>
                    <a:pt x="6716482" y="57461"/>
                  </a:lnTo>
                  <a:lnTo>
                    <a:pt x="6747700" y="26082"/>
                  </a:lnTo>
                  <a:lnTo>
                    <a:pt x="6788423" y="6590"/>
                  </a:lnTo>
                  <a:lnTo>
                    <a:pt x="6820340" y="736"/>
                  </a:lnTo>
                  <a:lnTo>
                    <a:pt x="6837680" y="0"/>
                  </a:lnTo>
                  <a:close/>
                </a:path>
                <a:path w="7562215" h="337184">
                  <a:moveTo>
                    <a:pt x="5824220" y="0"/>
                  </a:moveTo>
                  <a:lnTo>
                    <a:pt x="5878458" y="6161"/>
                  </a:lnTo>
                  <a:lnTo>
                    <a:pt x="5920771" y="24352"/>
                  </a:lnTo>
                  <a:lnTo>
                    <a:pt x="5951587" y="54040"/>
                  </a:lnTo>
                  <a:lnTo>
                    <a:pt x="5971285" y="94741"/>
                  </a:lnTo>
                  <a:lnTo>
                    <a:pt x="5979983" y="146069"/>
                  </a:lnTo>
                  <a:lnTo>
                    <a:pt x="5980557" y="165481"/>
                  </a:lnTo>
                  <a:lnTo>
                    <a:pt x="5979935" y="184124"/>
                  </a:lnTo>
                  <a:lnTo>
                    <a:pt x="5970524" y="235076"/>
                  </a:lnTo>
                  <a:lnTo>
                    <a:pt x="5949664" y="277403"/>
                  </a:lnTo>
                  <a:lnTo>
                    <a:pt x="5917072" y="309514"/>
                  </a:lnTo>
                  <a:lnTo>
                    <a:pt x="5872789" y="329912"/>
                  </a:lnTo>
                  <a:lnTo>
                    <a:pt x="5816854" y="336931"/>
                  </a:lnTo>
                  <a:lnTo>
                    <a:pt x="5797589" y="336240"/>
                  </a:lnTo>
                  <a:lnTo>
                    <a:pt x="5747511" y="325882"/>
                  </a:lnTo>
                  <a:lnTo>
                    <a:pt x="5708971" y="303629"/>
                  </a:lnTo>
                  <a:lnTo>
                    <a:pt x="5681725" y="270208"/>
                  </a:lnTo>
                  <a:lnTo>
                    <a:pt x="5665714" y="225849"/>
                  </a:lnTo>
                  <a:lnTo>
                    <a:pt x="5660517" y="171450"/>
                  </a:lnTo>
                  <a:lnTo>
                    <a:pt x="5661140" y="152784"/>
                  </a:lnTo>
                  <a:lnTo>
                    <a:pt x="5670677" y="101600"/>
                  </a:lnTo>
                  <a:lnTo>
                    <a:pt x="5691733" y="59255"/>
                  </a:lnTo>
                  <a:lnTo>
                    <a:pt x="5724334" y="27384"/>
                  </a:lnTo>
                  <a:lnTo>
                    <a:pt x="5768338" y="7018"/>
                  </a:lnTo>
                  <a:lnTo>
                    <a:pt x="5824220" y="0"/>
                  </a:lnTo>
                  <a:close/>
                </a:path>
                <a:path w="7562215" h="337184">
                  <a:moveTo>
                    <a:pt x="5555614" y="0"/>
                  </a:moveTo>
                  <a:lnTo>
                    <a:pt x="5558535" y="0"/>
                  </a:lnTo>
                  <a:lnTo>
                    <a:pt x="5561583" y="126"/>
                  </a:lnTo>
                  <a:lnTo>
                    <a:pt x="5565012" y="508"/>
                  </a:lnTo>
                  <a:lnTo>
                    <a:pt x="5568314" y="888"/>
                  </a:lnTo>
                  <a:lnTo>
                    <a:pt x="5571744" y="1397"/>
                  </a:lnTo>
                  <a:lnTo>
                    <a:pt x="5575300" y="2159"/>
                  </a:lnTo>
                  <a:lnTo>
                    <a:pt x="5578983" y="2921"/>
                  </a:lnTo>
                  <a:lnTo>
                    <a:pt x="5593207" y="11684"/>
                  </a:lnTo>
                  <a:lnTo>
                    <a:pt x="5593842" y="13081"/>
                  </a:lnTo>
                  <a:lnTo>
                    <a:pt x="5594350" y="14859"/>
                  </a:lnTo>
                  <a:lnTo>
                    <a:pt x="5594731" y="17272"/>
                  </a:lnTo>
                  <a:lnTo>
                    <a:pt x="5595238" y="19558"/>
                  </a:lnTo>
                  <a:lnTo>
                    <a:pt x="5595493" y="23113"/>
                  </a:lnTo>
                  <a:lnTo>
                    <a:pt x="5595747" y="27812"/>
                  </a:lnTo>
                  <a:lnTo>
                    <a:pt x="5596001" y="32512"/>
                  </a:lnTo>
                  <a:lnTo>
                    <a:pt x="5596128" y="38862"/>
                  </a:lnTo>
                  <a:lnTo>
                    <a:pt x="5596128" y="46862"/>
                  </a:lnTo>
                  <a:lnTo>
                    <a:pt x="5596128" y="54990"/>
                  </a:lnTo>
                  <a:lnTo>
                    <a:pt x="5593460" y="78739"/>
                  </a:lnTo>
                  <a:lnTo>
                    <a:pt x="5592572" y="81661"/>
                  </a:lnTo>
                  <a:lnTo>
                    <a:pt x="5591429" y="83565"/>
                  </a:lnTo>
                  <a:lnTo>
                    <a:pt x="5589905" y="84709"/>
                  </a:lnTo>
                  <a:lnTo>
                    <a:pt x="5588508" y="85851"/>
                  </a:lnTo>
                  <a:lnTo>
                    <a:pt x="5586603" y="86360"/>
                  </a:lnTo>
                  <a:lnTo>
                    <a:pt x="5584444" y="86360"/>
                  </a:lnTo>
                  <a:lnTo>
                    <a:pt x="5582666" y="86360"/>
                  </a:lnTo>
                  <a:lnTo>
                    <a:pt x="5580633" y="85978"/>
                  </a:lnTo>
                  <a:lnTo>
                    <a:pt x="5578348" y="85216"/>
                  </a:lnTo>
                  <a:lnTo>
                    <a:pt x="5576188" y="84455"/>
                  </a:lnTo>
                  <a:lnTo>
                    <a:pt x="5573649" y="83565"/>
                  </a:lnTo>
                  <a:lnTo>
                    <a:pt x="5570855" y="82676"/>
                  </a:lnTo>
                  <a:lnTo>
                    <a:pt x="5568060" y="81787"/>
                  </a:lnTo>
                  <a:lnTo>
                    <a:pt x="5565012" y="81025"/>
                  </a:lnTo>
                  <a:lnTo>
                    <a:pt x="5561583" y="80263"/>
                  </a:lnTo>
                  <a:lnTo>
                    <a:pt x="5558282" y="79375"/>
                  </a:lnTo>
                  <a:lnTo>
                    <a:pt x="5554599" y="78994"/>
                  </a:lnTo>
                  <a:lnTo>
                    <a:pt x="5550534" y="78994"/>
                  </a:lnTo>
                  <a:lnTo>
                    <a:pt x="5545835" y="78994"/>
                  </a:lnTo>
                  <a:lnTo>
                    <a:pt x="5541136" y="80010"/>
                  </a:lnTo>
                  <a:lnTo>
                    <a:pt x="5536564" y="81914"/>
                  </a:lnTo>
                  <a:lnTo>
                    <a:pt x="5531866" y="83820"/>
                  </a:lnTo>
                  <a:lnTo>
                    <a:pt x="5526912" y="86740"/>
                  </a:lnTo>
                  <a:lnTo>
                    <a:pt x="5521959" y="90805"/>
                  </a:lnTo>
                  <a:lnTo>
                    <a:pt x="5516880" y="94741"/>
                  </a:lnTo>
                  <a:lnTo>
                    <a:pt x="5511673" y="100075"/>
                  </a:lnTo>
                  <a:lnTo>
                    <a:pt x="5488558" y="131572"/>
                  </a:lnTo>
                  <a:lnTo>
                    <a:pt x="5488558" y="317753"/>
                  </a:lnTo>
                  <a:lnTo>
                    <a:pt x="5488558" y="320039"/>
                  </a:lnTo>
                  <a:lnTo>
                    <a:pt x="5479796" y="327787"/>
                  </a:lnTo>
                  <a:lnTo>
                    <a:pt x="5476494" y="328930"/>
                  </a:lnTo>
                  <a:lnTo>
                    <a:pt x="5472176" y="329819"/>
                  </a:lnTo>
                  <a:lnTo>
                    <a:pt x="5466842" y="330326"/>
                  </a:lnTo>
                  <a:lnTo>
                    <a:pt x="5461508" y="330962"/>
                  </a:lnTo>
                  <a:lnTo>
                    <a:pt x="5454650" y="331215"/>
                  </a:lnTo>
                  <a:lnTo>
                    <a:pt x="5446395" y="331215"/>
                  </a:lnTo>
                  <a:lnTo>
                    <a:pt x="5438139" y="331215"/>
                  </a:lnTo>
                  <a:lnTo>
                    <a:pt x="5431408" y="330962"/>
                  </a:lnTo>
                  <a:lnTo>
                    <a:pt x="5425948" y="330326"/>
                  </a:lnTo>
                  <a:lnTo>
                    <a:pt x="5420614" y="329819"/>
                  </a:lnTo>
                  <a:lnTo>
                    <a:pt x="5416295" y="328930"/>
                  </a:lnTo>
                  <a:lnTo>
                    <a:pt x="5413120" y="327787"/>
                  </a:lnTo>
                  <a:lnTo>
                    <a:pt x="5409819" y="326771"/>
                  </a:lnTo>
                  <a:lnTo>
                    <a:pt x="5407533" y="325374"/>
                  </a:lnTo>
                  <a:lnTo>
                    <a:pt x="5406263" y="323596"/>
                  </a:lnTo>
                  <a:lnTo>
                    <a:pt x="5404866" y="321945"/>
                  </a:lnTo>
                  <a:lnTo>
                    <a:pt x="5404231" y="320039"/>
                  </a:lnTo>
                  <a:lnTo>
                    <a:pt x="5404231" y="317753"/>
                  </a:lnTo>
                  <a:lnTo>
                    <a:pt x="5404231" y="19050"/>
                  </a:lnTo>
                  <a:lnTo>
                    <a:pt x="5404231" y="16890"/>
                  </a:lnTo>
                  <a:lnTo>
                    <a:pt x="5404739" y="14859"/>
                  </a:lnTo>
                  <a:lnTo>
                    <a:pt x="5423154" y="6603"/>
                  </a:lnTo>
                  <a:lnTo>
                    <a:pt x="5427726" y="5969"/>
                  </a:lnTo>
                  <a:lnTo>
                    <a:pt x="5433441" y="5714"/>
                  </a:lnTo>
                  <a:lnTo>
                    <a:pt x="5440426" y="5714"/>
                  </a:lnTo>
                  <a:lnTo>
                    <a:pt x="5447537" y="5714"/>
                  </a:lnTo>
                  <a:lnTo>
                    <a:pt x="5453507" y="5969"/>
                  </a:lnTo>
                  <a:lnTo>
                    <a:pt x="5458206" y="6603"/>
                  </a:lnTo>
                  <a:lnTo>
                    <a:pt x="5462778" y="7112"/>
                  </a:lnTo>
                  <a:lnTo>
                    <a:pt x="5474588" y="13208"/>
                  </a:lnTo>
                  <a:lnTo>
                    <a:pt x="5475732" y="14859"/>
                  </a:lnTo>
                  <a:lnTo>
                    <a:pt x="5476239" y="16890"/>
                  </a:lnTo>
                  <a:lnTo>
                    <a:pt x="5476239" y="19050"/>
                  </a:lnTo>
                  <a:lnTo>
                    <a:pt x="5476239" y="56261"/>
                  </a:lnTo>
                  <a:lnTo>
                    <a:pt x="5503433" y="23485"/>
                  </a:lnTo>
                  <a:lnTo>
                    <a:pt x="5536819" y="2539"/>
                  </a:lnTo>
                  <a:lnTo>
                    <a:pt x="5543042" y="888"/>
                  </a:lnTo>
                  <a:lnTo>
                    <a:pt x="5549392" y="0"/>
                  </a:lnTo>
                  <a:lnTo>
                    <a:pt x="5555614" y="0"/>
                  </a:lnTo>
                  <a:close/>
                </a:path>
                <a:path w="7562215" h="337184">
                  <a:moveTo>
                    <a:pt x="4560824" y="0"/>
                  </a:moveTo>
                  <a:lnTo>
                    <a:pt x="4610955" y="6215"/>
                  </a:lnTo>
                  <a:lnTo>
                    <a:pt x="4649136" y="24256"/>
                  </a:lnTo>
                  <a:lnTo>
                    <a:pt x="4676574" y="51919"/>
                  </a:lnTo>
                  <a:lnTo>
                    <a:pt x="4693666" y="88137"/>
                  </a:lnTo>
                  <a:lnTo>
                    <a:pt x="4701291" y="130875"/>
                  </a:lnTo>
                  <a:lnTo>
                    <a:pt x="4701794" y="146303"/>
                  </a:lnTo>
                  <a:lnTo>
                    <a:pt x="4701794" y="159765"/>
                  </a:lnTo>
                  <a:lnTo>
                    <a:pt x="4701794" y="170052"/>
                  </a:lnTo>
                  <a:lnTo>
                    <a:pt x="4699508" y="177546"/>
                  </a:lnTo>
                  <a:lnTo>
                    <a:pt x="4694936" y="182499"/>
                  </a:lnTo>
                  <a:lnTo>
                    <a:pt x="4690364" y="187451"/>
                  </a:lnTo>
                  <a:lnTo>
                    <a:pt x="4684014" y="189864"/>
                  </a:lnTo>
                  <a:lnTo>
                    <a:pt x="4676013" y="189864"/>
                  </a:lnTo>
                  <a:lnTo>
                    <a:pt x="4494149" y="189864"/>
                  </a:lnTo>
                  <a:lnTo>
                    <a:pt x="4501266" y="232038"/>
                  </a:lnTo>
                  <a:lnTo>
                    <a:pt x="4531092" y="264400"/>
                  </a:lnTo>
                  <a:lnTo>
                    <a:pt x="4575810" y="273303"/>
                  </a:lnTo>
                  <a:lnTo>
                    <a:pt x="4586525" y="273093"/>
                  </a:lnTo>
                  <a:lnTo>
                    <a:pt x="4630293" y="266715"/>
                  </a:lnTo>
                  <a:lnTo>
                    <a:pt x="4669282" y="253873"/>
                  </a:lnTo>
                  <a:lnTo>
                    <a:pt x="4673600" y="252857"/>
                  </a:lnTo>
                  <a:lnTo>
                    <a:pt x="4677029" y="252857"/>
                  </a:lnTo>
                  <a:lnTo>
                    <a:pt x="4678933" y="252857"/>
                  </a:lnTo>
                  <a:lnTo>
                    <a:pt x="4680712" y="253237"/>
                  </a:lnTo>
                  <a:lnTo>
                    <a:pt x="4681982" y="254000"/>
                  </a:lnTo>
                  <a:lnTo>
                    <a:pt x="4683379" y="254762"/>
                  </a:lnTo>
                  <a:lnTo>
                    <a:pt x="4684395" y="256159"/>
                  </a:lnTo>
                  <a:lnTo>
                    <a:pt x="4685283" y="258190"/>
                  </a:lnTo>
                  <a:lnTo>
                    <a:pt x="4686300" y="260223"/>
                  </a:lnTo>
                  <a:lnTo>
                    <a:pt x="4686808" y="263016"/>
                  </a:lnTo>
                  <a:lnTo>
                    <a:pt x="4687189" y="266700"/>
                  </a:lnTo>
                  <a:lnTo>
                    <a:pt x="4687570" y="270383"/>
                  </a:lnTo>
                  <a:lnTo>
                    <a:pt x="4687697" y="275082"/>
                  </a:lnTo>
                  <a:lnTo>
                    <a:pt x="4687697" y="280670"/>
                  </a:lnTo>
                  <a:lnTo>
                    <a:pt x="4687697" y="285496"/>
                  </a:lnTo>
                  <a:lnTo>
                    <a:pt x="4687570" y="289687"/>
                  </a:lnTo>
                  <a:lnTo>
                    <a:pt x="4687316" y="293243"/>
                  </a:lnTo>
                  <a:lnTo>
                    <a:pt x="4687189" y="296672"/>
                  </a:lnTo>
                  <a:lnTo>
                    <a:pt x="4686808" y="299593"/>
                  </a:lnTo>
                  <a:lnTo>
                    <a:pt x="4686300" y="302006"/>
                  </a:lnTo>
                  <a:lnTo>
                    <a:pt x="4685919" y="304546"/>
                  </a:lnTo>
                  <a:lnTo>
                    <a:pt x="4685283" y="306577"/>
                  </a:lnTo>
                  <a:lnTo>
                    <a:pt x="4684395" y="308228"/>
                  </a:lnTo>
                  <a:lnTo>
                    <a:pt x="4683506" y="309880"/>
                  </a:lnTo>
                  <a:lnTo>
                    <a:pt x="4644136" y="327278"/>
                  </a:lnTo>
                  <a:lnTo>
                    <a:pt x="4599836" y="335270"/>
                  </a:lnTo>
                  <a:lnTo>
                    <a:pt x="4568190" y="336931"/>
                  </a:lnTo>
                  <a:lnTo>
                    <a:pt x="4548828" y="336292"/>
                  </a:lnTo>
                  <a:lnTo>
                    <a:pt x="4498340" y="326898"/>
                  </a:lnTo>
                  <a:lnTo>
                    <a:pt x="4458942" y="305966"/>
                  </a:lnTo>
                  <a:lnTo>
                    <a:pt x="4430744" y="273256"/>
                  </a:lnTo>
                  <a:lnTo>
                    <a:pt x="4413996" y="228570"/>
                  </a:lnTo>
                  <a:lnTo>
                    <a:pt x="4408424" y="171831"/>
                  </a:lnTo>
                  <a:lnTo>
                    <a:pt x="4409068" y="152401"/>
                  </a:lnTo>
                  <a:lnTo>
                    <a:pt x="4418838" y="99949"/>
                  </a:lnTo>
                  <a:lnTo>
                    <a:pt x="4439626" y="57461"/>
                  </a:lnTo>
                  <a:lnTo>
                    <a:pt x="4470844" y="26082"/>
                  </a:lnTo>
                  <a:lnTo>
                    <a:pt x="4511567" y="6590"/>
                  </a:lnTo>
                  <a:lnTo>
                    <a:pt x="4543484" y="736"/>
                  </a:lnTo>
                  <a:lnTo>
                    <a:pt x="4560824" y="0"/>
                  </a:lnTo>
                  <a:close/>
                </a:path>
                <a:path w="7562215" h="337184">
                  <a:moveTo>
                    <a:pt x="3029204" y="0"/>
                  </a:moveTo>
                  <a:lnTo>
                    <a:pt x="3083442" y="6161"/>
                  </a:lnTo>
                  <a:lnTo>
                    <a:pt x="3125755" y="24352"/>
                  </a:lnTo>
                  <a:lnTo>
                    <a:pt x="3156571" y="54040"/>
                  </a:lnTo>
                  <a:lnTo>
                    <a:pt x="3176269" y="94741"/>
                  </a:lnTo>
                  <a:lnTo>
                    <a:pt x="3184967" y="146069"/>
                  </a:lnTo>
                  <a:lnTo>
                    <a:pt x="3185541" y="165481"/>
                  </a:lnTo>
                  <a:lnTo>
                    <a:pt x="3184919" y="184124"/>
                  </a:lnTo>
                  <a:lnTo>
                    <a:pt x="3175507" y="235076"/>
                  </a:lnTo>
                  <a:lnTo>
                    <a:pt x="3154648" y="277403"/>
                  </a:lnTo>
                  <a:lnTo>
                    <a:pt x="3122056" y="309514"/>
                  </a:lnTo>
                  <a:lnTo>
                    <a:pt x="3077773" y="329912"/>
                  </a:lnTo>
                  <a:lnTo>
                    <a:pt x="3021838" y="336931"/>
                  </a:lnTo>
                  <a:lnTo>
                    <a:pt x="3002573" y="336240"/>
                  </a:lnTo>
                  <a:lnTo>
                    <a:pt x="2952495" y="325882"/>
                  </a:lnTo>
                  <a:lnTo>
                    <a:pt x="2913955" y="303629"/>
                  </a:lnTo>
                  <a:lnTo>
                    <a:pt x="2886710" y="270208"/>
                  </a:lnTo>
                  <a:lnTo>
                    <a:pt x="2870698" y="225849"/>
                  </a:lnTo>
                  <a:lnTo>
                    <a:pt x="2865501" y="171450"/>
                  </a:lnTo>
                  <a:lnTo>
                    <a:pt x="2866124" y="152784"/>
                  </a:lnTo>
                  <a:lnTo>
                    <a:pt x="2875661" y="101600"/>
                  </a:lnTo>
                  <a:lnTo>
                    <a:pt x="2896717" y="59255"/>
                  </a:lnTo>
                  <a:lnTo>
                    <a:pt x="2929318" y="27384"/>
                  </a:lnTo>
                  <a:lnTo>
                    <a:pt x="2973322" y="7018"/>
                  </a:lnTo>
                  <a:lnTo>
                    <a:pt x="3029204" y="0"/>
                  </a:lnTo>
                  <a:close/>
                </a:path>
                <a:path w="7562215" h="337184">
                  <a:moveTo>
                    <a:pt x="2199766" y="0"/>
                  </a:moveTo>
                  <a:lnTo>
                    <a:pt x="2240129" y="5625"/>
                  </a:lnTo>
                  <a:lnTo>
                    <a:pt x="2278080" y="29196"/>
                  </a:lnTo>
                  <a:lnTo>
                    <a:pt x="2300343" y="66555"/>
                  </a:lnTo>
                  <a:lnTo>
                    <a:pt x="2309010" y="117657"/>
                  </a:lnTo>
                  <a:lnTo>
                    <a:pt x="2309367" y="133350"/>
                  </a:lnTo>
                  <a:lnTo>
                    <a:pt x="2309367" y="317753"/>
                  </a:lnTo>
                  <a:lnTo>
                    <a:pt x="2309367" y="320039"/>
                  </a:lnTo>
                  <a:lnTo>
                    <a:pt x="2300604" y="327787"/>
                  </a:lnTo>
                  <a:lnTo>
                    <a:pt x="2297429" y="328930"/>
                  </a:lnTo>
                  <a:lnTo>
                    <a:pt x="2293239" y="329819"/>
                  </a:lnTo>
                  <a:lnTo>
                    <a:pt x="2287651" y="330326"/>
                  </a:lnTo>
                  <a:lnTo>
                    <a:pt x="2282190" y="330962"/>
                  </a:lnTo>
                  <a:lnTo>
                    <a:pt x="2275458" y="331215"/>
                  </a:lnTo>
                  <a:lnTo>
                    <a:pt x="2267457" y="331215"/>
                  </a:lnTo>
                  <a:lnTo>
                    <a:pt x="2259203" y="331215"/>
                  </a:lnTo>
                  <a:lnTo>
                    <a:pt x="2252344" y="330962"/>
                  </a:lnTo>
                  <a:lnTo>
                    <a:pt x="2246883" y="330326"/>
                  </a:lnTo>
                  <a:lnTo>
                    <a:pt x="2241423" y="329819"/>
                  </a:lnTo>
                  <a:lnTo>
                    <a:pt x="2237104" y="328930"/>
                  </a:lnTo>
                  <a:lnTo>
                    <a:pt x="2233929" y="327787"/>
                  </a:lnTo>
                  <a:lnTo>
                    <a:pt x="2230881" y="326771"/>
                  </a:lnTo>
                  <a:lnTo>
                    <a:pt x="2228595" y="325374"/>
                  </a:lnTo>
                  <a:lnTo>
                    <a:pt x="2227326" y="323596"/>
                  </a:lnTo>
                  <a:lnTo>
                    <a:pt x="2225929" y="321945"/>
                  </a:lnTo>
                  <a:lnTo>
                    <a:pt x="2225293" y="320039"/>
                  </a:lnTo>
                  <a:lnTo>
                    <a:pt x="2225293" y="317753"/>
                  </a:lnTo>
                  <a:lnTo>
                    <a:pt x="2225293" y="147320"/>
                  </a:lnTo>
                  <a:lnTo>
                    <a:pt x="2219960" y="104901"/>
                  </a:lnTo>
                  <a:lnTo>
                    <a:pt x="2212848" y="91948"/>
                  </a:lnTo>
                  <a:lnTo>
                    <a:pt x="2208911" y="85978"/>
                  </a:lnTo>
                  <a:lnTo>
                    <a:pt x="2203704" y="81407"/>
                  </a:lnTo>
                  <a:lnTo>
                    <a:pt x="2197354" y="78232"/>
                  </a:lnTo>
                  <a:lnTo>
                    <a:pt x="2190877" y="74930"/>
                  </a:lnTo>
                  <a:lnTo>
                    <a:pt x="2183511" y="73406"/>
                  </a:lnTo>
                  <a:lnTo>
                    <a:pt x="2175002" y="73406"/>
                  </a:lnTo>
                  <a:lnTo>
                    <a:pt x="2134223" y="91588"/>
                  </a:lnTo>
                  <a:lnTo>
                    <a:pt x="2108327" y="119252"/>
                  </a:lnTo>
                  <a:lnTo>
                    <a:pt x="2108327" y="317753"/>
                  </a:lnTo>
                  <a:lnTo>
                    <a:pt x="2108327" y="320039"/>
                  </a:lnTo>
                  <a:lnTo>
                    <a:pt x="2099564" y="327787"/>
                  </a:lnTo>
                  <a:lnTo>
                    <a:pt x="2096262" y="328930"/>
                  </a:lnTo>
                  <a:lnTo>
                    <a:pt x="2091944" y="329819"/>
                  </a:lnTo>
                  <a:lnTo>
                    <a:pt x="2086610" y="330326"/>
                  </a:lnTo>
                  <a:lnTo>
                    <a:pt x="2081276" y="330962"/>
                  </a:lnTo>
                  <a:lnTo>
                    <a:pt x="2074417" y="331215"/>
                  </a:lnTo>
                  <a:lnTo>
                    <a:pt x="2066163" y="331215"/>
                  </a:lnTo>
                  <a:lnTo>
                    <a:pt x="2057908" y="331215"/>
                  </a:lnTo>
                  <a:lnTo>
                    <a:pt x="2051177" y="330962"/>
                  </a:lnTo>
                  <a:lnTo>
                    <a:pt x="2045715" y="330326"/>
                  </a:lnTo>
                  <a:lnTo>
                    <a:pt x="2040382" y="329819"/>
                  </a:lnTo>
                  <a:lnTo>
                    <a:pt x="2036064" y="328930"/>
                  </a:lnTo>
                  <a:lnTo>
                    <a:pt x="2032889" y="327787"/>
                  </a:lnTo>
                  <a:lnTo>
                    <a:pt x="2029587" y="326771"/>
                  </a:lnTo>
                  <a:lnTo>
                    <a:pt x="2027301" y="325374"/>
                  </a:lnTo>
                  <a:lnTo>
                    <a:pt x="2026030" y="323596"/>
                  </a:lnTo>
                  <a:lnTo>
                    <a:pt x="2024634" y="321945"/>
                  </a:lnTo>
                  <a:lnTo>
                    <a:pt x="2023999" y="320039"/>
                  </a:lnTo>
                  <a:lnTo>
                    <a:pt x="2023999" y="317753"/>
                  </a:lnTo>
                  <a:lnTo>
                    <a:pt x="2023999" y="19050"/>
                  </a:lnTo>
                  <a:lnTo>
                    <a:pt x="2023999" y="16890"/>
                  </a:lnTo>
                  <a:lnTo>
                    <a:pt x="2024507" y="14859"/>
                  </a:lnTo>
                  <a:lnTo>
                    <a:pt x="2025650" y="13208"/>
                  </a:lnTo>
                  <a:lnTo>
                    <a:pt x="2026792" y="11557"/>
                  </a:lnTo>
                  <a:lnTo>
                    <a:pt x="2042922" y="6603"/>
                  </a:lnTo>
                  <a:lnTo>
                    <a:pt x="2047494" y="5969"/>
                  </a:lnTo>
                  <a:lnTo>
                    <a:pt x="2053209" y="5714"/>
                  </a:lnTo>
                  <a:lnTo>
                    <a:pt x="2060194" y="5714"/>
                  </a:lnTo>
                  <a:lnTo>
                    <a:pt x="2067305" y="5714"/>
                  </a:lnTo>
                  <a:lnTo>
                    <a:pt x="2073275" y="5969"/>
                  </a:lnTo>
                  <a:lnTo>
                    <a:pt x="2077974" y="6603"/>
                  </a:lnTo>
                  <a:lnTo>
                    <a:pt x="2082546" y="7112"/>
                  </a:lnTo>
                  <a:lnTo>
                    <a:pt x="2096008" y="16890"/>
                  </a:lnTo>
                  <a:lnTo>
                    <a:pt x="2096008" y="19050"/>
                  </a:lnTo>
                  <a:lnTo>
                    <a:pt x="2096008" y="53594"/>
                  </a:lnTo>
                  <a:lnTo>
                    <a:pt x="2133637" y="20964"/>
                  </a:lnTo>
                  <a:lnTo>
                    <a:pt x="2172525" y="3349"/>
                  </a:lnTo>
                  <a:lnTo>
                    <a:pt x="2186003" y="835"/>
                  </a:lnTo>
                  <a:lnTo>
                    <a:pt x="2199766" y="0"/>
                  </a:lnTo>
                  <a:close/>
                </a:path>
                <a:path w="7562215" h="337184">
                  <a:moveTo>
                    <a:pt x="1774952" y="0"/>
                  </a:moveTo>
                  <a:lnTo>
                    <a:pt x="1825083" y="6215"/>
                  </a:lnTo>
                  <a:lnTo>
                    <a:pt x="1863264" y="24256"/>
                  </a:lnTo>
                  <a:lnTo>
                    <a:pt x="1890702" y="51919"/>
                  </a:lnTo>
                  <a:lnTo>
                    <a:pt x="1907794" y="88137"/>
                  </a:lnTo>
                  <a:lnTo>
                    <a:pt x="1915419" y="130875"/>
                  </a:lnTo>
                  <a:lnTo>
                    <a:pt x="1915922" y="146303"/>
                  </a:lnTo>
                  <a:lnTo>
                    <a:pt x="1915922" y="159765"/>
                  </a:lnTo>
                  <a:lnTo>
                    <a:pt x="1915922" y="170052"/>
                  </a:lnTo>
                  <a:lnTo>
                    <a:pt x="1913636" y="177546"/>
                  </a:lnTo>
                  <a:lnTo>
                    <a:pt x="1909064" y="182499"/>
                  </a:lnTo>
                  <a:lnTo>
                    <a:pt x="1904491" y="187451"/>
                  </a:lnTo>
                  <a:lnTo>
                    <a:pt x="1898141" y="189864"/>
                  </a:lnTo>
                  <a:lnTo>
                    <a:pt x="1890140" y="189864"/>
                  </a:lnTo>
                  <a:lnTo>
                    <a:pt x="1708277" y="189864"/>
                  </a:lnTo>
                  <a:lnTo>
                    <a:pt x="1715394" y="232038"/>
                  </a:lnTo>
                  <a:lnTo>
                    <a:pt x="1745220" y="264400"/>
                  </a:lnTo>
                  <a:lnTo>
                    <a:pt x="1789938" y="273303"/>
                  </a:lnTo>
                  <a:lnTo>
                    <a:pt x="1800653" y="273093"/>
                  </a:lnTo>
                  <a:lnTo>
                    <a:pt x="1844421" y="266715"/>
                  </a:lnTo>
                  <a:lnTo>
                    <a:pt x="1883410" y="253873"/>
                  </a:lnTo>
                  <a:lnTo>
                    <a:pt x="1887727" y="252857"/>
                  </a:lnTo>
                  <a:lnTo>
                    <a:pt x="1891157" y="252857"/>
                  </a:lnTo>
                  <a:lnTo>
                    <a:pt x="1893062" y="252857"/>
                  </a:lnTo>
                  <a:lnTo>
                    <a:pt x="1894839" y="253237"/>
                  </a:lnTo>
                  <a:lnTo>
                    <a:pt x="1896110" y="254000"/>
                  </a:lnTo>
                  <a:lnTo>
                    <a:pt x="1897507" y="254762"/>
                  </a:lnTo>
                  <a:lnTo>
                    <a:pt x="1898523" y="256159"/>
                  </a:lnTo>
                  <a:lnTo>
                    <a:pt x="1899412" y="258190"/>
                  </a:lnTo>
                  <a:lnTo>
                    <a:pt x="1900427" y="260223"/>
                  </a:lnTo>
                  <a:lnTo>
                    <a:pt x="1900936" y="263016"/>
                  </a:lnTo>
                  <a:lnTo>
                    <a:pt x="1901316" y="266700"/>
                  </a:lnTo>
                  <a:lnTo>
                    <a:pt x="1901698" y="270383"/>
                  </a:lnTo>
                  <a:lnTo>
                    <a:pt x="1901825" y="275082"/>
                  </a:lnTo>
                  <a:lnTo>
                    <a:pt x="1901825" y="280670"/>
                  </a:lnTo>
                  <a:lnTo>
                    <a:pt x="1901825" y="285496"/>
                  </a:lnTo>
                  <a:lnTo>
                    <a:pt x="1901698" y="289687"/>
                  </a:lnTo>
                  <a:lnTo>
                    <a:pt x="1901444" y="293243"/>
                  </a:lnTo>
                  <a:lnTo>
                    <a:pt x="1901316" y="296672"/>
                  </a:lnTo>
                  <a:lnTo>
                    <a:pt x="1900936" y="299593"/>
                  </a:lnTo>
                  <a:lnTo>
                    <a:pt x="1900427" y="302006"/>
                  </a:lnTo>
                  <a:lnTo>
                    <a:pt x="1900047" y="304546"/>
                  </a:lnTo>
                  <a:lnTo>
                    <a:pt x="1899412" y="306577"/>
                  </a:lnTo>
                  <a:lnTo>
                    <a:pt x="1898523" y="308228"/>
                  </a:lnTo>
                  <a:lnTo>
                    <a:pt x="1897634" y="309880"/>
                  </a:lnTo>
                  <a:lnTo>
                    <a:pt x="1896364" y="311531"/>
                  </a:lnTo>
                  <a:lnTo>
                    <a:pt x="1858264" y="327278"/>
                  </a:lnTo>
                  <a:lnTo>
                    <a:pt x="1813964" y="335270"/>
                  </a:lnTo>
                  <a:lnTo>
                    <a:pt x="1782317" y="336931"/>
                  </a:lnTo>
                  <a:lnTo>
                    <a:pt x="1762956" y="336292"/>
                  </a:lnTo>
                  <a:lnTo>
                    <a:pt x="1712467" y="326898"/>
                  </a:lnTo>
                  <a:lnTo>
                    <a:pt x="1673070" y="305966"/>
                  </a:lnTo>
                  <a:lnTo>
                    <a:pt x="1644872" y="273256"/>
                  </a:lnTo>
                  <a:lnTo>
                    <a:pt x="1628124" y="228570"/>
                  </a:lnTo>
                  <a:lnTo>
                    <a:pt x="1622552" y="171831"/>
                  </a:lnTo>
                  <a:lnTo>
                    <a:pt x="1623196" y="152401"/>
                  </a:lnTo>
                  <a:lnTo>
                    <a:pt x="1632965" y="99949"/>
                  </a:lnTo>
                  <a:lnTo>
                    <a:pt x="1653754" y="57461"/>
                  </a:lnTo>
                  <a:lnTo>
                    <a:pt x="1684972" y="26082"/>
                  </a:lnTo>
                  <a:lnTo>
                    <a:pt x="1725695" y="6590"/>
                  </a:lnTo>
                  <a:lnTo>
                    <a:pt x="1757612" y="736"/>
                  </a:lnTo>
                  <a:lnTo>
                    <a:pt x="1774952" y="0"/>
                  </a:lnTo>
                  <a:close/>
                </a:path>
                <a:path w="7562215" h="337184">
                  <a:moveTo>
                    <a:pt x="1215390" y="0"/>
                  </a:moveTo>
                  <a:lnTo>
                    <a:pt x="1255680" y="6000"/>
                  </a:lnTo>
                  <a:lnTo>
                    <a:pt x="1290310" y="27271"/>
                  </a:lnTo>
                  <a:lnTo>
                    <a:pt x="1308735" y="54610"/>
                  </a:lnTo>
                  <a:lnTo>
                    <a:pt x="1315450" y="47632"/>
                  </a:lnTo>
                  <a:lnTo>
                    <a:pt x="1347882" y="20399"/>
                  </a:lnTo>
                  <a:lnTo>
                    <a:pt x="1385570" y="3175"/>
                  </a:lnTo>
                  <a:lnTo>
                    <a:pt x="1411223" y="0"/>
                  </a:lnTo>
                  <a:lnTo>
                    <a:pt x="1425565" y="621"/>
                  </a:lnTo>
                  <a:lnTo>
                    <a:pt x="1471209" y="15531"/>
                  </a:lnTo>
                  <a:lnTo>
                    <a:pt x="1500243" y="46362"/>
                  </a:lnTo>
                  <a:lnTo>
                    <a:pt x="1514669" y="89417"/>
                  </a:lnTo>
                  <a:lnTo>
                    <a:pt x="1517777" y="126619"/>
                  </a:lnTo>
                  <a:lnTo>
                    <a:pt x="1517777" y="317753"/>
                  </a:lnTo>
                  <a:lnTo>
                    <a:pt x="1517777" y="320039"/>
                  </a:lnTo>
                  <a:lnTo>
                    <a:pt x="1509014" y="327787"/>
                  </a:lnTo>
                  <a:lnTo>
                    <a:pt x="1505839" y="328930"/>
                  </a:lnTo>
                  <a:lnTo>
                    <a:pt x="1501648" y="329819"/>
                  </a:lnTo>
                  <a:lnTo>
                    <a:pt x="1496314" y="330326"/>
                  </a:lnTo>
                  <a:lnTo>
                    <a:pt x="1490980" y="330962"/>
                  </a:lnTo>
                  <a:lnTo>
                    <a:pt x="1484122" y="331215"/>
                  </a:lnTo>
                  <a:lnTo>
                    <a:pt x="1475867" y="331215"/>
                  </a:lnTo>
                  <a:lnTo>
                    <a:pt x="1467358" y="331215"/>
                  </a:lnTo>
                  <a:lnTo>
                    <a:pt x="1460500" y="330962"/>
                  </a:lnTo>
                  <a:lnTo>
                    <a:pt x="1455039" y="330326"/>
                  </a:lnTo>
                  <a:lnTo>
                    <a:pt x="1449705" y="329819"/>
                  </a:lnTo>
                  <a:lnTo>
                    <a:pt x="1445386" y="328930"/>
                  </a:lnTo>
                  <a:lnTo>
                    <a:pt x="1442211" y="327787"/>
                  </a:lnTo>
                  <a:lnTo>
                    <a:pt x="1438910" y="326771"/>
                  </a:lnTo>
                  <a:lnTo>
                    <a:pt x="1436751" y="325374"/>
                  </a:lnTo>
                  <a:lnTo>
                    <a:pt x="1435480" y="323596"/>
                  </a:lnTo>
                  <a:lnTo>
                    <a:pt x="1434338" y="321945"/>
                  </a:lnTo>
                  <a:lnTo>
                    <a:pt x="1433703" y="320039"/>
                  </a:lnTo>
                  <a:lnTo>
                    <a:pt x="1433703" y="317753"/>
                  </a:lnTo>
                  <a:lnTo>
                    <a:pt x="1433703" y="140715"/>
                  </a:lnTo>
                  <a:lnTo>
                    <a:pt x="1426083" y="97789"/>
                  </a:lnTo>
                  <a:lnTo>
                    <a:pt x="1422146" y="91948"/>
                  </a:lnTo>
                  <a:lnTo>
                    <a:pt x="1418209" y="85978"/>
                  </a:lnTo>
                  <a:lnTo>
                    <a:pt x="1413255" y="81407"/>
                  </a:lnTo>
                  <a:lnTo>
                    <a:pt x="1407414" y="78232"/>
                  </a:lnTo>
                  <a:lnTo>
                    <a:pt x="1401445" y="74930"/>
                  </a:lnTo>
                  <a:lnTo>
                    <a:pt x="1394333" y="73406"/>
                  </a:lnTo>
                  <a:lnTo>
                    <a:pt x="1386078" y="73406"/>
                  </a:lnTo>
                  <a:lnTo>
                    <a:pt x="1347789" y="91588"/>
                  </a:lnTo>
                  <a:lnTo>
                    <a:pt x="1322197" y="119252"/>
                  </a:lnTo>
                  <a:lnTo>
                    <a:pt x="1322197" y="317753"/>
                  </a:lnTo>
                  <a:lnTo>
                    <a:pt x="1322197" y="320039"/>
                  </a:lnTo>
                  <a:lnTo>
                    <a:pt x="1313307" y="327787"/>
                  </a:lnTo>
                  <a:lnTo>
                    <a:pt x="1310005" y="328930"/>
                  </a:lnTo>
                  <a:lnTo>
                    <a:pt x="1305686" y="329819"/>
                  </a:lnTo>
                  <a:lnTo>
                    <a:pt x="1300353" y="330326"/>
                  </a:lnTo>
                  <a:lnTo>
                    <a:pt x="1295019" y="330962"/>
                  </a:lnTo>
                  <a:lnTo>
                    <a:pt x="1288288" y="331215"/>
                  </a:lnTo>
                  <a:lnTo>
                    <a:pt x="1280286" y="331215"/>
                  </a:lnTo>
                  <a:lnTo>
                    <a:pt x="1272032" y="331215"/>
                  </a:lnTo>
                  <a:lnTo>
                    <a:pt x="1265173" y="330962"/>
                  </a:lnTo>
                  <a:lnTo>
                    <a:pt x="1259840" y="330326"/>
                  </a:lnTo>
                  <a:lnTo>
                    <a:pt x="1254505" y="329819"/>
                  </a:lnTo>
                  <a:lnTo>
                    <a:pt x="1250188" y="328930"/>
                  </a:lnTo>
                  <a:lnTo>
                    <a:pt x="1247013" y="327787"/>
                  </a:lnTo>
                  <a:lnTo>
                    <a:pt x="1243711" y="326771"/>
                  </a:lnTo>
                  <a:lnTo>
                    <a:pt x="1241425" y="325374"/>
                  </a:lnTo>
                  <a:lnTo>
                    <a:pt x="1240155" y="323596"/>
                  </a:lnTo>
                  <a:lnTo>
                    <a:pt x="1238758" y="321945"/>
                  </a:lnTo>
                  <a:lnTo>
                    <a:pt x="1238123" y="320039"/>
                  </a:lnTo>
                  <a:lnTo>
                    <a:pt x="1238123" y="317753"/>
                  </a:lnTo>
                  <a:lnTo>
                    <a:pt x="1238123" y="140715"/>
                  </a:lnTo>
                  <a:lnTo>
                    <a:pt x="1230503" y="97789"/>
                  </a:lnTo>
                  <a:lnTo>
                    <a:pt x="1226692" y="91948"/>
                  </a:lnTo>
                  <a:lnTo>
                    <a:pt x="1222883" y="85978"/>
                  </a:lnTo>
                  <a:lnTo>
                    <a:pt x="1218057" y="81407"/>
                  </a:lnTo>
                  <a:lnTo>
                    <a:pt x="1211961" y="78232"/>
                  </a:lnTo>
                  <a:lnTo>
                    <a:pt x="1205992" y="74930"/>
                  </a:lnTo>
                  <a:lnTo>
                    <a:pt x="1198880" y="73406"/>
                  </a:lnTo>
                  <a:lnTo>
                    <a:pt x="1190879" y="73406"/>
                  </a:lnTo>
                  <a:lnTo>
                    <a:pt x="1152284" y="91588"/>
                  </a:lnTo>
                  <a:lnTo>
                    <a:pt x="1126871" y="119252"/>
                  </a:lnTo>
                  <a:lnTo>
                    <a:pt x="1126871" y="317753"/>
                  </a:lnTo>
                  <a:lnTo>
                    <a:pt x="1126871" y="320039"/>
                  </a:lnTo>
                  <a:lnTo>
                    <a:pt x="1118108" y="327787"/>
                  </a:lnTo>
                  <a:lnTo>
                    <a:pt x="1114805" y="328930"/>
                  </a:lnTo>
                  <a:lnTo>
                    <a:pt x="1110488" y="329819"/>
                  </a:lnTo>
                  <a:lnTo>
                    <a:pt x="1105154" y="330326"/>
                  </a:lnTo>
                  <a:lnTo>
                    <a:pt x="1099820" y="330962"/>
                  </a:lnTo>
                  <a:lnTo>
                    <a:pt x="1092961" y="331215"/>
                  </a:lnTo>
                  <a:lnTo>
                    <a:pt x="1084707" y="331215"/>
                  </a:lnTo>
                  <a:lnTo>
                    <a:pt x="1076452" y="331215"/>
                  </a:lnTo>
                  <a:lnTo>
                    <a:pt x="1069721" y="330962"/>
                  </a:lnTo>
                  <a:lnTo>
                    <a:pt x="1064260" y="330326"/>
                  </a:lnTo>
                  <a:lnTo>
                    <a:pt x="1058926" y="329819"/>
                  </a:lnTo>
                  <a:lnTo>
                    <a:pt x="1054608" y="328930"/>
                  </a:lnTo>
                  <a:lnTo>
                    <a:pt x="1051433" y="327787"/>
                  </a:lnTo>
                  <a:lnTo>
                    <a:pt x="1048130" y="326771"/>
                  </a:lnTo>
                  <a:lnTo>
                    <a:pt x="1045845" y="325374"/>
                  </a:lnTo>
                  <a:lnTo>
                    <a:pt x="1044575" y="323596"/>
                  </a:lnTo>
                  <a:lnTo>
                    <a:pt x="1043178" y="321945"/>
                  </a:lnTo>
                  <a:lnTo>
                    <a:pt x="1042542" y="320039"/>
                  </a:lnTo>
                  <a:lnTo>
                    <a:pt x="1042542" y="317753"/>
                  </a:lnTo>
                  <a:lnTo>
                    <a:pt x="1042542" y="19050"/>
                  </a:lnTo>
                  <a:lnTo>
                    <a:pt x="1042542" y="16890"/>
                  </a:lnTo>
                  <a:lnTo>
                    <a:pt x="1043051" y="14859"/>
                  </a:lnTo>
                  <a:lnTo>
                    <a:pt x="1044194" y="13208"/>
                  </a:lnTo>
                  <a:lnTo>
                    <a:pt x="1045336" y="11557"/>
                  </a:lnTo>
                  <a:lnTo>
                    <a:pt x="1061466" y="6603"/>
                  </a:lnTo>
                  <a:lnTo>
                    <a:pt x="1066038" y="5969"/>
                  </a:lnTo>
                  <a:lnTo>
                    <a:pt x="1071753" y="5714"/>
                  </a:lnTo>
                  <a:lnTo>
                    <a:pt x="1078738" y="5714"/>
                  </a:lnTo>
                  <a:lnTo>
                    <a:pt x="1085850" y="5714"/>
                  </a:lnTo>
                  <a:lnTo>
                    <a:pt x="1091819" y="5969"/>
                  </a:lnTo>
                  <a:lnTo>
                    <a:pt x="1096517" y="6603"/>
                  </a:lnTo>
                  <a:lnTo>
                    <a:pt x="1101090" y="7112"/>
                  </a:lnTo>
                  <a:lnTo>
                    <a:pt x="1112901" y="13208"/>
                  </a:lnTo>
                  <a:lnTo>
                    <a:pt x="1114044" y="14859"/>
                  </a:lnTo>
                  <a:lnTo>
                    <a:pt x="1114552" y="16890"/>
                  </a:lnTo>
                  <a:lnTo>
                    <a:pt x="1114552" y="19050"/>
                  </a:lnTo>
                  <a:lnTo>
                    <a:pt x="1114552" y="53594"/>
                  </a:lnTo>
                  <a:lnTo>
                    <a:pt x="1151645" y="20964"/>
                  </a:lnTo>
                  <a:lnTo>
                    <a:pt x="1189101" y="3349"/>
                  </a:lnTo>
                  <a:lnTo>
                    <a:pt x="1202102" y="835"/>
                  </a:lnTo>
                  <a:lnTo>
                    <a:pt x="1215390" y="0"/>
                  </a:lnTo>
                  <a:close/>
                </a:path>
                <a:path w="7562215" h="337184">
                  <a:moveTo>
                    <a:pt x="793496" y="0"/>
                  </a:moveTo>
                  <a:lnTo>
                    <a:pt x="843627" y="6215"/>
                  </a:lnTo>
                  <a:lnTo>
                    <a:pt x="881808" y="24256"/>
                  </a:lnTo>
                  <a:lnTo>
                    <a:pt x="909246" y="51919"/>
                  </a:lnTo>
                  <a:lnTo>
                    <a:pt x="926338" y="88137"/>
                  </a:lnTo>
                  <a:lnTo>
                    <a:pt x="933963" y="130875"/>
                  </a:lnTo>
                  <a:lnTo>
                    <a:pt x="934466" y="146303"/>
                  </a:lnTo>
                  <a:lnTo>
                    <a:pt x="934466" y="159765"/>
                  </a:lnTo>
                  <a:lnTo>
                    <a:pt x="934466" y="170052"/>
                  </a:lnTo>
                  <a:lnTo>
                    <a:pt x="932179" y="177546"/>
                  </a:lnTo>
                  <a:lnTo>
                    <a:pt x="927608" y="182499"/>
                  </a:lnTo>
                  <a:lnTo>
                    <a:pt x="923035" y="187451"/>
                  </a:lnTo>
                  <a:lnTo>
                    <a:pt x="916685" y="189864"/>
                  </a:lnTo>
                  <a:lnTo>
                    <a:pt x="908685" y="189864"/>
                  </a:lnTo>
                  <a:lnTo>
                    <a:pt x="726821" y="189864"/>
                  </a:lnTo>
                  <a:lnTo>
                    <a:pt x="733938" y="232038"/>
                  </a:lnTo>
                  <a:lnTo>
                    <a:pt x="763764" y="264400"/>
                  </a:lnTo>
                  <a:lnTo>
                    <a:pt x="808482" y="273303"/>
                  </a:lnTo>
                  <a:lnTo>
                    <a:pt x="819197" y="273093"/>
                  </a:lnTo>
                  <a:lnTo>
                    <a:pt x="862965" y="266715"/>
                  </a:lnTo>
                  <a:lnTo>
                    <a:pt x="901954" y="253873"/>
                  </a:lnTo>
                  <a:lnTo>
                    <a:pt x="906272" y="252857"/>
                  </a:lnTo>
                  <a:lnTo>
                    <a:pt x="909701" y="252857"/>
                  </a:lnTo>
                  <a:lnTo>
                    <a:pt x="911605" y="252857"/>
                  </a:lnTo>
                  <a:lnTo>
                    <a:pt x="913384" y="253237"/>
                  </a:lnTo>
                  <a:lnTo>
                    <a:pt x="914654" y="254000"/>
                  </a:lnTo>
                  <a:lnTo>
                    <a:pt x="916051" y="254762"/>
                  </a:lnTo>
                  <a:lnTo>
                    <a:pt x="917066" y="256159"/>
                  </a:lnTo>
                  <a:lnTo>
                    <a:pt x="917955" y="258190"/>
                  </a:lnTo>
                  <a:lnTo>
                    <a:pt x="918972" y="260223"/>
                  </a:lnTo>
                  <a:lnTo>
                    <a:pt x="919479" y="263016"/>
                  </a:lnTo>
                  <a:lnTo>
                    <a:pt x="919860" y="266700"/>
                  </a:lnTo>
                  <a:lnTo>
                    <a:pt x="920241" y="270383"/>
                  </a:lnTo>
                  <a:lnTo>
                    <a:pt x="920369" y="275082"/>
                  </a:lnTo>
                  <a:lnTo>
                    <a:pt x="920369" y="280670"/>
                  </a:lnTo>
                  <a:lnTo>
                    <a:pt x="920369" y="285496"/>
                  </a:lnTo>
                  <a:lnTo>
                    <a:pt x="920241" y="289687"/>
                  </a:lnTo>
                  <a:lnTo>
                    <a:pt x="919988" y="293243"/>
                  </a:lnTo>
                  <a:lnTo>
                    <a:pt x="919860" y="296672"/>
                  </a:lnTo>
                  <a:lnTo>
                    <a:pt x="919479" y="299593"/>
                  </a:lnTo>
                  <a:lnTo>
                    <a:pt x="918972" y="302006"/>
                  </a:lnTo>
                  <a:lnTo>
                    <a:pt x="918591" y="304546"/>
                  </a:lnTo>
                  <a:lnTo>
                    <a:pt x="917955" y="306577"/>
                  </a:lnTo>
                  <a:lnTo>
                    <a:pt x="917066" y="308228"/>
                  </a:lnTo>
                  <a:lnTo>
                    <a:pt x="916178" y="309880"/>
                  </a:lnTo>
                  <a:lnTo>
                    <a:pt x="914908" y="311531"/>
                  </a:lnTo>
                  <a:lnTo>
                    <a:pt x="876808" y="327278"/>
                  </a:lnTo>
                  <a:lnTo>
                    <a:pt x="832508" y="335270"/>
                  </a:lnTo>
                  <a:lnTo>
                    <a:pt x="800861" y="336931"/>
                  </a:lnTo>
                  <a:lnTo>
                    <a:pt x="781500" y="336292"/>
                  </a:lnTo>
                  <a:lnTo>
                    <a:pt x="731011" y="326898"/>
                  </a:lnTo>
                  <a:lnTo>
                    <a:pt x="691614" y="305966"/>
                  </a:lnTo>
                  <a:lnTo>
                    <a:pt x="663416" y="273256"/>
                  </a:lnTo>
                  <a:lnTo>
                    <a:pt x="646668" y="228570"/>
                  </a:lnTo>
                  <a:lnTo>
                    <a:pt x="641096" y="171831"/>
                  </a:lnTo>
                  <a:lnTo>
                    <a:pt x="641740" y="152401"/>
                  </a:lnTo>
                  <a:lnTo>
                    <a:pt x="651510" y="99949"/>
                  </a:lnTo>
                  <a:lnTo>
                    <a:pt x="672298" y="57461"/>
                  </a:lnTo>
                  <a:lnTo>
                    <a:pt x="703516" y="26082"/>
                  </a:lnTo>
                  <a:lnTo>
                    <a:pt x="744239" y="6590"/>
                  </a:lnTo>
                  <a:lnTo>
                    <a:pt x="776156" y="736"/>
                  </a:lnTo>
                  <a:lnTo>
                    <a:pt x="793496" y="0"/>
                  </a:lnTo>
                  <a:close/>
                </a:path>
                <a:path w="7562215" h="337184">
                  <a:moveTo>
                    <a:pt x="140982" y="0"/>
                  </a:moveTo>
                  <a:lnTo>
                    <a:pt x="187954" y="3857"/>
                  </a:lnTo>
                  <a:lnTo>
                    <a:pt x="233491" y="21324"/>
                  </a:lnTo>
                  <a:lnTo>
                    <a:pt x="261314" y="53925"/>
                  </a:lnTo>
                  <a:lnTo>
                    <a:pt x="272468" y="103022"/>
                  </a:lnTo>
                  <a:lnTo>
                    <a:pt x="272922" y="117856"/>
                  </a:lnTo>
                  <a:lnTo>
                    <a:pt x="272922" y="318770"/>
                  </a:lnTo>
                  <a:lnTo>
                    <a:pt x="272922" y="321945"/>
                  </a:lnTo>
                  <a:lnTo>
                    <a:pt x="247141" y="331215"/>
                  </a:lnTo>
                  <a:lnTo>
                    <a:pt x="237744" y="331215"/>
                  </a:lnTo>
                  <a:lnTo>
                    <a:pt x="227711" y="331215"/>
                  </a:lnTo>
                  <a:lnTo>
                    <a:pt x="206121" y="326136"/>
                  </a:lnTo>
                  <a:lnTo>
                    <a:pt x="204215" y="324358"/>
                  </a:lnTo>
                  <a:lnTo>
                    <a:pt x="203327" y="321945"/>
                  </a:lnTo>
                  <a:lnTo>
                    <a:pt x="203327" y="318770"/>
                  </a:lnTo>
                  <a:lnTo>
                    <a:pt x="203327" y="295021"/>
                  </a:lnTo>
                  <a:lnTo>
                    <a:pt x="172721" y="319809"/>
                  </a:lnTo>
                  <a:lnTo>
                    <a:pt x="136332" y="334168"/>
                  </a:lnTo>
                  <a:lnTo>
                    <a:pt x="108826" y="336931"/>
                  </a:lnTo>
                  <a:lnTo>
                    <a:pt x="97179" y="336530"/>
                  </a:lnTo>
                  <a:lnTo>
                    <a:pt x="55508" y="327205"/>
                  </a:lnTo>
                  <a:lnTo>
                    <a:pt x="23767" y="305817"/>
                  </a:lnTo>
                  <a:lnTo>
                    <a:pt x="4521" y="272530"/>
                  </a:lnTo>
                  <a:lnTo>
                    <a:pt x="0" y="239775"/>
                  </a:lnTo>
                  <a:lnTo>
                    <a:pt x="638" y="227155"/>
                  </a:lnTo>
                  <a:lnTo>
                    <a:pt x="15944" y="185223"/>
                  </a:lnTo>
                  <a:lnTo>
                    <a:pt x="51434" y="156698"/>
                  </a:lnTo>
                  <a:lnTo>
                    <a:pt x="91084" y="144018"/>
                  </a:lnTo>
                  <a:lnTo>
                    <a:pt x="141755" y="138303"/>
                  </a:lnTo>
                  <a:lnTo>
                    <a:pt x="161074" y="137922"/>
                  </a:lnTo>
                  <a:lnTo>
                    <a:pt x="190246" y="137922"/>
                  </a:lnTo>
                  <a:lnTo>
                    <a:pt x="190246" y="119887"/>
                  </a:lnTo>
                  <a:lnTo>
                    <a:pt x="190246" y="110489"/>
                  </a:lnTo>
                  <a:lnTo>
                    <a:pt x="189230" y="102362"/>
                  </a:lnTo>
                  <a:lnTo>
                    <a:pt x="187363" y="95250"/>
                  </a:lnTo>
                  <a:lnTo>
                    <a:pt x="185458" y="88264"/>
                  </a:lnTo>
                  <a:lnTo>
                    <a:pt x="182333" y="82423"/>
                  </a:lnTo>
                  <a:lnTo>
                    <a:pt x="177977" y="77724"/>
                  </a:lnTo>
                  <a:lnTo>
                    <a:pt x="173634" y="73025"/>
                  </a:lnTo>
                  <a:lnTo>
                    <a:pt x="133616" y="64008"/>
                  </a:lnTo>
                  <a:lnTo>
                    <a:pt x="123346" y="64295"/>
                  </a:lnTo>
                  <a:lnTo>
                    <a:pt x="80324" y="73564"/>
                  </a:lnTo>
                  <a:lnTo>
                    <a:pt x="45377" y="89408"/>
                  </a:lnTo>
                  <a:lnTo>
                    <a:pt x="39687" y="92583"/>
                  </a:lnTo>
                  <a:lnTo>
                    <a:pt x="35052" y="94107"/>
                  </a:lnTo>
                  <a:lnTo>
                    <a:pt x="31483" y="94107"/>
                  </a:lnTo>
                  <a:lnTo>
                    <a:pt x="29019" y="94107"/>
                  </a:lnTo>
                  <a:lnTo>
                    <a:pt x="17411" y="74295"/>
                  </a:lnTo>
                  <a:lnTo>
                    <a:pt x="16751" y="70103"/>
                  </a:lnTo>
                  <a:lnTo>
                    <a:pt x="16408" y="65405"/>
                  </a:lnTo>
                  <a:lnTo>
                    <a:pt x="16408" y="60325"/>
                  </a:lnTo>
                  <a:lnTo>
                    <a:pt x="16408" y="53339"/>
                  </a:lnTo>
                  <a:lnTo>
                    <a:pt x="16967" y="47878"/>
                  </a:lnTo>
                  <a:lnTo>
                    <a:pt x="18084" y="43941"/>
                  </a:lnTo>
                  <a:lnTo>
                    <a:pt x="19202" y="39877"/>
                  </a:lnTo>
                  <a:lnTo>
                    <a:pt x="21323" y="36195"/>
                  </a:lnTo>
                  <a:lnTo>
                    <a:pt x="24447" y="33020"/>
                  </a:lnTo>
                  <a:lnTo>
                    <a:pt x="27571" y="29718"/>
                  </a:lnTo>
                  <a:lnTo>
                    <a:pt x="68313" y="11430"/>
                  </a:lnTo>
                  <a:lnTo>
                    <a:pt x="112004" y="1768"/>
                  </a:lnTo>
                  <a:lnTo>
                    <a:pt x="131177" y="192"/>
                  </a:lnTo>
                  <a:lnTo>
                    <a:pt x="140982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6739" y="545972"/>
              <a:ext cx="128778" cy="15925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4233" y="448690"/>
              <a:ext cx="7216775" cy="476884"/>
            </a:xfrm>
            <a:custGeom>
              <a:avLst/>
              <a:gdLst/>
              <a:ahLst/>
              <a:cxnLst/>
              <a:rect l="l" t="t" r="r" b="b"/>
              <a:pathLst>
                <a:path w="7216775" h="476884">
                  <a:moveTo>
                    <a:pt x="4432947" y="66548"/>
                  </a:moveTo>
                  <a:lnTo>
                    <a:pt x="4441202" y="66548"/>
                  </a:lnTo>
                  <a:lnTo>
                    <a:pt x="4448060" y="66801"/>
                  </a:lnTo>
                  <a:lnTo>
                    <a:pt x="4453521" y="67437"/>
                  </a:lnTo>
                  <a:lnTo>
                    <a:pt x="4458982" y="67945"/>
                  </a:lnTo>
                  <a:lnTo>
                    <a:pt x="4473079" y="74675"/>
                  </a:lnTo>
                  <a:lnTo>
                    <a:pt x="4474476" y="76454"/>
                  </a:lnTo>
                  <a:lnTo>
                    <a:pt x="4475111" y="78359"/>
                  </a:lnTo>
                  <a:lnTo>
                    <a:pt x="4475111" y="80645"/>
                  </a:lnTo>
                  <a:lnTo>
                    <a:pt x="4475111" y="147320"/>
                  </a:lnTo>
                  <a:lnTo>
                    <a:pt x="4540135" y="147320"/>
                  </a:lnTo>
                  <a:lnTo>
                    <a:pt x="4542294" y="147320"/>
                  </a:lnTo>
                  <a:lnTo>
                    <a:pt x="4544326" y="147828"/>
                  </a:lnTo>
                  <a:lnTo>
                    <a:pt x="4545977" y="148971"/>
                  </a:lnTo>
                  <a:lnTo>
                    <a:pt x="4547628" y="150113"/>
                  </a:lnTo>
                  <a:lnTo>
                    <a:pt x="4549025" y="151892"/>
                  </a:lnTo>
                  <a:lnTo>
                    <a:pt x="4553470" y="175006"/>
                  </a:lnTo>
                  <a:lnTo>
                    <a:pt x="4553470" y="181483"/>
                  </a:lnTo>
                  <a:lnTo>
                    <a:pt x="4544707" y="215646"/>
                  </a:lnTo>
                  <a:lnTo>
                    <a:pt x="4540389" y="215646"/>
                  </a:lnTo>
                  <a:lnTo>
                    <a:pt x="4475111" y="215646"/>
                  </a:lnTo>
                  <a:lnTo>
                    <a:pt x="4475111" y="355854"/>
                  </a:lnTo>
                  <a:lnTo>
                    <a:pt x="4475589" y="367357"/>
                  </a:lnTo>
                  <a:lnTo>
                    <a:pt x="4493526" y="401701"/>
                  </a:lnTo>
                  <a:lnTo>
                    <a:pt x="4510290" y="404749"/>
                  </a:lnTo>
                  <a:lnTo>
                    <a:pt x="4514735" y="404749"/>
                  </a:lnTo>
                  <a:lnTo>
                    <a:pt x="4518799" y="404368"/>
                  </a:lnTo>
                  <a:lnTo>
                    <a:pt x="4522355" y="403606"/>
                  </a:lnTo>
                  <a:lnTo>
                    <a:pt x="4525911" y="402844"/>
                  </a:lnTo>
                  <a:lnTo>
                    <a:pt x="4529086" y="401955"/>
                  </a:lnTo>
                  <a:lnTo>
                    <a:pt x="4531880" y="400938"/>
                  </a:lnTo>
                  <a:lnTo>
                    <a:pt x="4534674" y="399923"/>
                  </a:lnTo>
                  <a:lnTo>
                    <a:pt x="4537087" y="399034"/>
                  </a:lnTo>
                  <a:lnTo>
                    <a:pt x="4538992" y="398272"/>
                  </a:lnTo>
                  <a:lnTo>
                    <a:pt x="4540770" y="397510"/>
                  </a:lnTo>
                  <a:lnTo>
                    <a:pt x="4542548" y="397129"/>
                  </a:lnTo>
                  <a:lnTo>
                    <a:pt x="4544072" y="397129"/>
                  </a:lnTo>
                  <a:lnTo>
                    <a:pt x="4545469" y="397129"/>
                  </a:lnTo>
                  <a:lnTo>
                    <a:pt x="4546739" y="397510"/>
                  </a:lnTo>
                  <a:lnTo>
                    <a:pt x="4548009" y="398272"/>
                  </a:lnTo>
                  <a:lnTo>
                    <a:pt x="4549152" y="399034"/>
                  </a:lnTo>
                  <a:lnTo>
                    <a:pt x="4550168" y="400558"/>
                  </a:lnTo>
                  <a:lnTo>
                    <a:pt x="4550803" y="402971"/>
                  </a:lnTo>
                  <a:lnTo>
                    <a:pt x="4551438" y="405257"/>
                  </a:lnTo>
                  <a:lnTo>
                    <a:pt x="4552073" y="408432"/>
                  </a:lnTo>
                  <a:lnTo>
                    <a:pt x="4552708" y="412496"/>
                  </a:lnTo>
                  <a:lnTo>
                    <a:pt x="4553216" y="416560"/>
                  </a:lnTo>
                  <a:lnTo>
                    <a:pt x="4553470" y="421639"/>
                  </a:lnTo>
                  <a:lnTo>
                    <a:pt x="4553470" y="427863"/>
                  </a:lnTo>
                  <a:lnTo>
                    <a:pt x="4553470" y="437769"/>
                  </a:lnTo>
                  <a:lnTo>
                    <a:pt x="4546739" y="461518"/>
                  </a:lnTo>
                  <a:lnTo>
                    <a:pt x="4544834" y="463676"/>
                  </a:lnTo>
                  <a:lnTo>
                    <a:pt x="4524260" y="471550"/>
                  </a:lnTo>
                  <a:lnTo>
                    <a:pt x="4518926" y="472821"/>
                  </a:lnTo>
                  <a:lnTo>
                    <a:pt x="4513211" y="473837"/>
                  </a:lnTo>
                  <a:lnTo>
                    <a:pt x="4507115" y="474472"/>
                  </a:lnTo>
                  <a:lnTo>
                    <a:pt x="4501019" y="475107"/>
                  </a:lnTo>
                  <a:lnTo>
                    <a:pt x="4494796" y="475488"/>
                  </a:lnTo>
                  <a:lnTo>
                    <a:pt x="4488573" y="475488"/>
                  </a:lnTo>
                  <a:lnTo>
                    <a:pt x="4445012" y="469138"/>
                  </a:lnTo>
                  <a:lnTo>
                    <a:pt x="4408914" y="442450"/>
                  </a:lnTo>
                  <a:lnTo>
                    <a:pt x="4394252" y="405703"/>
                  </a:lnTo>
                  <a:lnTo>
                    <a:pt x="4391037" y="368681"/>
                  </a:lnTo>
                  <a:lnTo>
                    <a:pt x="4391037" y="215646"/>
                  </a:lnTo>
                  <a:lnTo>
                    <a:pt x="4355223" y="215646"/>
                  </a:lnTo>
                  <a:lnTo>
                    <a:pt x="4351032" y="215646"/>
                  </a:lnTo>
                  <a:lnTo>
                    <a:pt x="4347730" y="212979"/>
                  </a:lnTo>
                  <a:lnTo>
                    <a:pt x="4342142" y="181483"/>
                  </a:lnTo>
                  <a:lnTo>
                    <a:pt x="4342142" y="175006"/>
                  </a:lnTo>
                  <a:lnTo>
                    <a:pt x="4349762" y="148971"/>
                  </a:lnTo>
                  <a:lnTo>
                    <a:pt x="4351413" y="147828"/>
                  </a:lnTo>
                  <a:lnTo>
                    <a:pt x="4353318" y="147320"/>
                  </a:lnTo>
                  <a:lnTo>
                    <a:pt x="4355604" y="147320"/>
                  </a:lnTo>
                  <a:lnTo>
                    <a:pt x="4391037" y="147320"/>
                  </a:lnTo>
                  <a:lnTo>
                    <a:pt x="4391037" y="80645"/>
                  </a:lnTo>
                  <a:lnTo>
                    <a:pt x="4391037" y="78359"/>
                  </a:lnTo>
                  <a:lnTo>
                    <a:pt x="4391672" y="76454"/>
                  </a:lnTo>
                  <a:lnTo>
                    <a:pt x="4392942" y="74675"/>
                  </a:lnTo>
                  <a:lnTo>
                    <a:pt x="4394212" y="72898"/>
                  </a:lnTo>
                  <a:lnTo>
                    <a:pt x="4396371" y="71374"/>
                  </a:lnTo>
                  <a:lnTo>
                    <a:pt x="4399673" y="70104"/>
                  </a:lnTo>
                  <a:lnTo>
                    <a:pt x="4402848" y="68834"/>
                  </a:lnTo>
                  <a:lnTo>
                    <a:pt x="4407166" y="67945"/>
                  </a:lnTo>
                  <a:lnTo>
                    <a:pt x="4412627" y="67437"/>
                  </a:lnTo>
                  <a:lnTo>
                    <a:pt x="4418215" y="66801"/>
                  </a:lnTo>
                  <a:lnTo>
                    <a:pt x="4424946" y="66548"/>
                  </a:lnTo>
                  <a:lnTo>
                    <a:pt x="4432947" y="66548"/>
                  </a:lnTo>
                  <a:close/>
                </a:path>
                <a:path w="7216775" h="476884">
                  <a:moveTo>
                    <a:pt x="3116211" y="66548"/>
                  </a:moveTo>
                  <a:lnTo>
                    <a:pt x="3124466" y="66548"/>
                  </a:lnTo>
                  <a:lnTo>
                    <a:pt x="3131324" y="66801"/>
                  </a:lnTo>
                  <a:lnTo>
                    <a:pt x="3136785" y="67437"/>
                  </a:lnTo>
                  <a:lnTo>
                    <a:pt x="3142246" y="67945"/>
                  </a:lnTo>
                  <a:lnTo>
                    <a:pt x="3156343" y="74675"/>
                  </a:lnTo>
                  <a:lnTo>
                    <a:pt x="3157740" y="76454"/>
                  </a:lnTo>
                  <a:lnTo>
                    <a:pt x="3158375" y="78359"/>
                  </a:lnTo>
                  <a:lnTo>
                    <a:pt x="3158375" y="80645"/>
                  </a:lnTo>
                  <a:lnTo>
                    <a:pt x="3158375" y="147320"/>
                  </a:lnTo>
                  <a:lnTo>
                    <a:pt x="3223399" y="147320"/>
                  </a:lnTo>
                  <a:lnTo>
                    <a:pt x="3225558" y="147320"/>
                  </a:lnTo>
                  <a:lnTo>
                    <a:pt x="3227590" y="147828"/>
                  </a:lnTo>
                  <a:lnTo>
                    <a:pt x="3229241" y="148971"/>
                  </a:lnTo>
                  <a:lnTo>
                    <a:pt x="3230892" y="150113"/>
                  </a:lnTo>
                  <a:lnTo>
                    <a:pt x="3232289" y="151892"/>
                  </a:lnTo>
                  <a:lnTo>
                    <a:pt x="3236734" y="175006"/>
                  </a:lnTo>
                  <a:lnTo>
                    <a:pt x="3236734" y="181483"/>
                  </a:lnTo>
                  <a:lnTo>
                    <a:pt x="3227971" y="215646"/>
                  </a:lnTo>
                  <a:lnTo>
                    <a:pt x="3223653" y="215646"/>
                  </a:lnTo>
                  <a:lnTo>
                    <a:pt x="3158375" y="215646"/>
                  </a:lnTo>
                  <a:lnTo>
                    <a:pt x="3158375" y="355854"/>
                  </a:lnTo>
                  <a:lnTo>
                    <a:pt x="3158853" y="367357"/>
                  </a:lnTo>
                  <a:lnTo>
                    <a:pt x="3176790" y="401701"/>
                  </a:lnTo>
                  <a:lnTo>
                    <a:pt x="3193554" y="404749"/>
                  </a:lnTo>
                  <a:lnTo>
                    <a:pt x="3197999" y="404749"/>
                  </a:lnTo>
                  <a:lnTo>
                    <a:pt x="3202063" y="404368"/>
                  </a:lnTo>
                  <a:lnTo>
                    <a:pt x="3205619" y="403606"/>
                  </a:lnTo>
                  <a:lnTo>
                    <a:pt x="3209175" y="402844"/>
                  </a:lnTo>
                  <a:lnTo>
                    <a:pt x="3212350" y="401955"/>
                  </a:lnTo>
                  <a:lnTo>
                    <a:pt x="3215144" y="400938"/>
                  </a:lnTo>
                  <a:lnTo>
                    <a:pt x="3217938" y="399923"/>
                  </a:lnTo>
                  <a:lnTo>
                    <a:pt x="3220351" y="399034"/>
                  </a:lnTo>
                  <a:lnTo>
                    <a:pt x="3222256" y="398272"/>
                  </a:lnTo>
                  <a:lnTo>
                    <a:pt x="3224034" y="397510"/>
                  </a:lnTo>
                  <a:lnTo>
                    <a:pt x="3225812" y="397129"/>
                  </a:lnTo>
                  <a:lnTo>
                    <a:pt x="3227336" y="397129"/>
                  </a:lnTo>
                  <a:lnTo>
                    <a:pt x="3228733" y="397129"/>
                  </a:lnTo>
                  <a:lnTo>
                    <a:pt x="3230003" y="397510"/>
                  </a:lnTo>
                  <a:lnTo>
                    <a:pt x="3231273" y="398272"/>
                  </a:lnTo>
                  <a:lnTo>
                    <a:pt x="3232416" y="399034"/>
                  </a:lnTo>
                  <a:lnTo>
                    <a:pt x="3233432" y="400558"/>
                  </a:lnTo>
                  <a:lnTo>
                    <a:pt x="3234067" y="402971"/>
                  </a:lnTo>
                  <a:lnTo>
                    <a:pt x="3234702" y="405257"/>
                  </a:lnTo>
                  <a:lnTo>
                    <a:pt x="3235337" y="408432"/>
                  </a:lnTo>
                  <a:lnTo>
                    <a:pt x="3235972" y="412496"/>
                  </a:lnTo>
                  <a:lnTo>
                    <a:pt x="3236480" y="416560"/>
                  </a:lnTo>
                  <a:lnTo>
                    <a:pt x="3236734" y="421639"/>
                  </a:lnTo>
                  <a:lnTo>
                    <a:pt x="3236734" y="427863"/>
                  </a:lnTo>
                  <a:lnTo>
                    <a:pt x="3236734" y="437769"/>
                  </a:lnTo>
                  <a:lnTo>
                    <a:pt x="3230003" y="461518"/>
                  </a:lnTo>
                  <a:lnTo>
                    <a:pt x="3228098" y="463676"/>
                  </a:lnTo>
                  <a:lnTo>
                    <a:pt x="3207524" y="471550"/>
                  </a:lnTo>
                  <a:lnTo>
                    <a:pt x="3202190" y="472821"/>
                  </a:lnTo>
                  <a:lnTo>
                    <a:pt x="3196475" y="473837"/>
                  </a:lnTo>
                  <a:lnTo>
                    <a:pt x="3190379" y="474472"/>
                  </a:lnTo>
                  <a:lnTo>
                    <a:pt x="3184283" y="475107"/>
                  </a:lnTo>
                  <a:lnTo>
                    <a:pt x="3178060" y="475488"/>
                  </a:lnTo>
                  <a:lnTo>
                    <a:pt x="3171837" y="475488"/>
                  </a:lnTo>
                  <a:lnTo>
                    <a:pt x="3128276" y="469138"/>
                  </a:lnTo>
                  <a:lnTo>
                    <a:pt x="3092178" y="442450"/>
                  </a:lnTo>
                  <a:lnTo>
                    <a:pt x="3077516" y="405703"/>
                  </a:lnTo>
                  <a:lnTo>
                    <a:pt x="3074301" y="368681"/>
                  </a:lnTo>
                  <a:lnTo>
                    <a:pt x="3074301" y="215646"/>
                  </a:lnTo>
                  <a:lnTo>
                    <a:pt x="3038487" y="215646"/>
                  </a:lnTo>
                  <a:lnTo>
                    <a:pt x="3034296" y="215646"/>
                  </a:lnTo>
                  <a:lnTo>
                    <a:pt x="3030994" y="212979"/>
                  </a:lnTo>
                  <a:lnTo>
                    <a:pt x="3025406" y="181483"/>
                  </a:lnTo>
                  <a:lnTo>
                    <a:pt x="3025406" y="175006"/>
                  </a:lnTo>
                  <a:lnTo>
                    <a:pt x="3033026" y="148971"/>
                  </a:lnTo>
                  <a:lnTo>
                    <a:pt x="3034677" y="147828"/>
                  </a:lnTo>
                  <a:lnTo>
                    <a:pt x="3036582" y="147320"/>
                  </a:lnTo>
                  <a:lnTo>
                    <a:pt x="3038868" y="147320"/>
                  </a:lnTo>
                  <a:lnTo>
                    <a:pt x="3074301" y="147320"/>
                  </a:lnTo>
                  <a:lnTo>
                    <a:pt x="3074301" y="80645"/>
                  </a:lnTo>
                  <a:lnTo>
                    <a:pt x="3074301" y="78359"/>
                  </a:lnTo>
                  <a:lnTo>
                    <a:pt x="3074936" y="76454"/>
                  </a:lnTo>
                  <a:lnTo>
                    <a:pt x="3076206" y="74675"/>
                  </a:lnTo>
                  <a:lnTo>
                    <a:pt x="3077476" y="72898"/>
                  </a:lnTo>
                  <a:lnTo>
                    <a:pt x="3079635" y="71374"/>
                  </a:lnTo>
                  <a:lnTo>
                    <a:pt x="3082937" y="70104"/>
                  </a:lnTo>
                  <a:lnTo>
                    <a:pt x="3086112" y="68834"/>
                  </a:lnTo>
                  <a:lnTo>
                    <a:pt x="3090430" y="67945"/>
                  </a:lnTo>
                  <a:lnTo>
                    <a:pt x="3095891" y="67437"/>
                  </a:lnTo>
                  <a:lnTo>
                    <a:pt x="3101479" y="66801"/>
                  </a:lnTo>
                  <a:lnTo>
                    <a:pt x="3108210" y="66548"/>
                  </a:lnTo>
                  <a:lnTo>
                    <a:pt x="3116211" y="66548"/>
                  </a:lnTo>
                  <a:close/>
                </a:path>
                <a:path w="7216775" h="476884">
                  <a:moveTo>
                    <a:pt x="1083195" y="66548"/>
                  </a:moveTo>
                  <a:lnTo>
                    <a:pt x="1091450" y="66548"/>
                  </a:lnTo>
                  <a:lnTo>
                    <a:pt x="1098308" y="66801"/>
                  </a:lnTo>
                  <a:lnTo>
                    <a:pt x="1103769" y="67437"/>
                  </a:lnTo>
                  <a:lnTo>
                    <a:pt x="1109230" y="67945"/>
                  </a:lnTo>
                  <a:lnTo>
                    <a:pt x="1123327" y="74675"/>
                  </a:lnTo>
                  <a:lnTo>
                    <a:pt x="1124724" y="76454"/>
                  </a:lnTo>
                  <a:lnTo>
                    <a:pt x="1125359" y="78359"/>
                  </a:lnTo>
                  <a:lnTo>
                    <a:pt x="1125359" y="80645"/>
                  </a:lnTo>
                  <a:lnTo>
                    <a:pt x="1125359" y="147320"/>
                  </a:lnTo>
                  <a:lnTo>
                    <a:pt x="1190383" y="147320"/>
                  </a:lnTo>
                  <a:lnTo>
                    <a:pt x="1192542" y="147320"/>
                  </a:lnTo>
                  <a:lnTo>
                    <a:pt x="1194574" y="147828"/>
                  </a:lnTo>
                  <a:lnTo>
                    <a:pt x="1196225" y="148971"/>
                  </a:lnTo>
                  <a:lnTo>
                    <a:pt x="1197876" y="150113"/>
                  </a:lnTo>
                  <a:lnTo>
                    <a:pt x="1199273" y="151892"/>
                  </a:lnTo>
                  <a:lnTo>
                    <a:pt x="1203718" y="175006"/>
                  </a:lnTo>
                  <a:lnTo>
                    <a:pt x="1203718" y="181483"/>
                  </a:lnTo>
                  <a:lnTo>
                    <a:pt x="1194955" y="215646"/>
                  </a:lnTo>
                  <a:lnTo>
                    <a:pt x="1190637" y="215646"/>
                  </a:lnTo>
                  <a:lnTo>
                    <a:pt x="1125359" y="215646"/>
                  </a:lnTo>
                  <a:lnTo>
                    <a:pt x="1125359" y="355854"/>
                  </a:lnTo>
                  <a:lnTo>
                    <a:pt x="1125837" y="367357"/>
                  </a:lnTo>
                  <a:lnTo>
                    <a:pt x="1143774" y="401701"/>
                  </a:lnTo>
                  <a:lnTo>
                    <a:pt x="1160538" y="404749"/>
                  </a:lnTo>
                  <a:lnTo>
                    <a:pt x="1164983" y="404749"/>
                  </a:lnTo>
                  <a:lnTo>
                    <a:pt x="1169047" y="404368"/>
                  </a:lnTo>
                  <a:lnTo>
                    <a:pt x="1172603" y="403606"/>
                  </a:lnTo>
                  <a:lnTo>
                    <a:pt x="1176159" y="402844"/>
                  </a:lnTo>
                  <a:lnTo>
                    <a:pt x="1179334" y="401955"/>
                  </a:lnTo>
                  <a:lnTo>
                    <a:pt x="1182128" y="400938"/>
                  </a:lnTo>
                  <a:lnTo>
                    <a:pt x="1184922" y="399923"/>
                  </a:lnTo>
                  <a:lnTo>
                    <a:pt x="1187335" y="399034"/>
                  </a:lnTo>
                  <a:lnTo>
                    <a:pt x="1189240" y="398272"/>
                  </a:lnTo>
                  <a:lnTo>
                    <a:pt x="1191018" y="397510"/>
                  </a:lnTo>
                  <a:lnTo>
                    <a:pt x="1192796" y="397129"/>
                  </a:lnTo>
                  <a:lnTo>
                    <a:pt x="1194320" y="397129"/>
                  </a:lnTo>
                  <a:lnTo>
                    <a:pt x="1195717" y="397129"/>
                  </a:lnTo>
                  <a:lnTo>
                    <a:pt x="1196987" y="397510"/>
                  </a:lnTo>
                  <a:lnTo>
                    <a:pt x="1198257" y="398272"/>
                  </a:lnTo>
                  <a:lnTo>
                    <a:pt x="1199400" y="399034"/>
                  </a:lnTo>
                  <a:lnTo>
                    <a:pt x="1200416" y="400558"/>
                  </a:lnTo>
                  <a:lnTo>
                    <a:pt x="1201051" y="402971"/>
                  </a:lnTo>
                  <a:lnTo>
                    <a:pt x="1201686" y="405257"/>
                  </a:lnTo>
                  <a:lnTo>
                    <a:pt x="1202321" y="408432"/>
                  </a:lnTo>
                  <a:lnTo>
                    <a:pt x="1202956" y="412496"/>
                  </a:lnTo>
                  <a:lnTo>
                    <a:pt x="1203464" y="416560"/>
                  </a:lnTo>
                  <a:lnTo>
                    <a:pt x="1203718" y="421639"/>
                  </a:lnTo>
                  <a:lnTo>
                    <a:pt x="1203718" y="427863"/>
                  </a:lnTo>
                  <a:lnTo>
                    <a:pt x="1203718" y="437769"/>
                  </a:lnTo>
                  <a:lnTo>
                    <a:pt x="1196987" y="461518"/>
                  </a:lnTo>
                  <a:lnTo>
                    <a:pt x="1195082" y="463676"/>
                  </a:lnTo>
                  <a:lnTo>
                    <a:pt x="1174508" y="471550"/>
                  </a:lnTo>
                  <a:lnTo>
                    <a:pt x="1169174" y="472821"/>
                  </a:lnTo>
                  <a:lnTo>
                    <a:pt x="1163459" y="473837"/>
                  </a:lnTo>
                  <a:lnTo>
                    <a:pt x="1157363" y="474472"/>
                  </a:lnTo>
                  <a:lnTo>
                    <a:pt x="1151267" y="475107"/>
                  </a:lnTo>
                  <a:lnTo>
                    <a:pt x="1145044" y="475488"/>
                  </a:lnTo>
                  <a:lnTo>
                    <a:pt x="1138821" y="475488"/>
                  </a:lnTo>
                  <a:lnTo>
                    <a:pt x="1095260" y="469138"/>
                  </a:lnTo>
                  <a:lnTo>
                    <a:pt x="1059162" y="442450"/>
                  </a:lnTo>
                  <a:lnTo>
                    <a:pt x="1044500" y="405703"/>
                  </a:lnTo>
                  <a:lnTo>
                    <a:pt x="1041285" y="368681"/>
                  </a:lnTo>
                  <a:lnTo>
                    <a:pt x="1041285" y="215646"/>
                  </a:lnTo>
                  <a:lnTo>
                    <a:pt x="1005471" y="215646"/>
                  </a:lnTo>
                  <a:lnTo>
                    <a:pt x="1001280" y="215646"/>
                  </a:lnTo>
                  <a:lnTo>
                    <a:pt x="997978" y="212979"/>
                  </a:lnTo>
                  <a:lnTo>
                    <a:pt x="992390" y="181483"/>
                  </a:lnTo>
                  <a:lnTo>
                    <a:pt x="992390" y="175006"/>
                  </a:lnTo>
                  <a:lnTo>
                    <a:pt x="1000010" y="148971"/>
                  </a:lnTo>
                  <a:lnTo>
                    <a:pt x="1001661" y="147828"/>
                  </a:lnTo>
                  <a:lnTo>
                    <a:pt x="1003566" y="147320"/>
                  </a:lnTo>
                  <a:lnTo>
                    <a:pt x="1005852" y="147320"/>
                  </a:lnTo>
                  <a:lnTo>
                    <a:pt x="1041285" y="147320"/>
                  </a:lnTo>
                  <a:lnTo>
                    <a:pt x="1041285" y="80645"/>
                  </a:lnTo>
                  <a:lnTo>
                    <a:pt x="1041285" y="78359"/>
                  </a:lnTo>
                  <a:lnTo>
                    <a:pt x="1041920" y="76454"/>
                  </a:lnTo>
                  <a:lnTo>
                    <a:pt x="1043190" y="74675"/>
                  </a:lnTo>
                  <a:lnTo>
                    <a:pt x="1044460" y="72898"/>
                  </a:lnTo>
                  <a:lnTo>
                    <a:pt x="1046619" y="71374"/>
                  </a:lnTo>
                  <a:lnTo>
                    <a:pt x="1049921" y="70104"/>
                  </a:lnTo>
                  <a:lnTo>
                    <a:pt x="1053096" y="68834"/>
                  </a:lnTo>
                  <a:lnTo>
                    <a:pt x="1057414" y="67945"/>
                  </a:lnTo>
                  <a:lnTo>
                    <a:pt x="1062875" y="67437"/>
                  </a:lnTo>
                  <a:lnTo>
                    <a:pt x="1068463" y="66801"/>
                  </a:lnTo>
                  <a:lnTo>
                    <a:pt x="1075194" y="66548"/>
                  </a:lnTo>
                  <a:lnTo>
                    <a:pt x="1083195" y="66548"/>
                  </a:lnTo>
                  <a:close/>
                </a:path>
                <a:path w="7216775" h="476884">
                  <a:moveTo>
                    <a:pt x="440067" y="66548"/>
                  </a:moveTo>
                  <a:lnTo>
                    <a:pt x="448322" y="66548"/>
                  </a:lnTo>
                  <a:lnTo>
                    <a:pt x="455193" y="66801"/>
                  </a:lnTo>
                  <a:lnTo>
                    <a:pt x="460667" y="67437"/>
                  </a:lnTo>
                  <a:lnTo>
                    <a:pt x="466128" y="67945"/>
                  </a:lnTo>
                  <a:lnTo>
                    <a:pt x="470433" y="68834"/>
                  </a:lnTo>
                  <a:lnTo>
                    <a:pt x="473557" y="70104"/>
                  </a:lnTo>
                  <a:lnTo>
                    <a:pt x="476681" y="71374"/>
                  </a:lnTo>
                  <a:lnTo>
                    <a:pt x="478916" y="72898"/>
                  </a:lnTo>
                  <a:lnTo>
                    <a:pt x="480250" y="74675"/>
                  </a:lnTo>
                  <a:lnTo>
                    <a:pt x="481596" y="76454"/>
                  </a:lnTo>
                  <a:lnTo>
                    <a:pt x="482257" y="78359"/>
                  </a:lnTo>
                  <a:lnTo>
                    <a:pt x="482257" y="80645"/>
                  </a:lnTo>
                  <a:lnTo>
                    <a:pt x="482257" y="147320"/>
                  </a:lnTo>
                  <a:lnTo>
                    <a:pt x="547230" y="147320"/>
                  </a:lnTo>
                  <a:lnTo>
                    <a:pt x="549452" y="147320"/>
                  </a:lnTo>
                  <a:lnTo>
                    <a:pt x="551408" y="147828"/>
                  </a:lnTo>
                  <a:lnTo>
                    <a:pt x="553085" y="148971"/>
                  </a:lnTo>
                  <a:lnTo>
                    <a:pt x="554761" y="150113"/>
                  </a:lnTo>
                  <a:lnTo>
                    <a:pt x="556158" y="151892"/>
                  </a:lnTo>
                  <a:lnTo>
                    <a:pt x="560616" y="175006"/>
                  </a:lnTo>
                  <a:lnTo>
                    <a:pt x="560616" y="181483"/>
                  </a:lnTo>
                  <a:lnTo>
                    <a:pt x="551802" y="215646"/>
                  </a:lnTo>
                  <a:lnTo>
                    <a:pt x="547560" y="215646"/>
                  </a:lnTo>
                  <a:lnTo>
                    <a:pt x="482257" y="215646"/>
                  </a:lnTo>
                  <a:lnTo>
                    <a:pt x="482257" y="355854"/>
                  </a:lnTo>
                  <a:lnTo>
                    <a:pt x="482738" y="367357"/>
                  </a:lnTo>
                  <a:lnTo>
                    <a:pt x="500680" y="401701"/>
                  </a:lnTo>
                  <a:lnTo>
                    <a:pt x="517423" y="404749"/>
                  </a:lnTo>
                  <a:lnTo>
                    <a:pt x="521881" y="404749"/>
                  </a:lnTo>
                  <a:lnTo>
                    <a:pt x="546049" y="398272"/>
                  </a:lnTo>
                  <a:lnTo>
                    <a:pt x="547954" y="397510"/>
                  </a:lnTo>
                  <a:lnTo>
                    <a:pt x="549681" y="397129"/>
                  </a:lnTo>
                  <a:lnTo>
                    <a:pt x="551243" y="397129"/>
                  </a:lnTo>
                  <a:lnTo>
                    <a:pt x="552577" y="397129"/>
                  </a:lnTo>
                  <a:lnTo>
                    <a:pt x="553859" y="397510"/>
                  </a:lnTo>
                  <a:lnTo>
                    <a:pt x="555091" y="398272"/>
                  </a:lnTo>
                  <a:lnTo>
                    <a:pt x="556323" y="399034"/>
                  </a:lnTo>
                  <a:lnTo>
                    <a:pt x="557276" y="400558"/>
                  </a:lnTo>
                  <a:lnTo>
                    <a:pt x="557936" y="402971"/>
                  </a:lnTo>
                  <a:lnTo>
                    <a:pt x="558609" y="405257"/>
                  </a:lnTo>
                  <a:lnTo>
                    <a:pt x="559219" y="408432"/>
                  </a:lnTo>
                  <a:lnTo>
                    <a:pt x="559777" y="412496"/>
                  </a:lnTo>
                  <a:lnTo>
                    <a:pt x="560336" y="416560"/>
                  </a:lnTo>
                  <a:lnTo>
                    <a:pt x="560616" y="421639"/>
                  </a:lnTo>
                  <a:lnTo>
                    <a:pt x="560616" y="427863"/>
                  </a:lnTo>
                  <a:lnTo>
                    <a:pt x="560616" y="437769"/>
                  </a:lnTo>
                  <a:lnTo>
                    <a:pt x="560006" y="445262"/>
                  </a:lnTo>
                  <a:lnTo>
                    <a:pt x="558774" y="450469"/>
                  </a:lnTo>
                  <a:lnTo>
                    <a:pt x="557555" y="455803"/>
                  </a:lnTo>
                  <a:lnTo>
                    <a:pt x="555929" y="459486"/>
                  </a:lnTo>
                  <a:lnTo>
                    <a:pt x="553923" y="461518"/>
                  </a:lnTo>
                  <a:lnTo>
                    <a:pt x="551916" y="463676"/>
                  </a:lnTo>
                  <a:lnTo>
                    <a:pt x="548957" y="465582"/>
                  </a:lnTo>
                  <a:lnTo>
                    <a:pt x="545045" y="467233"/>
                  </a:lnTo>
                  <a:lnTo>
                    <a:pt x="541147" y="468884"/>
                  </a:lnTo>
                  <a:lnTo>
                    <a:pt x="536562" y="470408"/>
                  </a:lnTo>
                  <a:lnTo>
                    <a:pt x="531317" y="471550"/>
                  </a:lnTo>
                  <a:lnTo>
                    <a:pt x="526072" y="472821"/>
                  </a:lnTo>
                  <a:lnTo>
                    <a:pt x="520382" y="473837"/>
                  </a:lnTo>
                  <a:lnTo>
                    <a:pt x="514235" y="474472"/>
                  </a:lnTo>
                  <a:lnTo>
                    <a:pt x="508101" y="475107"/>
                  </a:lnTo>
                  <a:lnTo>
                    <a:pt x="501903" y="475488"/>
                  </a:lnTo>
                  <a:lnTo>
                    <a:pt x="495655" y="475488"/>
                  </a:lnTo>
                  <a:lnTo>
                    <a:pt x="452119" y="469138"/>
                  </a:lnTo>
                  <a:lnTo>
                    <a:pt x="416021" y="442450"/>
                  </a:lnTo>
                  <a:lnTo>
                    <a:pt x="401412" y="405703"/>
                  </a:lnTo>
                  <a:lnTo>
                    <a:pt x="398208" y="368681"/>
                  </a:lnTo>
                  <a:lnTo>
                    <a:pt x="398208" y="215646"/>
                  </a:lnTo>
                  <a:lnTo>
                    <a:pt x="362381" y="215646"/>
                  </a:lnTo>
                  <a:lnTo>
                    <a:pt x="358140" y="215646"/>
                  </a:lnTo>
                  <a:lnTo>
                    <a:pt x="354901" y="212979"/>
                  </a:lnTo>
                  <a:lnTo>
                    <a:pt x="349326" y="181483"/>
                  </a:lnTo>
                  <a:lnTo>
                    <a:pt x="349326" y="175006"/>
                  </a:lnTo>
                  <a:lnTo>
                    <a:pt x="356857" y="148971"/>
                  </a:lnTo>
                  <a:lnTo>
                    <a:pt x="358533" y="147828"/>
                  </a:lnTo>
                  <a:lnTo>
                    <a:pt x="360476" y="147320"/>
                  </a:lnTo>
                  <a:lnTo>
                    <a:pt x="362712" y="147320"/>
                  </a:lnTo>
                  <a:lnTo>
                    <a:pt x="398208" y="147320"/>
                  </a:lnTo>
                  <a:lnTo>
                    <a:pt x="398208" y="80645"/>
                  </a:lnTo>
                  <a:lnTo>
                    <a:pt x="398208" y="78359"/>
                  </a:lnTo>
                  <a:lnTo>
                    <a:pt x="398818" y="76454"/>
                  </a:lnTo>
                  <a:lnTo>
                    <a:pt x="419811" y="67437"/>
                  </a:lnTo>
                  <a:lnTo>
                    <a:pt x="425272" y="66801"/>
                  </a:lnTo>
                  <a:lnTo>
                    <a:pt x="432028" y="66548"/>
                  </a:lnTo>
                  <a:lnTo>
                    <a:pt x="440067" y="66548"/>
                  </a:lnTo>
                  <a:close/>
                </a:path>
                <a:path w="7216775" h="476884">
                  <a:moveTo>
                    <a:pt x="5670308" y="35433"/>
                  </a:moveTo>
                  <a:lnTo>
                    <a:pt x="5772416" y="35433"/>
                  </a:lnTo>
                  <a:lnTo>
                    <a:pt x="5780036" y="35504"/>
                  </a:lnTo>
                  <a:lnTo>
                    <a:pt x="5825774" y="39897"/>
                  </a:lnTo>
                  <a:lnTo>
                    <a:pt x="5864497" y="51067"/>
                  </a:lnTo>
                  <a:lnTo>
                    <a:pt x="5901026" y="74525"/>
                  </a:lnTo>
                  <a:lnTo>
                    <a:pt x="5925775" y="109047"/>
                  </a:lnTo>
                  <a:lnTo>
                    <a:pt x="5936790" y="154098"/>
                  </a:lnTo>
                  <a:lnTo>
                    <a:pt x="5937262" y="167005"/>
                  </a:lnTo>
                  <a:lnTo>
                    <a:pt x="5936548" y="184767"/>
                  </a:lnTo>
                  <a:lnTo>
                    <a:pt x="5925832" y="231648"/>
                  </a:lnTo>
                  <a:lnTo>
                    <a:pt x="5902901" y="268849"/>
                  </a:lnTo>
                  <a:lnTo>
                    <a:pt x="5868476" y="295973"/>
                  </a:lnTo>
                  <a:lnTo>
                    <a:pt x="5822714" y="312763"/>
                  </a:lnTo>
                  <a:lnTo>
                    <a:pt x="5764796" y="318388"/>
                  </a:lnTo>
                  <a:lnTo>
                    <a:pt x="5728601" y="318388"/>
                  </a:lnTo>
                  <a:lnTo>
                    <a:pt x="5728601" y="456692"/>
                  </a:lnTo>
                  <a:lnTo>
                    <a:pt x="5728601" y="458978"/>
                  </a:lnTo>
                  <a:lnTo>
                    <a:pt x="5727839" y="460883"/>
                  </a:lnTo>
                  <a:lnTo>
                    <a:pt x="5726442" y="462788"/>
                  </a:lnTo>
                  <a:lnTo>
                    <a:pt x="5724918" y="464566"/>
                  </a:lnTo>
                  <a:lnTo>
                    <a:pt x="5722632" y="465963"/>
                  </a:lnTo>
                  <a:lnTo>
                    <a:pt x="5719203" y="467106"/>
                  </a:lnTo>
                  <a:lnTo>
                    <a:pt x="5715901" y="468249"/>
                  </a:lnTo>
                  <a:lnTo>
                    <a:pt x="5711456" y="469138"/>
                  </a:lnTo>
                  <a:lnTo>
                    <a:pt x="5705868" y="469773"/>
                  </a:lnTo>
                  <a:lnTo>
                    <a:pt x="5700280" y="470408"/>
                  </a:lnTo>
                  <a:lnTo>
                    <a:pt x="5693168" y="470788"/>
                  </a:lnTo>
                  <a:lnTo>
                    <a:pt x="5684405" y="470788"/>
                  </a:lnTo>
                  <a:lnTo>
                    <a:pt x="5675896" y="470788"/>
                  </a:lnTo>
                  <a:lnTo>
                    <a:pt x="5668784" y="470408"/>
                  </a:lnTo>
                  <a:lnTo>
                    <a:pt x="5663196" y="469773"/>
                  </a:lnTo>
                  <a:lnTo>
                    <a:pt x="5657481" y="469138"/>
                  </a:lnTo>
                  <a:lnTo>
                    <a:pt x="5652909" y="468249"/>
                  </a:lnTo>
                  <a:lnTo>
                    <a:pt x="5649607" y="467106"/>
                  </a:lnTo>
                  <a:lnTo>
                    <a:pt x="5646178" y="465963"/>
                  </a:lnTo>
                  <a:lnTo>
                    <a:pt x="5643892" y="464566"/>
                  </a:lnTo>
                  <a:lnTo>
                    <a:pt x="5642495" y="462788"/>
                  </a:lnTo>
                  <a:lnTo>
                    <a:pt x="5641225" y="460883"/>
                  </a:lnTo>
                  <a:lnTo>
                    <a:pt x="5640590" y="458978"/>
                  </a:lnTo>
                  <a:lnTo>
                    <a:pt x="5640590" y="456692"/>
                  </a:lnTo>
                  <a:lnTo>
                    <a:pt x="5640590" y="66929"/>
                  </a:lnTo>
                  <a:lnTo>
                    <a:pt x="5640590" y="56387"/>
                  </a:lnTo>
                  <a:lnTo>
                    <a:pt x="5643257" y="48513"/>
                  </a:lnTo>
                  <a:lnTo>
                    <a:pt x="5648718" y="43307"/>
                  </a:lnTo>
                  <a:lnTo>
                    <a:pt x="5654179" y="38100"/>
                  </a:lnTo>
                  <a:lnTo>
                    <a:pt x="5661418" y="35433"/>
                  </a:lnTo>
                  <a:lnTo>
                    <a:pt x="5670308" y="35433"/>
                  </a:lnTo>
                  <a:close/>
                </a:path>
                <a:path w="7216775" h="476884">
                  <a:moveTo>
                    <a:pt x="152704" y="27686"/>
                  </a:moveTo>
                  <a:lnTo>
                    <a:pt x="191081" y="31359"/>
                  </a:lnTo>
                  <a:lnTo>
                    <a:pt x="230701" y="43039"/>
                  </a:lnTo>
                  <a:lnTo>
                    <a:pt x="254330" y="59562"/>
                  </a:lnTo>
                  <a:lnTo>
                    <a:pt x="255117" y="61087"/>
                  </a:lnTo>
                  <a:lnTo>
                    <a:pt x="255778" y="63119"/>
                  </a:lnTo>
                  <a:lnTo>
                    <a:pt x="256336" y="65786"/>
                  </a:lnTo>
                  <a:lnTo>
                    <a:pt x="256895" y="68325"/>
                  </a:lnTo>
                  <a:lnTo>
                    <a:pt x="257289" y="71500"/>
                  </a:lnTo>
                  <a:lnTo>
                    <a:pt x="257517" y="75437"/>
                  </a:lnTo>
                  <a:lnTo>
                    <a:pt x="257733" y="79375"/>
                  </a:lnTo>
                  <a:lnTo>
                    <a:pt x="257848" y="84200"/>
                  </a:lnTo>
                  <a:lnTo>
                    <a:pt x="257848" y="90043"/>
                  </a:lnTo>
                  <a:lnTo>
                    <a:pt x="257848" y="96520"/>
                  </a:lnTo>
                  <a:lnTo>
                    <a:pt x="257683" y="101981"/>
                  </a:lnTo>
                  <a:lnTo>
                    <a:pt x="257340" y="106425"/>
                  </a:lnTo>
                  <a:lnTo>
                    <a:pt x="257009" y="110871"/>
                  </a:lnTo>
                  <a:lnTo>
                    <a:pt x="252323" y="123825"/>
                  </a:lnTo>
                  <a:lnTo>
                    <a:pt x="250875" y="125222"/>
                  </a:lnTo>
                  <a:lnTo>
                    <a:pt x="248920" y="125857"/>
                  </a:lnTo>
                  <a:lnTo>
                    <a:pt x="246456" y="125857"/>
                  </a:lnTo>
                  <a:lnTo>
                    <a:pt x="244005" y="125857"/>
                  </a:lnTo>
                  <a:lnTo>
                    <a:pt x="240093" y="124333"/>
                  </a:lnTo>
                  <a:lnTo>
                    <a:pt x="234746" y="121158"/>
                  </a:lnTo>
                  <a:lnTo>
                    <a:pt x="229387" y="117983"/>
                  </a:lnTo>
                  <a:lnTo>
                    <a:pt x="187858" y="100964"/>
                  </a:lnTo>
                  <a:lnTo>
                    <a:pt x="154038" y="96393"/>
                  </a:lnTo>
                  <a:lnTo>
                    <a:pt x="144437" y="96393"/>
                  </a:lnTo>
                  <a:lnTo>
                    <a:pt x="136067" y="97536"/>
                  </a:lnTo>
                  <a:lnTo>
                    <a:pt x="128930" y="99949"/>
                  </a:lnTo>
                  <a:lnTo>
                    <a:pt x="121780" y="102235"/>
                  </a:lnTo>
                  <a:lnTo>
                    <a:pt x="96773" y="136398"/>
                  </a:lnTo>
                  <a:lnTo>
                    <a:pt x="96773" y="142875"/>
                  </a:lnTo>
                  <a:lnTo>
                    <a:pt x="113857" y="177815"/>
                  </a:lnTo>
                  <a:lnTo>
                    <a:pt x="147561" y="198387"/>
                  </a:lnTo>
                  <a:lnTo>
                    <a:pt x="164127" y="205724"/>
                  </a:lnTo>
                  <a:lnTo>
                    <a:pt x="172623" y="209486"/>
                  </a:lnTo>
                  <a:lnTo>
                    <a:pt x="207113" y="225869"/>
                  </a:lnTo>
                  <a:lnTo>
                    <a:pt x="239850" y="246729"/>
                  </a:lnTo>
                  <a:lnTo>
                    <a:pt x="265634" y="275494"/>
                  </a:lnTo>
                  <a:lnTo>
                    <a:pt x="280952" y="314451"/>
                  </a:lnTo>
                  <a:lnTo>
                    <a:pt x="282956" y="338836"/>
                  </a:lnTo>
                  <a:lnTo>
                    <a:pt x="282160" y="355381"/>
                  </a:lnTo>
                  <a:lnTo>
                    <a:pt x="270243" y="398780"/>
                  </a:lnTo>
                  <a:lnTo>
                    <a:pt x="246065" y="432641"/>
                  </a:lnTo>
                  <a:lnTo>
                    <a:pt x="212137" y="456882"/>
                  </a:lnTo>
                  <a:lnTo>
                    <a:pt x="170032" y="471574"/>
                  </a:lnTo>
                  <a:lnTo>
                    <a:pt x="122567" y="476504"/>
                  </a:lnTo>
                  <a:lnTo>
                    <a:pt x="111547" y="476267"/>
                  </a:lnTo>
                  <a:lnTo>
                    <a:pt x="71527" y="470842"/>
                  </a:lnTo>
                  <a:lnTo>
                    <a:pt x="33362" y="458612"/>
                  </a:lnTo>
                  <a:lnTo>
                    <a:pt x="1841" y="430403"/>
                  </a:lnTo>
                  <a:lnTo>
                    <a:pt x="0" y="417068"/>
                  </a:lnTo>
                  <a:lnTo>
                    <a:pt x="0" y="406781"/>
                  </a:lnTo>
                  <a:lnTo>
                    <a:pt x="0" y="399923"/>
                  </a:lnTo>
                  <a:lnTo>
                    <a:pt x="6870" y="371856"/>
                  </a:lnTo>
                  <a:lnTo>
                    <a:pt x="8547" y="370586"/>
                  </a:lnTo>
                  <a:lnTo>
                    <a:pt x="10490" y="369950"/>
                  </a:lnTo>
                  <a:lnTo>
                    <a:pt x="12725" y="369950"/>
                  </a:lnTo>
                  <a:lnTo>
                    <a:pt x="15849" y="369950"/>
                  </a:lnTo>
                  <a:lnTo>
                    <a:pt x="20256" y="371856"/>
                  </a:lnTo>
                  <a:lnTo>
                    <a:pt x="25958" y="375538"/>
                  </a:lnTo>
                  <a:lnTo>
                    <a:pt x="31648" y="379222"/>
                  </a:lnTo>
                  <a:lnTo>
                    <a:pt x="38963" y="383286"/>
                  </a:lnTo>
                  <a:lnTo>
                    <a:pt x="79870" y="399923"/>
                  </a:lnTo>
                  <a:lnTo>
                    <a:pt x="122897" y="405511"/>
                  </a:lnTo>
                  <a:lnTo>
                    <a:pt x="130727" y="405270"/>
                  </a:lnTo>
                  <a:lnTo>
                    <a:pt x="173291" y="390779"/>
                  </a:lnTo>
                  <a:lnTo>
                    <a:pt x="179209" y="386080"/>
                  </a:lnTo>
                  <a:lnTo>
                    <a:pt x="183730" y="380238"/>
                  </a:lnTo>
                  <a:lnTo>
                    <a:pt x="186855" y="373380"/>
                  </a:lnTo>
                  <a:lnTo>
                    <a:pt x="189979" y="366395"/>
                  </a:lnTo>
                  <a:lnTo>
                    <a:pt x="191541" y="358648"/>
                  </a:lnTo>
                  <a:lnTo>
                    <a:pt x="191541" y="350266"/>
                  </a:lnTo>
                  <a:lnTo>
                    <a:pt x="174256" y="314975"/>
                  </a:lnTo>
                  <a:lnTo>
                    <a:pt x="141262" y="294445"/>
                  </a:lnTo>
                  <a:lnTo>
                    <a:pt x="125008" y="287162"/>
                  </a:lnTo>
                  <a:lnTo>
                    <a:pt x="116616" y="283400"/>
                  </a:lnTo>
                  <a:lnTo>
                    <a:pt x="73898" y="262284"/>
                  </a:lnTo>
                  <a:lnTo>
                    <a:pt x="43002" y="239674"/>
                  </a:lnTo>
                  <a:lnTo>
                    <a:pt x="19727" y="208537"/>
                  </a:lnTo>
                  <a:lnTo>
                    <a:pt x="7868" y="165703"/>
                  </a:lnTo>
                  <a:lnTo>
                    <a:pt x="7365" y="152654"/>
                  </a:lnTo>
                  <a:lnTo>
                    <a:pt x="8089" y="137529"/>
                  </a:lnTo>
                  <a:lnTo>
                    <a:pt x="18923" y="97917"/>
                  </a:lnTo>
                  <a:lnTo>
                    <a:pt x="50063" y="58674"/>
                  </a:lnTo>
                  <a:lnTo>
                    <a:pt x="83403" y="39814"/>
                  </a:lnTo>
                  <a:lnTo>
                    <a:pt x="123691" y="29654"/>
                  </a:lnTo>
                  <a:lnTo>
                    <a:pt x="137998" y="28182"/>
                  </a:lnTo>
                  <a:lnTo>
                    <a:pt x="152704" y="27686"/>
                  </a:lnTo>
                  <a:close/>
                </a:path>
                <a:path w="7216775" h="476884">
                  <a:moveTo>
                    <a:pt x="7174242" y="2667"/>
                  </a:moveTo>
                  <a:lnTo>
                    <a:pt x="7182497" y="2667"/>
                  </a:lnTo>
                  <a:lnTo>
                    <a:pt x="7189355" y="2921"/>
                  </a:lnTo>
                  <a:lnTo>
                    <a:pt x="7194689" y="3683"/>
                  </a:lnTo>
                  <a:lnTo>
                    <a:pt x="7200023" y="4318"/>
                  </a:lnTo>
                  <a:lnTo>
                    <a:pt x="7216406" y="14732"/>
                  </a:lnTo>
                  <a:lnTo>
                    <a:pt x="7216406" y="17018"/>
                  </a:lnTo>
                  <a:lnTo>
                    <a:pt x="7216406" y="457326"/>
                  </a:lnTo>
                  <a:lnTo>
                    <a:pt x="7216406" y="459613"/>
                  </a:lnTo>
                  <a:lnTo>
                    <a:pt x="7215771" y="461518"/>
                  </a:lnTo>
                  <a:lnTo>
                    <a:pt x="7214501" y="463169"/>
                  </a:lnTo>
                  <a:lnTo>
                    <a:pt x="7213104" y="464947"/>
                  </a:lnTo>
                  <a:lnTo>
                    <a:pt x="7210818" y="466344"/>
                  </a:lnTo>
                  <a:lnTo>
                    <a:pt x="7207643" y="467360"/>
                  </a:lnTo>
                  <a:lnTo>
                    <a:pt x="7204341" y="468503"/>
                  </a:lnTo>
                  <a:lnTo>
                    <a:pt x="7200023" y="469392"/>
                  </a:lnTo>
                  <a:lnTo>
                    <a:pt x="7194689" y="469900"/>
                  </a:lnTo>
                  <a:lnTo>
                    <a:pt x="7189355" y="470535"/>
                  </a:lnTo>
                  <a:lnTo>
                    <a:pt x="7182497" y="470788"/>
                  </a:lnTo>
                  <a:lnTo>
                    <a:pt x="7174242" y="470788"/>
                  </a:lnTo>
                  <a:lnTo>
                    <a:pt x="7165987" y="470788"/>
                  </a:lnTo>
                  <a:lnTo>
                    <a:pt x="7159256" y="470535"/>
                  </a:lnTo>
                  <a:lnTo>
                    <a:pt x="7153795" y="469900"/>
                  </a:lnTo>
                  <a:lnTo>
                    <a:pt x="7148461" y="469392"/>
                  </a:lnTo>
                  <a:lnTo>
                    <a:pt x="7144143" y="468503"/>
                  </a:lnTo>
                  <a:lnTo>
                    <a:pt x="7140968" y="467360"/>
                  </a:lnTo>
                  <a:lnTo>
                    <a:pt x="7137666" y="466344"/>
                  </a:lnTo>
                  <a:lnTo>
                    <a:pt x="7135380" y="464947"/>
                  </a:lnTo>
                  <a:lnTo>
                    <a:pt x="7134110" y="463169"/>
                  </a:lnTo>
                  <a:lnTo>
                    <a:pt x="7132713" y="461518"/>
                  </a:lnTo>
                  <a:lnTo>
                    <a:pt x="7132078" y="459613"/>
                  </a:lnTo>
                  <a:lnTo>
                    <a:pt x="7132078" y="457326"/>
                  </a:lnTo>
                  <a:lnTo>
                    <a:pt x="7132078" y="17018"/>
                  </a:lnTo>
                  <a:lnTo>
                    <a:pt x="7132078" y="14732"/>
                  </a:lnTo>
                  <a:lnTo>
                    <a:pt x="7132713" y="12826"/>
                  </a:lnTo>
                  <a:lnTo>
                    <a:pt x="7134110" y="11049"/>
                  </a:lnTo>
                  <a:lnTo>
                    <a:pt x="7135380" y="9271"/>
                  </a:lnTo>
                  <a:lnTo>
                    <a:pt x="7137666" y="7747"/>
                  </a:lnTo>
                  <a:lnTo>
                    <a:pt x="7140968" y="6476"/>
                  </a:lnTo>
                  <a:lnTo>
                    <a:pt x="7144143" y="5207"/>
                  </a:lnTo>
                  <a:lnTo>
                    <a:pt x="7148461" y="4318"/>
                  </a:lnTo>
                  <a:lnTo>
                    <a:pt x="7153795" y="3683"/>
                  </a:lnTo>
                  <a:lnTo>
                    <a:pt x="7159256" y="2921"/>
                  </a:lnTo>
                  <a:lnTo>
                    <a:pt x="7165987" y="2667"/>
                  </a:lnTo>
                  <a:lnTo>
                    <a:pt x="7174242" y="2667"/>
                  </a:lnTo>
                  <a:close/>
                </a:path>
                <a:path w="7216775" h="476884">
                  <a:moveTo>
                    <a:pt x="6765810" y="2667"/>
                  </a:moveTo>
                  <a:lnTo>
                    <a:pt x="6774065" y="2667"/>
                  </a:lnTo>
                  <a:lnTo>
                    <a:pt x="6780923" y="2921"/>
                  </a:lnTo>
                  <a:lnTo>
                    <a:pt x="6786257" y="3683"/>
                  </a:lnTo>
                  <a:lnTo>
                    <a:pt x="6791591" y="4318"/>
                  </a:lnTo>
                  <a:lnTo>
                    <a:pt x="6807974" y="14732"/>
                  </a:lnTo>
                  <a:lnTo>
                    <a:pt x="6807974" y="17018"/>
                  </a:lnTo>
                  <a:lnTo>
                    <a:pt x="6807974" y="182118"/>
                  </a:lnTo>
                  <a:lnTo>
                    <a:pt x="6842201" y="155368"/>
                  </a:lnTo>
                  <a:lnTo>
                    <a:pt x="6883156" y="140912"/>
                  </a:lnTo>
                  <a:lnTo>
                    <a:pt x="6902462" y="139573"/>
                  </a:lnTo>
                  <a:lnTo>
                    <a:pt x="6918415" y="140404"/>
                  </a:lnTo>
                  <a:lnTo>
                    <a:pt x="6958723" y="152781"/>
                  </a:lnTo>
                  <a:lnTo>
                    <a:pt x="6988584" y="177819"/>
                  </a:lnTo>
                  <a:lnTo>
                    <a:pt x="7008999" y="212788"/>
                  </a:lnTo>
                  <a:lnTo>
                    <a:pt x="7020578" y="256085"/>
                  </a:lnTo>
                  <a:lnTo>
                    <a:pt x="7024382" y="304038"/>
                  </a:lnTo>
                  <a:lnTo>
                    <a:pt x="7023835" y="323445"/>
                  </a:lnTo>
                  <a:lnTo>
                    <a:pt x="7015619" y="375666"/>
                  </a:lnTo>
                  <a:lnTo>
                    <a:pt x="6998260" y="418082"/>
                  </a:lnTo>
                  <a:lnTo>
                    <a:pt x="6972201" y="449738"/>
                  </a:lnTo>
                  <a:lnTo>
                    <a:pt x="6937808" y="469699"/>
                  </a:lnTo>
                  <a:lnTo>
                    <a:pt x="6895731" y="476504"/>
                  </a:lnTo>
                  <a:lnTo>
                    <a:pt x="6888327" y="476315"/>
                  </a:lnTo>
                  <a:lnTo>
                    <a:pt x="6848698" y="467367"/>
                  </a:lnTo>
                  <a:lnTo>
                    <a:pt x="6813443" y="443212"/>
                  </a:lnTo>
                  <a:lnTo>
                    <a:pt x="6795655" y="424942"/>
                  </a:lnTo>
                  <a:lnTo>
                    <a:pt x="6795655" y="457326"/>
                  </a:lnTo>
                  <a:lnTo>
                    <a:pt x="6795655" y="459867"/>
                  </a:lnTo>
                  <a:lnTo>
                    <a:pt x="6795020" y="461899"/>
                  </a:lnTo>
                  <a:lnTo>
                    <a:pt x="6793750" y="463550"/>
                  </a:lnTo>
                  <a:lnTo>
                    <a:pt x="6792607" y="465200"/>
                  </a:lnTo>
                  <a:lnTo>
                    <a:pt x="6766191" y="470788"/>
                  </a:lnTo>
                  <a:lnTo>
                    <a:pt x="6759460" y="470788"/>
                  </a:lnTo>
                  <a:lnTo>
                    <a:pt x="6752602" y="470788"/>
                  </a:lnTo>
                  <a:lnTo>
                    <a:pt x="6723646" y="459867"/>
                  </a:lnTo>
                  <a:lnTo>
                    <a:pt x="6723646" y="457326"/>
                  </a:lnTo>
                  <a:lnTo>
                    <a:pt x="6723646" y="17018"/>
                  </a:lnTo>
                  <a:lnTo>
                    <a:pt x="6723646" y="14732"/>
                  </a:lnTo>
                  <a:lnTo>
                    <a:pt x="6724281" y="12826"/>
                  </a:lnTo>
                  <a:lnTo>
                    <a:pt x="6725678" y="11049"/>
                  </a:lnTo>
                  <a:lnTo>
                    <a:pt x="6726948" y="9271"/>
                  </a:lnTo>
                  <a:lnTo>
                    <a:pt x="6729234" y="7747"/>
                  </a:lnTo>
                  <a:lnTo>
                    <a:pt x="6732536" y="6476"/>
                  </a:lnTo>
                  <a:lnTo>
                    <a:pt x="6735711" y="5207"/>
                  </a:lnTo>
                  <a:lnTo>
                    <a:pt x="6740029" y="4318"/>
                  </a:lnTo>
                  <a:lnTo>
                    <a:pt x="6745363" y="3683"/>
                  </a:lnTo>
                  <a:lnTo>
                    <a:pt x="6750824" y="2921"/>
                  </a:lnTo>
                  <a:lnTo>
                    <a:pt x="6757555" y="2667"/>
                  </a:lnTo>
                  <a:lnTo>
                    <a:pt x="6765810" y="2667"/>
                  </a:lnTo>
                  <a:close/>
                </a:path>
                <a:path w="7216775" h="476884">
                  <a:moveTo>
                    <a:pt x="4696218" y="2667"/>
                  </a:moveTo>
                  <a:lnTo>
                    <a:pt x="4704473" y="2667"/>
                  </a:lnTo>
                  <a:lnTo>
                    <a:pt x="4711331" y="2921"/>
                  </a:lnTo>
                  <a:lnTo>
                    <a:pt x="4716665" y="3683"/>
                  </a:lnTo>
                  <a:lnTo>
                    <a:pt x="4721999" y="4318"/>
                  </a:lnTo>
                  <a:lnTo>
                    <a:pt x="4738382" y="14732"/>
                  </a:lnTo>
                  <a:lnTo>
                    <a:pt x="4738382" y="17018"/>
                  </a:lnTo>
                  <a:lnTo>
                    <a:pt x="4738382" y="182118"/>
                  </a:lnTo>
                  <a:lnTo>
                    <a:pt x="4771565" y="156096"/>
                  </a:lnTo>
                  <a:lnTo>
                    <a:pt x="4817729" y="140237"/>
                  </a:lnTo>
                  <a:lnTo>
                    <a:pt x="4829822" y="139573"/>
                  </a:lnTo>
                  <a:lnTo>
                    <a:pt x="4844467" y="140194"/>
                  </a:lnTo>
                  <a:lnTo>
                    <a:pt x="4891233" y="155106"/>
                  </a:lnTo>
                  <a:lnTo>
                    <a:pt x="4921064" y="186158"/>
                  </a:lnTo>
                  <a:lnTo>
                    <a:pt x="4936209" y="230044"/>
                  </a:lnTo>
                  <a:lnTo>
                    <a:pt x="4939423" y="274193"/>
                  </a:lnTo>
                  <a:lnTo>
                    <a:pt x="4939423" y="457326"/>
                  </a:lnTo>
                  <a:lnTo>
                    <a:pt x="4939423" y="459613"/>
                  </a:lnTo>
                  <a:lnTo>
                    <a:pt x="4930660" y="467360"/>
                  </a:lnTo>
                  <a:lnTo>
                    <a:pt x="4927485" y="468503"/>
                  </a:lnTo>
                  <a:lnTo>
                    <a:pt x="4923294" y="469392"/>
                  </a:lnTo>
                  <a:lnTo>
                    <a:pt x="4917706" y="469900"/>
                  </a:lnTo>
                  <a:lnTo>
                    <a:pt x="4912245" y="470535"/>
                  </a:lnTo>
                  <a:lnTo>
                    <a:pt x="4905514" y="470788"/>
                  </a:lnTo>
                  <a:lnTo>
                    <a:pt x="4897513" y="470788"/>
                  </a:lnTo>
                  <a:lnTo>
                    <a:pt x="4889258" y="470788"/>
                  </a:lnTo>
                  <a:lnTo>
                    <a:pt x="4882400" y="470535"/>
                  </a:lnTo>
                  <a:lnTo>
                    <a:pt x="4876939" y="469900"/>
                  </a:lnTo>
                  <a:lnTo>
                    <a:pt x="4871478" y="469392"/>
                  </a:lnTo>
                  <a:lnTo>
                    <a:pt x="4867160" y="468503"/>
                  </a:lnTo>
                  <a:lnTo>
                    <a:pt x="4863985" y="467360"/>
                  </a:lnTo>
                  <a:lnTo>
                    <a:pt x="4860937" y="466344"/>
                  </a:lnTo>
                  <a:lnTo>
                    <a:pt x="4858651" y="464947"/>
                  </a:lnTo>
                  <a:lnTo>
                    <a:pt x="4857381" y="463169"/>
                  </a:lnTo>
                  <a:lnTo>
                    <a:pt x="4855984" y="461518"/>
                  </a:lnTo>
                  <a:lnTo>
                    <a:pt x="4855349" y="459613"/>
                  </a:lnTo>
                  <a:lnTo>
                    <a:pt x="4855349" y="457326"/>
                  </a:lnTo>
                  <a:lnTo>
                    <a:pt x="4855349" y="286893"/>
                  </a:lnTo>
                  <a:lnTo>
                    <a:pt x="4850015" y="244475"/>
                  </a:lnTo>
                  <a:lnTo>
                    <a:pt x="4842903" y="231521"/>
                  </a:lnTo>
                  <a:lnTo>
                    <a:pt x="4838966" y="225551"/>
                  </a:lnTo>
                  <a:lnTo>
                    <a:pt x="4833759" y="220980"/>
                  </a:lnTo>
                  <a:lnTo>
                    <a:pt x="4827409" y="217805"/>
                  </a:lnTo>
                  <a:lnTo>
                    <a:pt x="4820932" y="214503"/>
                  </a:lnTo>
                  <a:lnTo>
                    <a:pt x="4813566" y="212979"/>
                  </a:lnTo>
                  <a:lnTo>
                    <a:pt x="4805057" y="212979"/>
                  </a:lnTo>
                  <a:lnTo>
                    <a:pt x="4764278" y="231161"/>
                  </a:lnTo>
                  <a:lnTo>
                    <a:pt x="4738382" y="258825"/>
                  </a:lnTo>
                  <a:lnTo>
                    <a:pt x="4738382" y="457326"/>
                  </a:lnTo>
                  <a:lnTo>
                    <a:pt x="4738382" y="459613"/>
                  </a:lnTo>
                  <a:lnTo>
                    <a:pt x="4729619" y="467360"/>
                  </a:lnTo>
                  <a:lnTo>
                    <a:pt x="4726317" y="468503"/>
                  </a:lnTo>
                  <a:lnTo>
                    <a:pt x="4721999" y="469392"/>
                  </a:lnTo>
                  <a:lnTo>
                    <a:pt x="4716665" y="469900"/>
                  </a:lnTo>
                  <a:lnTo>
                    <a:pt x="4711331" y="470535"/>
                  </a:lnTo>
                  <a:lnTo>
                    <a:pt x="4704473" y="470788"/>
                  </a:lnTo>
                  <a:lnTo>
                    <a:pt x="4696218" y="470788"/>
                  </a:lnTo>
                  <a:lnTo>
                    <a:pt x="4687963" y="470788"/>
                  </a:lnTo>
                  <a:lnTo>
                    <a:pt x="4681232" y="470535"/>
                  </a:lnTo>
                  <a:lnTo>
                    <a:pt x="4675771" y="469900"/>
                  </a:lnTo>
                  <a:lnTo>
                    <a:pt x="4670437" y="469392"/>
                  </a:lnTo>
                  <a:lnTo>
                    <a:pt x="4666119" y="468503"/>
                  </a:lnTo>
                  <a:lnTo>
                    <a:pt x="4662944" y="467360"/>
                  </a:lnTo>
                  <a:lnTo>
                    <a:pt x="4659642" y="466344"/>
                  </a:lnTo>
                  <a:lnTo>
                    <a:pt x="4657356" y="464947"/>
                  </a:lnTo>
                  <a:lnTo>
                    <a:pt x="4656086" y="463169"/>
                  </a:lnTo>
                  <a:lnTo>
                    <a:pt x="4654689" y="461518"/>
                  </a:lnTo>
                  <a:lnTo>
                    <a:pt x="4654054" y="459613"/>
                  </a:lnTo>
                  <a:lnTo>
                    <a:pt x="4654054" y="457326"/>
                  </a:lnTo>
                  <a:lnTo>
                    <a:pt x="4654054" y="17018"/>
                  </a:lnTo>
                  <a:lnTo>
                    <a:pt x="4654054" y="14732"/>
                  </a:lnTo>
                  <a:lnTo>
                    <a:pt x="4654689" y="12826"/>
                  </a:lnTo>
                  <a:lnTo>
                    <a:pt x="4656086" y="11049"/>
                  </a:lnTo>
                  <a:lnTo>
                    <a:pt x="4657356" y="9271"/>
                  </a:lnTo>
                  <a:lnTo>
                    <a:pt x="4659642" y="7747"/>
                  </a:lnTo>
                  <a:lnTo>
                    <a:pt x="4662944" y="6476"/>
                  </a:lnTo>
                  <a:lnTo>
                    <a:pt x="4666119" y="5207"/>
                  </a:lnTo>
                  <a:lnTo>
                    <a:pt x="4670437" y="4318"/>
                  </a:lnTo>
                  <a:lnTo>
                    <a:pt x="4675771" y="3683"/>
                  </a:lnTo>
                  <a:lnTo>
                    <a:pt x="4681232" y="2921"/>
                  </a:lnTo>
                  <a:lnTo>
                    <a:pt x="4687963" y="2667"/>
                  </a:lnTo>
                  <a:lnTo>
                    <a:pt x="4696218" y="2667"/>
                  </a:lnTo>
                  <a:close/>
                </a:path>
                <a:path w="7216775" h="476884">
                  <a:moveTo>
                    <a:pt x="4049915" y="0"/>
                  </a:moveTo>
                  <a:lnTo>
                    <a:pt x="4058551" y="0"/>
                  </a:lnTo>
                  <a:lnTo>
                    <a:pt x="4066806" y="635"/>
                  </a:lnTo>
                  <a:lnTo>
                    <a:pt x="4074680" y="2159"/>
                  </a:lnTo>
                  <a:lnTo>
                    <a:pt x="4082427" y="3556"/>
                  </a:lnTo>
                  <a:lnTo>
                    <a:pt x="4088650" y="5080"/>
                  </a:lnTo>
                  <a:lnTo>
                    <a:pt x="4093095" y="6858"/>
                  </a:lnTo>
                  <a:lnTo>
                    <a:pt x="4097540" y="8509"/>
                  </a:lnTo>
                  <a:lnTo>
                    <a:pt x="4100588" y="10033"/>
                  </a:lnTo>
                  <a:lnTo>
                    <a:pt x="4102112" y="11557"/>
                  </a:lnTo>
                  <a:lnTo>
                    <a:pt x="4103636" y="12954"/>
                  </a:lnTo>
                  <a:lnTo>
                    <a:pt x="4104906" y="15112"/>
                  </a:lnTo>
                  <a:lnTo>
                    <a:pt x="4105922" y="17907"/>
                  </a:lnTo>
                  <a:lnTo>
                    <a:pt x="4106938" y="20700"/>
                  </a:lnTo>
                  <a:lnTo>
                    <a:pt x="4107700" y="24257"/>
                  </a:lnTo>
                  <a:lnTo>
                    <a:pt x="4108081" y="28575"/>
                  </a:lnTo>
                  <a:lnTo>
                    <a:pt x="4108589" y="32893"/>
                  </a:lnTo>
                  <a:lnTo>
                    <a:pt x="4108843" y="38354"/>
                  </a:lnTo>
                  <a:lnTo>
                    <a:pt x="4108843" y="44831"/>
                  </a:lnTo>
                  <a:lnTo>
                    <a:pt x="4108843" y="51308"/>
                  </a:lnTo>
                  <a:lnTo>
                    <a:pt x="4108589" y="56514"/>
                  </a:lnTo>
                  <a:lnTo>
                    <a:pt x="4108081" y="60451"/>
                  </a:lnTo>
                  <a:lnTo>
                    <a:pt x="4107700" y="64262"/>
                  </a:lnTo>
                  <a:lnTo>
                    <a:pt x="4107065" y="67310"/>
                  </a:lnTo>
                  <a:lnTo>
                    <a:pt x="4106049" y="69469"/>
                  </a:lnTo>
                  <a:lnTo>
                    <a:pt x="4105160" y="71500"/>
                  </a:lnTo>
                  <a:lnTo>
                    <a:pt x="4104271" y="73025"/>
                  </a:lnTo>
                  <a:lnTo>
                    <a:pt x="4103128" y="73787"/>
                  </a:lnTo>
                  <a:lnTo>
                    <a:pt x="4101985" y="74549"/>
                  </a:lnTo>
                  <a:lnTo>
                    <a:pt x="4100715" y="74930"/>
                  </a:lnTo>
                  <a:lnTo>
                    <a:pt x="4099445" y="74930"/>
                  </a:lnTo>
                  <a:lnTo>
                    <a:pt x="4097794" y="74930"/>
                  </a:lnTo>
                  <a:lnTo>
                    <a:pt x="4096143" y="74549"/>
                  </a:lnTo>
                  <a:lnTo>
                    <a:pt x="4094238" y="73787"/>
                  </a:lnTo>
                  <a:lnTo>
                    <a:pt x="4092333" y="73025"/>
                  </a:lnTo>
                  <a:lnTo>
                    <a:pt x="4089920" y="72136"/>
                  </a:lnTo>
                  <a:lnTo>
                    <a:pt x="4087253" y="71247"/>
                  </a:lnTo>
                  <a:lnTo>
                    <a:pt x="4084459" y="70358"/>
                  </a:lnTo>
                  <a:lnTo>
                    <a:pt x="4081157" y="69596"/>
                  </a:lnTo>
                  <a:lnTo>
                    <a:pt x="4077347" y="68707"/>
                  </a:lnTo>
                  <a:lnTo>
                    <a:pt x="4073537" y="67945"/>
                  </a:lnTo>
                  <a:lnTo>
                    <a:pt x="4069092" y="67563"/>
                  </a:lnTo>
                  <a:lnTo>
                    <a:pt x="4063885" y="67563"/>
                  </a:lnTo>
                  <a:lnTo>
                    <a:pt x="4057916" y="67563"/>
                  </a:lnTo>
                  <a:lnTo>
                    <a:pt x="4052709" y="68580"/>
                  </a:lnTo>
                  <a:lnTo>
                    <a:pt x="4048391" y="70485"/>
                  </a:lnTo>
                  <a:lnTo>
                    <a:pt x="4043946" y="72389"/>
                  </a:lnTo>
                  <a:lnTo>
                    <a:pt x="4040390" y="75311"/>
                  </a:lnTo>
                  <a:lnTo>
                    <a:pt x="4037469" y="79501"/>
                  </a:lnTo>
                  <a:lnTo>
                    <a:pt x="4034548" y="83566"/>
                  </a:lnTo>
                  <a:lnTo>
                    <a:pt x="4032389" y="89026"/>
                  </a:lnTo>
                  <a:lnTo>
                    <a:pt x="4031119" y="95504"/>
                  </a:lnTo>
                  <a:lnTo>
                    <a:pt x="4029722" y="102108"/>
                  </a:lnTo>
                  <a:lnTo>
                    <a:pt x="4029087" y="110236"/>
                  </a:lnTo>
                  <a:lnTo>
                    <a:pt x="4029087" y="119887"/>
                  </a:lnTo>
                  <a:lnTo>
                    <a:pt x="4029087" y="147320"/>
                  </a:lnTo>
                  <a:lnTo>
                    <a:pt x="4083697" y="147320"/>
                  </a:lnTo>
                  <a:lnTo>
                    <a:pt x="4085729" y="147320"/>
                  </a:lnTo>
                  <a:lnTo>
                    <a:pt x="4087507" y="147828"/>
                  </a:lnTo>
                  <a:lnTo>
                    <a:pt x="4089158" y="148971"/>
                  </a:lnTo>
                  <a:lnTo>
                    <a:pt x="4090936" y="150113"/>
                  </a:lnTo>
                  <a:lnTo>
                    <a:pt x="4092333" y="151892"/>
                  </a:lnTo>
                  <a:lnTo>
                    <a:pt x="4093349" y="154432"/>
                  </a:lnTo>
                  <a:lnTo>
                    <a:pt x="4094492" y="157099"/>
                  </a:lnTo>
                  <a:lnTo>
                    <a:pt x="4095381" y="160528"/>
                  </a:lnTo>
                  <a:lnTo>
                    <a:pt x="4095889" y="164973"/>
                  </a:lnTo>
                  <a:lnTo>
                    <a:pt x="4096397" y="169545"/>
                  </a:lnTo>
                  <a:lnTo>
                    <a:pt x="4096778" y="175006"/>
                  </a:lnTo>
                  <a:lnTo>
                    <a:pt x="4096778" y="181483"/>
                  </a:lnTo>
                  <a:lnTo>
                    <a:pt x="4087888" y="215646"/>
                  </a:lnTo>
                  <a:lnTo>
                    <a:pt x="4083697" y="215646"/>
                  </a:lnTo>
                  <a:lnTo>
                    <a:pt x="4029087" y="215646"/>
                  </a:lnTo>
                  <a:lnTo>
                    <a:pt x="4029087" y="457326"/>
                  </a:lnTo>
                  <a:lnTo>
                    <a:pt x="4029087" y="459613"/>
                  </a:lnTo>
                  <a:lnTo>
                    <a:pt x="4028452" y="461518"/>
                  </a:lnTo>
                  <a:lnTo>
                    <a:pt x="4027055" y="463169"/>
                  </a:lnTo>
                  <a:lnTo>
                    <a:pt x="4025785" y="464947"/>
                  </a:lnTo>
                  <a:lnTo>
                    <a:pt x="4023499" y="466344"/>
                  </a:lnTo>
                  <a:lnTo>
                    <a:pt x="4020324" y="467360"/>
                  </a:lnTo>
                  <a:lnTo>
                    <a:pt x="4017276" y="468503"/>
                  </a:lnTo>
                  <a:lnTo>
                    <a:pt x="4012958" y="469392"/>
                  </a:lnTo>
                  <a:lnTo>
                    <a:pt x="4007370" y="469900"/>
                  </a:lnTo>
                  <a:lnTo>
                    <a:pt x="4001782" y="470535"/>
                  </a:lnTo>
                  <a:lnTo>
                    <a:pt x="3994924" y="470788"/>
                  </a:lnTo>
                  <a:lnTo>
                    <a:pt x="3986923" y="470788"/>
                  </a:lnTo>
                  <a:lnTo>
                    <a:pt x="3978922" y="470788"/>
                  </a:lnTo>
                  <a:lnTo>
                    <a:pt x="3972064" y="470535"/>
                  </a:lnTo>
                  <a:lnTo>
                    <a:pt x="3966603" y="469900"/>
                  </a:lnTo>
                  <a:lnTo>
                    <a:pt x="3961142" y="469392"/>
                  </a:lnTo>
                  <a:lnTo>
                    <a:pt x="3956824" y="468503"/>
                  </a:lnTo>
                  <a:lnTo>
                    <a:pt x="3953522" y="467360"/>
                  </a:lnTo>
                  <a:lnTo>
                    <a:pt x="3950347" y="466344"/>
                  </a:lnTo>
                  <a:lnTo>
                    <a:pt x="3948061" y="464947"/>
                  </a:lnTo>
                  <a:lnTo>
                    <a:pt x="3946918" y="463169"/>
                  </a:lnTo>
                  <a:lnTo>
                    <a:pt x="3945648" y="461518"/>
                  </a:lnTo>
                  <a:lnTo>
                    <a:pt x="3945013" y="459613"/>
                  </a:lnTo>
                  <a:lnTo>
                    <a:pt x="3945013" y="457326"/>
                  </a:lnTo>
                  <a:lnTo>
                    <a:pt x="3945013" y="215646"/>
                  </a:lnTo>
                  <a:lnTo>
                    <a:pt x="3907548" y="215646"/>
                  </a:lnTo>
                  <a:lnTo>
                    <a:pt x="3903357" y="215646"/>
                  </a:lnTo>
                  <a:lnTo>
                    <a:pt x="3900055" y="212979"/>
                  </a:lnTo>
                  <a:lnTo>
                    <a:pt x="3894848" y="181483"/>
                  </a:lnTo>
                  <a:lnTo>
                    <a:pt x="3894848" y="175006"/>
                  </a:lnTo>
                  <a:lnTo>
                    <a:pt x="3905643" y="147320"/>
                  </a:lnTo>
                  <a:lnTo>
                    <a:pt x="3907929" y="147320"/>
                  </a:lnTo>
                  <a:lnTo>
                    <a:pt x="3945013" y="147320"/>
                  </a:lnTo>
                  <a:lnTo>
                    <a:pt x="3945013" y="122174"/>
                  </a:lnTo>
                  <a:lnTo>
                    <a:pt x="3945394" y="107408"/>
                  </a:lnTo>
                  <a:lnTo>
                    <a:pt x="3951109" y="68707"/>
                  </a:lnTo>
                  <a:lnTo>
                    <a:pt x="3970032" y="30607"/>
                  </a:lnTo>
                  <a:lnTo>
                    <a:pt x="4002798" y="7620"/>
                  </a:lnTo>
                  <a:lnTo>
                    <a:pt x="4036767" y="476"/>
                  </a:lnTo>
                  <a:lnTo>
                    <a:pt x="4049915" y="0"/>
                  </a:lnTo>
                  <a:close/>
                </a:path>
              </a:pathLst>
            </a:custGeom>
            <a:ln w="12192">
              <a:solidFill>
                <a:srgbClr val="F4F6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3540" y="1081862"/>
            <a:ext cx="7995920" cy="3319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860">
              <a:lnSpc>
                <a:spcPct val="100000"/>
              </a:lnSpc>
              <a:spcBef>
                <a:spcPts val="100"/>
              </a:spcBef>
              <a:tabLst>
                <a:tab pos="4381500" algn="l"/>
              </a:tabLst>
            </a:pPr>
            <a:r>
              <a:rPr dirty="0" sz="2400" spc="-15">
                <a:latin typeface="Calibri"/>
                <a:cs typeface="Calibri"/>
              </a:rPr>
              <a:t>Nowadays </a:t>
            </a:r>
            <a:r>
              <a:rPr dirty="0" sz="2400" spc="-20">
                <a:latin typeface="Calibri"/>
                <a:cs typeface="Calibri"/>
              </a:rPr>
              <a:t>Technology </a:t>
            </a:r>
            <a:r>
              <a:rPr dirty="0" sz="2400">
                <a:latin typeface="Calibri"/>
                <a:cs typeface="Calibri"/>
              </a:rPr>
              <a:t>has </a:t>
            </a:r>
            <a:r>
              <a:rPr dirty="0" sz="2400" spc="-10">
                <a:latin typeface="Calibri"/>
                <a:cs typeface="Calibri"/>
              </a:rPr>
              <a:t>come </a:t>
            </a:r>
            <a:r>
              <a:rPr dirty="0" sz="2400" spc="-5">
                <a:latin typeface="Calibri"/>
                <a:cs typeface="Calibri"/>
              </a:rPr>
              <a:t>into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20">
                <a:latin typeface="Calibri"/>
                <a:cs typeface="Calibri"/>
              </a:rPr>
              <a:t>human’s </a:t>
            </a:r>
            <a:r>
              <a:rPr dirty="0" sz="2400" spc="-15">
                <a:latin typeface="Calibri"/>
                <a:cs typeface="Calibri"/>
              </a:rPr>
              <a:t>life. </a:t>
            </a:r>
            <a:r>
              <a:rPr dirty="0" sz="2400" spc="-1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example,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past </a:t>
            </a:r>
            <a:r>
              <a:rPr dirty="0" sz="2400">
                <a:latin typeface="Calibri"/>
                <a:cs typeface="Calibri"/>
              </a:rPr>
              <a:t>telephone </a:t>
            </a:r>
            <a:r>
              <a:rPr dirty="0" sz="2400" spc="-15">
                <a:latin typeface="Calibri"/>
                <a:cs typeface="Calibri"/>
              </a:rPr>
              <a:t>was </a:t>
            </a:r>
            <a:r>
              <a:rPr dirty="0" sz="2400">
                <a:latin typeface="Calibri"/>
                <a:cs typeface="Calibri"/>
              </a:rPr>
              <a:t>only used </a:t>
            </a:r>
            <a:r>
              <a:rPr dirty="0" sz="2400" spc="-10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calling </a:t>
            </a:r>
            <a:r>
              <a:rPr dirty="0" sz="2400">
                <a:latin typeface="Calibri"/>
                <a:cs typeface="Calibri"/>
              </a:rPr>
              <a:t>in </a:t>
            </a:r>
            <a:r>
              <a:rPr dirty="0" sz="2400" spc="5">
                <a:latin typeface="Calibri"/>
                <a:cs typeface="Calibri"/>
              </a:rPr>
              <a:t>and 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 and </a:t>
            </a:r>
            <a:r>
              <a:rPr dirty="0" sz="2400" spc="-20">
                <a:latin typeface="Calibri"/>
                <a:cs typeface="Calibri"/>
              </a:rPr>
              <a:t>we </a:t>
            </a:r>
            <a:r>
              <a:rPr dirty="0" sz="2400">
                <a:latin typeface="Calibri"/>
                <a:cs typeface="Calibri"/>
              </a:rPr>
              <a:t>had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 spc="-15">
                <a:latin typeface="Calibri"/>
                <a:cs typeface="Calibri"/>
              </a:rPr>
              <a:t>go for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5">
                <a:latin typeface="Calibri"/>
                <a:cs typeface="Calibri"/>
              </a:rPr>
              <a:t>calling </a:t>
            </a:r>
            <a:r>
              <a:rPr dirty="0" sz="2400">
                <a:latin typeface="Calibri"/>
                <a:cs typeface="Calibri"/>
              </a:rPr>
              <a:t>booth but </a:t>
            </a:r>
            <a:r>
              <a:rPr dirty="0" sz="2400" spc="-15">
                <a:latin typeface="Calibri"/>
                <a:cs typeface="Calibri"/>
              </a:rPr>
              <a:t>nowadays </a:t>
            </a:r>
            <a:r>
              <a:rPr dirty="0" sz="2400" spc="-5">
                <a:latin typeface="Calibri"/>
                <a:cs typeface="Calibri"/>
              </a:rPr>
              <a:t>everyone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has a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cell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phone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similar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way	</a:t>
            </a:r>
            <a:r>
              <a:rPr dirty="0" sz="2400" spc="5">
                <a:latin typeface="Calibri"/>
                <a:cs typeface="Calibri"/>
              </a:rPr>
              <a:t>now people </a:t>
            </a:r>
            <a:r>
              <a:rPr dirty="0" sz="2400" spc="-10">
                <a:latin typeface="Calibri"/>
                <a:cs typeface="Calibri"/>
              </a:rPr>
              <a:t>want </a:t>
            </a:r>
            <a:r>
              <a:rPr dirty="0" sz="2400">
                <a:latin typeface="Calibri"/>
                <a:cs typeface="Calibri"/>
              </a:rPr>
              <a:t>everything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control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feasible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way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comfortable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environment.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So </a:t>
            </a:r>
            <a:r>
              <a:rPr dirty="0" sz="2400">
                <a:latin typeface="Calibri"/>
                <a:cs typeface="Calibri"/>
              </a:rPr>
              <a:t>It is </a:t>
            </a:r>
            <a:r>
              <a:rPr dirty="0" sz="2400" spc="-10">
                <a:latin typeface="Calibri"/>
                <a:cs typeface="Calibri"/>
              </a:rPr>
              <a:t>very </a:t>
            </a:r>
            <a:r>
              <a:rPr dirty="0" sz="2400">
                <a:latin typeface="Calibri"/>
                <a:cs typeface="Calibri"/>
              </a:rPr>
              <a:t>difficult </a:t>
            </a:r>
            <a:r>
              <a:rPr dirty="0" sz="2400" spc="-5">
                <a:latin typeface="Calibri"/>
                <a:cs typeface="Calibri"/>
              </a:rPr>
              <a:t>to </a:t>
            </a:r>
            <a:r>
              <a:rPr dirty="0" sz="2400" spc="5">
                <a:latin typeface="Calibri"/>
                <a:cs typeface="Calibri"/>
              </a:rPr>
              <a:t>find </a:t>
            </a:r>
            <a:r>
              <a:rPr dirty="0" sz="2400" spc="-15">
                <a:latin typeface="Calibri"/>
                <a:cs typeface="Calibri"/>
              </a:rPr>
              <a:t>any </a:t>
            </a:r>
            <a:r>
              <a:rPr dirty="0" sz="2400" spc="-5">
                <a:latin typeface="Calibri"/>
                <a:cs typeface="Calibri"/>
              </a:rPr>
              <a:t>information which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5">
                <a:latin typeface="Calibri"/>
                <a:cs typeface="Calibri"/>
              </a:rPr>
              <a:t>true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5">
                <a:latin typeface="Calibri"/>
                <a:cs typeface="Calibri"/>
              </a:rPr>
              <a:t> authentic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overcome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we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need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source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saves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time,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proactive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customer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interaction.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42288" y="457238"/>
            <a:ext cx="3052445" cy="535305"/>
            <a:chOff x="1542288" y="457238"/>
            <a:chExt cx="3052445" cy="5353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2288" y="457238"/>
              <a:ext cx="3052444" cy="5347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8135" y="464946"/>
              <a:ext cx="2993009" cy="47243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7244" y="1081862"/>
            <a:ext cx="5750560" cy="478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5095">
              <a:lnSpc>
                <a:spcPct val="100000"/>
              </a:lnSpc>
              <a:spcBef>
                <a:spcPts val="100"/>
              </a:spcBef>
              <a:tabLst>
                <a:tab pos="1012190" algn="l"/>
              </a:tabLst>
            </a:pP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objective of </a:t>
            </a:r>
            <a:r>
              <a:rPr dirty="0" sz="2400">
                <a:latin typeface="Calibri"/>
                <a:cs typeface="Calibri"/>
              </a:rPr>
              <a:t>this </a:t>
            </a:r>
            <a:r>
              <a:rPr dirty="0" sz="2400" spc="-10">
                <a:latin typeface="Calibri"/>
                <a:cs typeface="Calibri"/>
              </a:rPr>
              <a:t>project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10">
                <a:latin typeface="Calibri"/>
                <a:cs typeface="Calibri"/>
              </a:rPr>
              <a:t>to recommend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books, novels, </a:t>
            </a:r>
            <a:r>
              <a:rPr dirty="0" sz="2400" spc="-10">
                <a:latin typeface="Calibri"/>
                <a:cs typeface="Calibri"/>
              </a:rPr>
              <a:t>romance, </a:t>
            </a:r>
            <a:r>
              <a:rPr dirty="0" sz="2400">
                <a:latin typeface="Calibri"/>
                <a:cs typeface="Calibri"/>
              </a:rPr>
              <a:t>fiction and </a:t>
            </a:r>
            <a:r>
              <a:rPr dirty="0" sz="2400" spc="-5">
                <a:latin typeface="Calibri"/>
                <a:cs typeface="Calibri"/>
              </a:rPr>
              <a:t>non </a:t>
            </a:r>
            <a:r>
              <a:rPr dirty="0" sz="2400">
                <a:latin typeface="Calibri"/>
                <a:cs typeface="Calibri"/>
              </a:rPr>
              <a:t> fiction,	</a:t>
            </a:r>
            <a:r>
              <a:rPr dirty="0" sz="2400" spc="-10">
                <a:latin typeface="Calibri"/>
                <a:cs typeface="Calibri"/>
              </a:rPr>
              <a:t>biography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short </a:t>
            </a:r>
            <a:r>
              <a:rPr dirty="0" sz="2400" spc="-10">
                <a:latin typeface="Calibri"/>
                <a:cs typeface="Calibri"/>
              </a:rPr>
              <a:t>stories to </a:t>
            </a:r>
            <a:r>
              <a:rPr dirty="0" sz="2400">
                <a:latin typeface="Calibri"/>
                <a:cs typeface="Calibri"/>
              </a:rPr>
              <a:t>those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who </a:t>
            </a:r>
            <a:r>
              <a:rPr dirty="0" sz="2400" spc="-10">
                <a:latin typeface="Calibri"/>
                <a:cs typeface="Calibri"/>
              </a:rPr>
              <a:t>are interested </a:t>
            </a:r>
            <a:r>
              <a:rPr dirty="0" sz="2400">
                <a:latin typeface="Calibri"/>
                <a:cs typeface="Calibri"/>
              </a:rPr>
              <a:t>via the </a:t>
            </a:r>
            <a:r>
              <a:rPr dirty="0" sz="2400" spc="-10">
                <a:latin typeface="Calibri"/>
                <a:cs typeface="Calibri"/>
              </a:rPr>
              <a:t>website </a:t>
            </a:r>
            <a:r>
              <a:rPr dirty="0" sz="2400">
                <a:latin typeface="Calibri"/>
                <a:cs typeface="Calibri"/>
              </a:rPr>
              <a:t>named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TheBookBee.com.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website </a:t>
            </a:r>
            <a:r>
              <a:rPr dirty="0" sz="2400">
                <a:latin typeface="Calibri"/>
                <a:cs typeface="Calibri"/>
              </a:rPr>
              <a:t>has a </a:t>
            </a:r>
            <a:r>
              <a:rPr dirty="0" sz="2400" spc="-5">
                <a:latin typeface="Calibri"/>
                <a:cs typeface="Calibri"/>
              </a:rPr>
              <a:t>chatbot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 </a:t>
            </a:r>
            <a:r>
              <a:rPr dirty="0" sz="2400" spc="-10">
                <a:latin typeface="Calibri"/>
                <a:cs typeface="Calibri"/>
              </a:rPr>
              <a:t>to answer </a:t>
            </a:r>
            <a:r>
              <a:rPr dirty="0" sz="240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set </a:t>
            </a:r>
            <a:r>
              <a:rPr dirty="0" sz="2400" spc="-5">
                <a:latin typeface="Calibri"/>
                <a:cs typeface="Calibri"/>
              </a:rPr>
              <a:t>of predefined </a:t>
            </a:r>
            <a:r>
              <a:rPr dirty="0" sz="2400">
                <a:latin typeface="Calibri"/>
                <a:cs typeface="Calibri"/>
              </a:rPr>
              <a:t> questions. </a:t>
            </a:r>
            <a:r>
              <a:rPr dirty="0" sz="2400" spc="-10">
                <a:latin typeface="Calibri"/>
                <a:cs typeface="Calibri"/>
              </a:rPr>
              <a:t>Users can </a:t>
            </a:r>
            <a:r>
              <a:rPr dirty="0" sz="2400" spc="-5">
                <a:latin typeface="Calibri"/>
                <a:cs typeface="Calibri"/>
              </a:rPr>
              <a:t>review </a:t>
            </a:r>
            <a:r>
              <a:rPr dirty="0" sz="2400">
                <a:latin typeface="Calibri"/>
                <a:cs typeface="Calibri"/>
              </a:rPr>
              <a:t>the book by 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leaving </a:t>
            </a:r>
            <a:r>
              <a:rPr dirty="0" sz="2400">
                <a:latin typeface="Calibri"/>
                <a:cs typeface="Calibri"/>
              </a:rPr>
              <a:t>their </a:t>
            </a:r>
            <a:r>
              <a:rPr dirty="0" sz="2400" spc="-5">
                <a:latin typeface="Calibri"/>
                <a:cs typeface="Calibri"/>
              </a:rPr>
              <a:t>comments on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books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page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Calibri"/>
                <a:cs typeface="Calibri"/>
              </a:rPr>
              <a:t>With the chatbot as a </a:t>
            </a:r>
            <a:r>
              <a:rPr dirty="0" sz="2400" spc="-5">
                <a:latin typeface="Calibri"/>
                <a:cs typeface="Calibri"/>
              </a:rPr>
              <a:t>recommendation tool,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users </a:t>
            </a:r>
            <a:r>
              <a:rPr dirty="0" sz="2400" spc="-15">
                <a:latin typeface="Calibri"/>
                <a:cs typeface="Calibri"/>
              </a:rPr>
              <a:t>can </a:t>
            </a:r>
            <a:r>
              <a:rPr dirty="0" sz="2400" spc="-10">
                <a:latin typeface="Calibri"/>
                <a:cs typeface="Calibri"/>
              </a:rPr>
              <a:t>search </a:t>
            </a:r>
            <a:r>
              <a:rPr dirty="0" sz="2400">
                <a:latin typeface="Calibri"/>
                <a:cs typeface="Calibri"/>
              </a:rPr>
              <a:t>by book </a:t>
            </a:r>
            <a:r>
              <a:rPr dirty="0" sz="2400" spc="-10">
                <a:latin typeface="Calibri"/>
                <a:cs typeface="Calibri"/>
              </a:rPr>
              <a:t>categories, </a:t>
            </a:r>
            <a:r>
              <a:rPr dirty="0" sz="2400">
                <a:latin typeface="Calibri"/>
                <a:cs typeface="Calibri"/>
              </a:rPr>
              <a:t>book </a:t>
            </a:r>
            <a:r>
              <a:rPr dirty="0" sz="2400" spc="-5">
                <a:latin typeface="Calibri"/>
                <a:cs typeface="Calibri"/>
              </a:rPr>
              <a:t>list,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list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main </a:t>
            </a:r>
            <a:r>
              <a:rPr dirty="0" sz="2400" spc="-15">
                <a:latin typeface="Calibri"/>
                <a:cs typeface="Calibri"/>
              </a:rPr>
              <a:t>characters.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Also</a:t>
            </a:r>
            <a:r>
              <a:rPr dirty="0" sz="2400" spc="-5">
                <a:latin typeface="Calibri"/>
                <a:cs typeface="Calibri"/>
              </a:rPr>
              <a:t> they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can</a:t>
            </a:r>
            <a:r>
              <a:rPr dirty="0" sz="2400">
                <a:latin typeface="Calibri"/>
                <a:cs typeface="Calibri"/>
              </a:rPr>
              <a:t> ask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their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queries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explore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chatbot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372360" y="471805"/>
            <a:ext cx="5283835" cy="458470"/>
            <a:chOff x="2372360" y="471805"/>
            <a:chExt cx="5283835" cy="4584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6932" y="476377"/>
              <a:ext cx="5274310" cy="4488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9295" y="722376"/>
              <a:ext cx="145161" cy="1323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11373" y="553085"/>
              <a:ext cx="4091304" cy="295275"/>
            </a:xfrm>
            <a:custGeom>
              <a:avLst/>
              <a:gdLst/>
              <a:ahLst/>
              <a:cxnLst/>
              <a:rect l="l" t="t" r="r" b="b"/>
              <a:pathLst>
                <a:path w="4091304" h="295275">
                  <a:moveTo>
                    <a:pt x="61340" y="13715"/>
                  </a:moveTo>
                  <a:lnTo>
                    <a:pt x="0" y="197992"/>
                  </a:lnTo>
                  <a:lnTo>
                    <a:pt x="122935" y="197992"/>
                  </a:lnTo>
                  <a:lnTo>
                    <a:pt x="61594" y="13715"/>
                  </a:lnTo>
                  <a:lnTo>
                    <a:pt x="61340" y="13715"/>
                  </a:lnTo>
                  <a:close/>
                </a:path>
                <a:path w="4091304" h="295275">
                  <a:moveTo>
                    <a:pt x="3910076" y="0"/>
                  </a:moveTo>
                  <a:lnTo>
                    <a:pt x="3910076" y="294766"/>
                  </a:lnTo>
                  <a:lnTo>
                    <a:pt x="3955923" y="294766"/>
                  </a:lnTo>
                  <a:lnTo>
                    <a:pt x="4003786" y="289462"/>
                  </a:lnTo>
                  <a:lnTo>
                    <a:pt x="4039568" y="273589"/>
                  </a:lnTo>
                  <a:lnTo>
                    <a:pt x="4072635" y="235823"/>
                  </a:lnTo>
                  <a:lnTo>
                    <a:pt x="4086570" y="195333"/>
                  </a:lnTo>
                  <a:lnTo>
                    <a:pt x="4091178" y="144399"/>
                  </a:lnTo>
                  <a:lnTo>
                    <a:pt x="4090725" y="129252"/>
                  </a:lnTo>
                  <a:lnTo>
                    <a:pt x="4083938" y="87122"/>
                  </a:lnTo>
                  <a:lnTo>
                    <a:pt x="4068276" y="51421"/>
                  </a:lnTo>
                  <a:lnTo>
                    <a:pt x="4031964" y="16896"/>
                  </a:lnTo>
                  <a:lnTo>
                    <a:pt x="3991197" y="2746"/>
                  </a:lnTo>
                  <a:lnTo>
                    <a:pt x="3954526" y="0"/>
                  </a:lnTo>
                  <a:lnTo>
                    <a:pt x="3910076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9295" y="545592"/>
              <a:ext cx="122682" cy="1215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76932" y="476377"/>
              <a:ext cx="5274310" cy="448945"/>
            </a:xfrm>
            <a:custGeom>
              <a:avLst/>
              <a:gdLst/>
              <a:ahLst/>
              <a:cxnLst/>
              <a:rect l="l" t="t" r="r" b="b"/>
              <a:pathLst>
                <a:path w="5274309" h="448944">
                  <a:moveTo>
                    <a:pt x="4582795" y="7747"/>
                  </a:moveTo>
                  <a:lnTo>
                    <a:pt x="4694047" y="7747"/>
                  </a:lnTo>
                  <a:lnTo>
                    <a:pt x="4721907" y="8602"/>
                  </a:lnTo>
                  <a:lnTo>
                    <a:pt x="4771056" y="15408"/>
                  </a:lnTo>
                  <a:lnTo>
                    <a:pt x="4811730" y="28928"/>
                  </a:lnTo>
                  <a:lnTo>
                    <a:pt x="4845690" y="49018"/>
                  </a:lnTo>
                  <a:lnTo>
                    <a:pt x="4873269" y="75586"/>
                  </a:lnTo>
                  <a:lnTo>
                    <a:pt x="4894276" y="108491"/>
                  </a:lnTo>
                  <a:lnTo>
                    <a:pt x="4908587" y="147639"/>
                  </a:lnTo>
                  <a:lnTo>
                    <a:pt x="4915775" y="193030"/>
                  </a:lnTo>
                  <a:lnTo>
                    <a:pt x="4916678" y="218059"/>
                  </a:lnTo>
                  <a:lnTo>
                    <a:pt x="4915703" y="246780"/>
                  </a:lnTo>
                  <a:lnTo>
                    <a:pt x="4907944" y="297747"/>
                  </a:lnTo>
                  <a:lnTo>
                    <a:pt x="4892538" y="340229"/>
                  </a:lnTo>
                  <a:lnTo>
                    <a:pt x="4870197" y="374796"/>
                  </a:lnTo>
                  <a:lnTo>
                    <a:pt x="4841120" y="401655"/>
                  </a:lnTo>
                  <a:lnTo>
                    <a:pt x="4805687" y="421328"/>
                  </a:lnTo>
                  <a:lnTo>
                    <a:pt x="4763773" y="433998"/>
                  </a:lnTo>
                  <a:lnTo>
                    <a:pt x="4714140" y="440285"/>
                  </a:lnTo>
                  <a:lnTo>
                    <a:pt x="4686300" y="441071"/>
                  </a:lnTo>
                  <a:lnTo>
                    <a:pt x="4582795" y="441071"/>
                  </a:lnTo>
                  <a:lnTo>
                    <a:pt x="4575429" y="441071"/>
                  </a:lnTo>
                  <a:lnTo>
                    <a:pt x="4569333" y="438912"/>
                  </a:lnTo>
                  <a:lnTo>
                    <a:pt x="4564253" y="434594"/>
                  </a:lnTo>
                  <a:lnTo>
                    <a:pt x="4559300" y="430149"/>
                  </a:lnTo>
                  <a:lnTo>
                    <a:pt x="4556760" y="423037"/>
                  </a:lnTo>
                  <a:lnTo>
                    <a:pt x="4556760" y="413258"/>
                  </a:lnTo>
                  <a:lnTo>
                    <a:pt x="4556760" y="35560"/>
                  </a:lnTo>
                  <a:lnTo>
                    <a:pt x="4556760" y="25781"/>
                  </a:lnTo>
                  <a:lnTo>
                    <a:pt x="4559300" y="18669"/>
                  </a:lnTo>
                  <a:lnTo>
                    <a:pt x="4564253" y="14350"/>
                  </a:lnTo>
                  <a:lnTo>
                    <a:pt x="4569333" y="9906"/>
                  </a:lnTo>
                  <a:lnTo>
                    <a:pt x="4575429" y="7747"/>
                  </a:lnTo>
                  <a:lnTo>
                    <a:pt x="4582795" y="7747"/>
                  </a:lnTo>
                  <a:close/>
                </a:path>
                <a:path w="5274309" h="448944">
                  <a:moveTo>
                    <a:pt x="3740150" y="7747"/>
                  </a:moveTo>
                  <a:lnTo>
                    <a:pt x="4045584" y="7747"/>
                  </a:lnTo>
                  <a:lnTo>
                    <a:pt x="4047617" y="7747"/>
                  </a:lnTo>
                  <a:lnTo>
                    <a:pt x="4049395" y="8382"/>
                  </a:lnTo>
                  <a:lnTo>
                    <a:pt x="4051173" y="9651"/>
                  </a:lnTo>
                  <a:lnTo>
                    <a:pt x="4052824" y="10795"/>
                  </a:lnTo>
                  <a:lnTo>
                    <a:pt x="4054221" y="12826"/>
                  </a:lnTo>
                  <a:lnTo>
                    <a:pt x="4055364" y="15621"/>
                  </a:lnTo>
                  <a:lnTo>
                    <a:pt x="4056379" y="18414"/>
                  </a:lnTo>
                  <a:lnTo>
                    <a:pt x="4057269" y="22098"/>
                  </a:lnTo>
                  <a:lnTo>
                    <a:pt x="4057777" y="26797"/>
                  </a:lnTo>
                  <a:lnTo>
                    <a:pt x="4058412" y="31496"/>
                  </a:lnTo>
                  <a:lnTo>
                    <a:pt x="4058666" y="37211"/>
                  </a:lnTo>
                  <a:lnTo>
                    <a:pt x="4058666" y="43942"/>
                  </a:lnTo>
                  <a:lnTo>
                    <a:pt x="4058666" y="50419"/>
                  </a:lnTo>
                  <a:lnTo>
                    <a:pt x="4058412" y="55880"/>
                  </a:lnTo>
                  <a:lnTo>
                    <a:pt x="4057777" y="60451"/>
                  </a:lnTo>
                  <a:lnTo>
                    <a:pt x="4057269" y="65024"/>
                  </a:lnTo>
                  <a:lnTo>
                    <a:pt x="4051173" y="77724"/>
                  </a:lnTo>
                  <a:lnTo>
                    <a:pt x="4049395" y="79121"/>
                  </a:lnTo>
                  <a:lnTo>
                    <a:pt x="4047617" y="79756"/>
                  </a:lnTo>
                  <a:lnTo>
                    <a:pt x="4045584" y="79756"/>
                  </a:lnTo>
                  <a:lnTo>
                    <a:pt x="3937127" y="79756"/>
                  </a:lnTo>
                  <a:lnTo>
                    <a:pt x="3937127" y="429006"/>
                  </a:lnTo>
                  <a:lnTo>
                    <a:pt x="3937127" y="431292"/>
                  </a:lnTo>
                  <a:lnTo>
                    <a:pt x="3936365" y="433197"/>
                  </a:lnTo>
                  <a:lnTo>
                    <a:pt x="3901440" y="443102"/>
                  </a:lnTo>
                  <a:lnTo>
                    <a:pt x="3892930" y="443102"/>
                  </a:lnTo>
                  <a:lnTo>
                    <a:pt x="3884422" y="443102"/>
                  </a:lnTo>
                  <a:lnTo>
                    <a:pt x="3858132" y="439420"/>
                  </a:lnTo>
                  <a:lnTo>
                    <a:pt x="3854704" y="438276"/>
                  </a:lnTo>
                  <a:lnTo>
                    <a:pt x="3852291" y="436880"/>
                  </a:lnTo>
                  <a:lnTo>
                    <a:pt x="3850894" y="435101"/>
                  </a:lnTo>
                  <a:lnTo>
                    <a:pt x="3849370" y="433197"/>
                  </a:lnTo>
                  <a:lnTo>
                    <a:pt x="3848734" y="431292"/>
                  </a:lnTo>
                  <a:lnTo>
                    <a:pt x="3848734" y="429006"/>
                  </a:lnTo>
                  <a:lnTo>
                    <a:pt x="3848734" y="79756"/>
                  </a:lnTo>
                  <a:lnTo>
                    <a:pt x="3740150" y="79756"/>
                  </a:lnTo>
                  <a:lnTo>
                    <a:pt x="3737991" y="79756"/>
                  </a:lnTo>
                  <a:lnTo>
                    <a:pt x="3736085" y="79121"/>
                  </a:lnTo>
                  <a:lnTo>
                    <a:pt x="3734562" y="77724"/>
                  </a:lnTo>
                  <a:lnTo>
                    <a:pt x="3732910" y="76453"/>
                  </a:lnTo>
                  <a:lnTo>
                    <a:pt x="3731641" y="74295"/>
                  </a:lnTo>
                  <a:lnTo>
                    <a:pt x="3730498" y="71500"/>
                  </a:lnTo>
                  <a:lnTo>
                    <a:pt x="3729354" y="68707"/>
                  </a:lnTo>
                  <a:lnTo>
                    <a:pt x="3728593" y="65024"/>
                  </a:lnTo>
                  <a:lnTo>
                    <a:pt x="3727957" y="60451"/>
                  </a:lnTo>
                  <a:lnTo>
                    <a:pt x="3727450" y="55880"/>
                  </a:lnTo>
                  <a:lnTo>
                    <a:pt x="3727196" y="50419"/>
                  </a:lnTo>
                  <a:lnTo>
                    <a:pt x="3727196" y="43942"/>
                  </a:lnTo>
                  <a:lnTo>
                    <a:pt x="3727196" y="37211"/>
                  </a:lnTo>
                  <a:lnTo>
                    <a:pt x="3730498" y="15621"/>
                  </a:lnTo>
                  <a:lnTo>
                    <a:pt x="3731641" y="12826"/>
                  </a:lnTo>
                  <a:lnTo>
                    <a:pt x="3732910" y="10795"/>
                  </a:lnTo>
                  <a:lnTo>
                    <a:pt x="3734562" y="9651"/>
                  </a:lnTo>
                  <a:lnTo>
                    <a:pt x="3736085" y="8382"/>
                  </a:lnTo>
                  <a:lnTo>
                    <a:pt x="3737991" y="7747"/>
                  </a:lnTo>
                  <a:lnTo>
                    <a:pt x="3740150" y="7747"/>
                  </a:lnTo>
                  <a:close/>
                </a:path>
                <a:path w="5274309" h="448944">
                  <a:moveTo>
                    <a:pt x="2569718" y="7747"/>
                  </a:moveTo>
                  <a:lnTo>
                    <a:pt x="2875153" y="7747"/>
                  </a:lnTo>
                  <a:lnTo>
                    <a:pt x="2877185" y="7747"/>
                  </a:lnTo>
                  <a:lnTo>
                    <a:pt x="2878963" y="8382"/>
                  </a:lnTo>
                  <a:lnTo>
                    <a:pt x="2880741" y="9651"/>
                  </a:lnTo>
                  <a:lnTo>
                    <a:pt x="2882392" y="10795"/>
                  </a:lnTo>
                  <a:lnTo>
                    <a:pt x="2883789" y="12826"/>
                  </a:lnTo>
                  <a:lnTo>
                    <a:pt x="2884932" y="15621"/>
                  </a:lnTo>
                  <a:lnTo>
                    <a:pt x="2885947" y="18414"/>
                  </a:lnTo>
                  <a:lnTo>
                    <a:pt x="2886837" y="22098"/>
                  </a:lnTo>
                  <a:lnTo>
                    <a:pt x="2887345" y="26797"/>
                  </a:lnTo>
                  <a:lnTo>
                    <a:pt x="2887980" y="31496"/>
                  </a:lnTo>
                  <a:lnTo>
                    <a:pt x="2888234" y="37211"/>
                  </a:lnTo>
                  <a:lnTo>
                    <a:pt x="2888234" y="43942"/>
                  </a:lnTo>
                  <a:lnTo>
                    <a:pt x="2888234" y="50419"/>
                  </a:lnTo>
                  <a:lnTo>
                    <a:pt x="2887980" y="55880"/>
                  </a:lnTo>
                  <a:lnTo>
                    <a:pt x="2887345" y="60451"/>
                  </a:lnTo>
                  <a:lnTo>
                    <a:pt x="2886837" y="65024"/>
                  </a:lnTo>
                  <a:lnTo>
                    <a:pt x="2880741" y="77724"/>
                  </a:lnTo>
                  <a:lnTo>
                    <a:pt x="2878963" y="79121"/>
                  </a:lnTo>
                  <a:lnTo>
                    <a:pt x="2877185" y="79756"/>
                  </a:lnTo>
                  <a:lnTo>
                    <a:pt x="2875153" y="79756"/>
                  </a:lnTo>
                  <a:lnTo>
                    <a:pt x="2766695" y="79756"/>
                  </a:lnTo>
                  <a:lnTo>
                    <a:pt x="2766695" y="429006"/>
                  </a:lnTo>
                  <a:lnTo>
                    <a:pt x="2766695" y="431292"/>
                  </a:lnTo>
                  <a:lnTo>
                    <a:pt x="2765933" y="433197"/>
                  </a:lnTo>
                  <a:lnTo>
                    <a:pt x="2743708" y="442087"/>
                  </a:lnTo>
                  <a:lnTo>
                    <a:pt x="2737993" y="442722"/>
                  </a:lnTo>
                  <a:lnTo>
                    <a:pt x="2731008" y="443102"/>
                  </a:lnTo>
                  <a:lnTo>
                    <a:pt x="2722498" y="443102"/>
                  </a:lnTo>
                  <a:lnTo>
                    <a:pt x="2713990" y="443102"/>
                  </a:lnTo>
                  <a:lnTo>
                    <a:pt x="2687701" y="439420"/>
                  </a:lnTo>
                  <a:lnTo>
                    <a:pt x="2684272" y="438276"/>
                  </a:lnTo>
                  <a:lnTo>
                    <a:pt x="2681859" y="436880"/>
                  </a:lnTo>
                  <a:lnTo>
                    <a:pt x="2680462" y="435101"/>
                  </a:lnTo>
                  <a:lnTo>
                    <a:pt x="2678938" y="433197"/>
                  </a:lnTo>
                  <a:lnTo>
                    <a:pt x="2678303" y="431292"/>
                  </a:lnTo>
                  <a:lnTo>
                    <a:pt x="2678303" y="429006"/>
                  </a:lnTo>
                  <a:lnTo>
                    <a:pt x="2678303" y="79756"/>
                  </a:lnTo>
                  <a:lnTo>
                    <a:pt x="2569718" y="79756"/>
                  </a:lnTo>
                  <a:lnTo>
                    <a:pt x="2567559" y="79756"/>
                  </a:lnTo>
                  <a:lnTo>
                    <a:pt x="2565654" y="79121"/>
                  </a:lnTo>
                  <a:lnTo>
                    <a:pt x="2564130" y="77724"/>
                  </a:lnTo>
                  <a:lnTo>
                    <a:pt x="2562479" y="76453"/>
                  </a:lnTo>
                  <a:lnTo>
                    <a:pt x="2561209" y="74295"/>
                  </a:lnTo>
                  <a:lnTo>
                    <a:pt x="2560066" y="71500"/>
                  </a:lnTo>
                  <a:lnTo>
                    <a:pt x="2558922" y="68707"/>
                  </a:lnTo>
                  <a:lnTo>
                    <a:pt x="2558160" y="65024"/>
                  </a:lnTo>
                  <a:lnTo>
                    <a:pt x="2557526" y="60451"/>
                  </a:lnTo>
                  <a:lnTo>
                    <a:pt x="2557018" y="55880"/>
                  </a:lnTo>
                  <a:lnTo>
                    <a:pt x="2556764" y="50419"/>
                  </a:lnTo>
                  <a:lnTo>
                    <a:pt x="2556764" y="43942"/>
                  </a:lnTo>
                  <a:lnTo>
                    <a:pt x="2556764" y="37211"/>
                  </a:lnTo>
                  <a:lnTo>
                    <a:pt x="2560066" y="15621"/>
                  </a:lnTo>
                  <a:lnTo>
                    <a:pt x="2561209" y="12826"/>
                  </a:lnTo>
                  <a:lnTo>
                    <a:pt x="2562479" y="10795"/>
                  </a:lnTo>
                  <a:lnTo>
                    <a:pt x="2564130" y="9651"/>
                  </a:lnTo>
                  <a:lnTo>
                    <a:pt x="2565654" y="8382"/>
                  </a:lnTo>
                  <a:lnTo>
                    <a:pt x="2567559" y="7747"/>
                  </a:lnTo>
                  <a:lnTo>
                    <a:pt x="2569718" y="7747"/>
                  </a:lnTo>
                  <a:close/>
                </a:path>
                <a:path w="5274309" h="448944">
                  <a:moveTo>
                    <a:pt x="1586610" y="7747"/>
                  </a:moveTo>
                  <a:lnTo>
                    <a:pt x="1695450" y="7747"/>
                  </a:lnTo>
                  <a:lnTo>
                    <a:pt x="1714668" y="8173"/>
                  </a:lnTo>
                  <a:lnTo>
                    <a:pt x="1763014" y="14477"/>
                  </a:lnTo>
                  <a:lnTo>
                    <a:pt x="1799518" y="28336"/>
                  </a:lnTo>
                  <a:lnTo>
                    <a:pt x="1832909" y="59156"/>
                  </a:lnTo>
                  <a:lnTo>
                    <a:pt x="1847863" y="104360"/>
                  </a:lnTo>
                  <a:lnTo>
                    <a:pt x="1848484" y="117983"/>
                  </a:lnTo>
                  <a:lnTo>
                    <a:pt x="1848244" y="125696"/>
                  </a:lnTo>
                  <a:lnTo>
                    <a:pt x="1836404" y="166987"/>
                  </a:lnTo>
                  <a:lnTo>
                    <a:pt x="1808057" y="197080"/>
                  </a:lnTo>
                  <a:lnTo>
                    <a:pt x="1788287" y="207010"/>
                  </a:lnTo>
                  <a:lnTo>
                    <a:pt x="1797282" y="209014"/>
                  </a:lnTo>
                  <a:lnTo>
                    <a:pt x="1836785" y="228298"/>
                  </a:lnTo>
                  <a:lnTo>
                    <a:pt x="1863965" y="262697"/>
                  </a:lnTo>
                  <a:lnTo>
                    <a:pt x="1873859" y="300364"/>
                  </a:lnTo>
                  <a:lnTo>
                    <a:pt x="1874266" y="311150"/>
                  </a:lnTo>
                  <a:lnTo>
                    <a:pt x="1873881" y="322413"/>
                  </a:lnTo>
                  <a:lnTo>
                    <a:pt x="1864463" y="362132"/>
                  </a:lnTo>
                  <a:lnTo>
                    <a:pt x="1838086" y="399541"/>
                  </a:lnTo>
                  <a:lnTo>
                    <a:pt x="1798446" y="424420"/>
                  </a:lnTo>
                  <a:lnTo>
                    <a:pt x="1759727" y="436062"/>
                  </a:lnTo>
                  <a:lnTo>
                    <a:pt x="1714615" y="440878"/>
                  </a:lnTo>
                  <a:lnTo>
                    <a:pt x="1701800" y="441071"/>
                  </a:lnTo>
                  <a:lnTo>
                    <a:pt x="1586610" y="441071"/>
                  </a:lnTo>
                  <a:lnTo>
                    <a:pt x="1579245" y="441071"/>
                  </a:lnTo>
                  <a:lnTo>
                    <a:pt x="1573148" y="438912"/>
                  </a:lnTo>
                  <a:lnTo>
                    <a:pt x="1568069" y="434594"/>
                  </a:lnTo>
                  <a:lnTo>
                    <a:pt x="1563116" y="430149"/>
                  </a:lnTo>
                  <a:lnTo>
                    <a:pt x="1560576" y="423037"/>
                  </a:lnTo>
                  <a:lnTo>
                    <a:pt x="1560576" y="413258"/>
                  </a:lnTo>
                  <a:lnTo>
                    <a:pt x="1560576" y="35560"/>
                  </a:lnTo>
                  <a:lnTo>
                    <a:pt x="1560576" y="25781"/>
                  </a:lnTo>
                  <a:lnTo>
                    <a:pt x="1563116" y="18669"/>
                  </a:lnTo>
                  <a:lnTo>
                    <a:pt x="1568069" y="14350"/>
                  </a:lnTo>
                  <a:lnTo>
                    <a:pt x="1573148" y="9906"/>
                  </a:lnTo>
                  <a:lnTo>
                    <a:pt x="1579245" y="7747"/>
                  </a:lnTo>
                  <a:lnTo>
                    <a:pt x="1586610" y="7747"/>
                  </a:lnTo>
                  <a:close/>
                </a:path>
                <a:path w="5274309" h="448944">
                  <a:moveTo>
                    <a:pt x="339979" y="7747"/>
                  </a:moveTo>
                  <a:lnTo>
                    <a:pt x="556387" y="7747"/>
                  </a:lnTo>
                  <a:lnTo>
                    <a:pt x="558419" y="7747"/>
                  </a:lnTo>
                  <a:lnTo>
                    <a:pt x="560197" y="8255"/>
                  </a:lnTo>
                  <a:lnTo>
                    <a:pt x="561720" y="9398"/>
                  </a:lnTo>
                  <a:lnTo>
                    <a:pt x="563244" y="10540"/>
                  </a:lnTo>
                  <a:lnTo>
                    <a:pt x="564642" y="12446"/>
                  </a:lnTo>
                  <a:lnTo>
                    <a:pt x="565785" y="15239"/>
                  </a:lnTo>
                  <a:lnTo>
                    <a:pt x="566801" y="18034"/>
                  </a:lnTo>
                  <a:lnTo>
                    <a:pt x="567690" y="21717"/>
                  </a:lnTo>
                  <a:lnTo>
                    <a:pt x="568198" y="26035"/>
                  </a:lnTo>
                  <a:lnTo>
                    <a:pt x="568832" y="30352"/>
                  </a:lnTo>
                  <a:lnTo>
                    <a:pt x="569087" y="35940"/>
                  </a:lnTo>
                  <a:lnTo>
                    <a:pt x="569087" y="42545"/>
                  </a:lnTo>
                  <a:lnTo>
                    <a:pt x="569087" y="48895"/>
                  </a:lnTo>
                  <a:lnTo>
                    <a:pt x="568832" y="54101"/>
                  </a:lnTo>
                  <a:lnTo>
                    <a:pt x="568198" y="58547"/>
                  </a:lnTo>
                  <a:lnTo>
                    <a:pt x="567690" y="62864"/>
                  </a:lnTo>
                  <a:lnTo>
                    <a:pt x="558419" y="76708"/>
                  </a:lnTo>
                  <a:lnTo>
                    <a:pt x="556387" y="76708"/>
                  </a:lnTo>
                  <a:lnTo>
                    <a:pt x="401700" y="76708"/>
                  </a:lnTo>
                  <a:lnTo>
                    <a:pt x="401700" y="182499"/>
                  </a:lnTo>
                  <a:lnTo>
                    <a:pt x="532638" y="182499"/>
                  </a:lnTo>
                  <a:lnTo>
                    <a:pt x="534543" y="182499"/>
                  </a:lnTo>
                  <a:lnTo>
                    <a:pt x="545592" y="210185"/>
                  </a:lnTo>
                  <a:lnTo>
                    <a:pt x="545592" y="216408"/>
                  </a:lnTo>
                  <a:lnTo>
                    <a:pt x="545592" y="222885"/>
                  </a:lnTo>
                  <a:lnTo>
                    <a:pt x="534543" y="249809"/>
                  </a:lnTo>
                  <a:lnTo>
                    <a:pt x="532638" y="249809"/>
                  </a:lnTo>
                  <a:lnTo>
                    <a:pt x="401700" y="249809"/>
                  </a:lnTo>
                  <a:lnTo>
                    <a:pt x="401700" y="372110"/>
                  </a:lnTo>
                  <a:lnTo>
                    <a:pt x="557657" y="372110"/>
                  </a:lnTo>
                  <a:lnTo>
                    <a:pt x="559688" y="372110"/>
                  </a:lnTo>
                  <a:lnTo>
                    <a:pt x="570738" y="400050"/>
                  </a:lnTo>
                  <a:lnTo>
                    <a:pt x="570738" y="406526"/>
                  </a:lnTo>
                  <a:lnTo>
                    <a:pt x="570738" y="413003"/>
                  </a:lnTo>
                  <a:lnTo>
                    <a:pt x="567436" y="433324"/>
                  </a:lnTo>
                  <a:lnTo>
                    <a:pt x="566293" y="435990"/>
                  </a:lnTo>
                  <a:lnTo>
                    <a:pt x="564895" y="438023"/>
                  </a:lnTo>
                  <a:lnTo>
                    <a:pt x="563244" y="439165"/>
                  </a:lnTo>
                  <a:lnTo>
                    <a:pt x="561594" y="440436"/>
                  </a:lnTo>
                  <a:lnTo>
                    <a:pt x="559688" y="441071"/>
                  </a:lnTo>
                  <a:lnTo>
                    <a:pt x="557657" y="441071"/>
                  </a:lnTo>
                  <a:lnTo>
                    <a:pt x="339979" y="441071"/>
                  </a:lnTo>
                  <a:lnTo>
                    <a:pt x="332613" y="441071"/>
                  </a:lnTo>
                  <a:lnTo>
                    <a:pt x="326517" y="438912"/>
                  </a:lnTo>
                  <a:lnTo>
                    <a:pt x="321437" y="434594"/>
                  </a:lnTo>
                  <a:lnTo>
                    <a:pt x="316484" y="430149"/>
                  </a:lnTo>
                  <a:lnTo>
                    <a:pt x="313944" y="423037"/>
                  </a:lnTo>
                  <a:lnTo>
                    <a:pt x="313944" y="413258"/>
                  </a:lnTo>
                  <a:lnTo>
                    <a:pt x="313944" y="35560"/>
                  </a:lnTo>
                  <a:lnTo>
                    <a:pt x="313944" y="25781"/>
                  </a:lnTo>
                  <a:lnTo>
                    <a:pt x="316484" y="18669"/>
                  </a:lnTo>
                  <a:lnTo>
                    <a:pt x="321437" y="14350"/>
                  </a:lnTo>
                  <a:lnTo>
                    <a:pt x="326517" y="9906"/>
                  </a:lnTo>
                  <a:lnTo>
                    <a:pt x="332613" y="7747"/>
                  </a:lnTo>
                  <a:lnTo>
                    <a:pt x="339979" y="7747"/>
                  </a:lnTo>
                  <a:close/>
                </a:path>
                <a:path w="5274309" h="448944">
                  <a:moveTo>
                    <a:pt x="26035" y="7747"/>
                  </a:moveTo>
                  <a:lnTo>
                    <a:pt x="229997" y="7747"/>
                  </a:lnTo>
                  <a:lnTo>
                    <a:pt x="232029" y="7747"/>
                  </a:lnTo>
                  <a:lnTo>
                    <a:pt x="233806" y="8382"/>
                  </a:lnTo>
                  <a:lnTo>
                    <a:pt x="235331" y="9651"/>
                  </a:lnTo>
                  <a:lnTo>
                    <a:pt x="236981" y="10795"/>
                  </a:lnTo>
                  <a:lnTo>
                    <a:pt x="238379" y="12826"/>
                  </a:lnTo>
                  <a:lnTo>
                    <a:pt x="239522" y="15621"/>
                  </a:lnTo>
                  <a:lnTo>
                    <a:pt x="240792" y="18414"/>
                  </a:lnTo>
                  <a:lnTo>
                    <a:pt x="241681" y="22098"/>
                  </a:lnTo>
                  <a:lnTo>
                    <a:pt x="242188" y="26797"/>
                  </a:lnTo>
                  <a:lnTo>
                    <a:pt x="242824" y="31496"/>
                  </a:lnTo>
                  <a:lnTo>
                    <a:pt x="243078" y="37211"/>
                  </a:lnTo>
                  <a:lnTo>
                    <a:pt x="243078" y="43942"/>
                  </a:lnTo>
                  <a:lnTo>
                    <a:pt x="243078" y="50673"/>
                  </a:lnTo>
                  <a:lnTo>
                    <a:pt x="242824" y="56261"/>
                  </a:lnTo>
                  <a:lnTo>
                    <a:pt x="242188" y="60833"/>
                  </a:lnTo>
                  <a:lnTo>
                    <a:pt x="241681" y="65405"/>
                  </a:lnTo>
                  <a:lnTo>
                    <a:pt x="240792" y="69087"/>
                  </a:lnTo>
                  <a:lnTo>
                    <a:pt x="239522" y="71755"/>
                  </a:lnTo>
                  <a:lnTo>
                    <a:pt x="238379" y="74422"/>
                  </a:lnTo>
                  <a:lnTo>
                    <a:pt x="236981" y="76453"/>
                  </a:lnTo>
                  <a:lnTo>
                    <a:pt x="235331" y="77724"/>
                  </a:lnTo>
                  <a:lnTo>
                    <a:pt x="233806" y="79121"/>
                  </a:lnTo>
                  <a:lnTo>
                    <a:pt x="232029" y="79756"/>
                  </a:lnTo>
                  <a:lnTo>
                    <a:pt x="229997" y="79756"/>
                  </a:lnTo>
                  <a:lnTo>
                    <a:pt x="88392" y="79756"/>
                  </a:lnTo>
                  <a:lnTo>
                    <a:pt x="88392" y="196342"/>
                  </a:lnTo>
                  <a:lnTo>
                    <a:pt x="221361" y="196342"/>
                  </a:lnTo>
                  <a:lnTo>
                    <a:pt x="223266" y="196342"/>
                  </a:lnTo>
                  <a:lnTo>
                    <a:pt x="225170" y="196850"/>
                  </a:lnTo>
                  <a:lnTo>
                    <a:pt x="226694" y="197993"/>
                  </a:lnTo>
                  <a:lnTo>
                    <a:pt x="228219" y="199136"/>
                  </a:lnTo>
                  <a:lnTo>
                    <a:pt x="229616" y="200913"/>
                  </a:lnTo>
                  <a:lnTo>
                    <a:pt x="234315" y="224409"/>
                  </a:lnTo>
                  <a:lnTo>
                    <a:pt x="234315" y="231139"/>
                  </a:lnTo>
                  <a:lnTo>
                    <a:pt x="234315" y="237871"/>
                  </a:lnTo>
                  <a:lnTo>
                    <a:pt x="226694" y="265049"/>
                  </a:lnTo>
                  <a:lnTo>
                    <a:pt x="225170" y="266319"/>
                  </a:lnTo>
                  <a:lnTo>
                    <a:pt x="223266" y="266953"/>
                  </a:lnTo>
                  <a:lnTo>
                    <a:pt x="221361" y="266953"/>
                  </a:lnTo>
                  <a:lnTo>
                    <a:pt x="88392" y="266953"/>
                  </a:lnTo>
                  <a:lnTo>
                    <a:pt x="88392" y="428371"/>
                  </a:lnTo>
                  <a:lnTo>
                    <a:pt x="88392" y="430784"/>
                  </a:lnTo>
                  <a:lnTo>
                    <a:pt x="87756" y="432943"/>
                  </a:lnTo>
                  <a:lnTo>
                    <a:pt x="86360" y="434721"/>
                  </a:lnTo>
                  <a:lnTo>
                    <a:pt x="85090" y="436499"/>
                  </a:lnTo>
                  <a:lnTo>
                    <a:pt x="82676" y="438023"/>
                  </a:lnTo>
                  <a:lnTo>
                    <a:pt x="79120" y="439165"/>
                  </a:lnTo>
                  <a:lnTo>
                    <a:pt x="75692" y="440436"/>
                  </a:lnTo>
                  <a:lnTo>
                    <a:pt x="71247" y="441451"/>
                  </a:lnTo>
                  <a:lnTo>
                    <a:pt x="65659" y="442087"/>
                  </a:lnTo>
                  <a:lnTo>
                    <a:pt x="60070" y="442722"/>
                  </a:lnTo>
                  <a:lnTo>
                    <a:pt x="52831" y="443102"/>
                  </a:lnTo>
                  <a:lnTo>
                    <a:pt x="44195" y="443102"/>
                  </a:lnTo>
                  <a:lnTo>
                    <a:pt x="35687" y="443102"/>
                  </a:lnTo>
                  <a:lnTo>
                    <a:pt x="9398" y="439165"/>
                  </a:lnTo>
                  <a:lnTo>
                    <a:pt x="5968" y="438023"/>
                  </a:lnTo>
                  <a:lnTo>
                    <a:pt x="3556" y="436499"/>
                  </a:lnTo>
                  <a:lnTo>
                    <a:pt x="2159" y="434721"/>
                  </a:lnTo>
                  <a:lnTo>
                    <a:pt x="635" y="432943"/>
                  </a:lnTo>
                  <a:lnTo>
                    <a:pt x="0" y="430784"/>
                  </a:lnTo>
                  <a:lnTo>
                    <a:pt x="0" y="428371"/>
                  </a:lnTo>
                  <a:lnTo>
                    <a:pt x="0" y="35560"/>
                  </a:lnTo>
                  <a:lnTo>
                    <a:pt x="0" y="25781"/>
                  </a:lnTo>
                  <a:lnTo>
                    <a:pt x="2540" y="18669"/>
                  </a:lnTo>
                  <a:lnTo>
                    <a:pt x="7493" y="14350"/>
                  </a:lnTo>
                  <a:lnTo>
                    <a:pt x="12573" y="9906"/>
                  </a:lnTo>
                  <a:lnTo>
                    <a:pt x="18668" y="7747"/>
                  </a:lnTo>
                  <a:lnTo>
                    <a:pt x="26035" y="7747"/>
                  </a:lnTo>
                  <a:close/>
                </a:path>
                <a:path w="5274309" h="448944">
                  <a:moveTo>
                    <a:pt x="4976241" y="5714"/>
                  </a:moveTo>
                  <a:lnTo>
                    <a:pt x="4986528" y="5714"/>
                  </a:lnTo>
                  <a:lnTo>
                    <a:pt x="4994783" y="5969"/>
                  </a:lnTo>
                  <a:lnTo>
                    <a:pt x="5000879" y="6476"/>
                  </a:lnTo>
                  <a:lnTo>
                    <a:pt x="5006975" y="6858"/>
                  </a:lnTo>
                  <a:lnTo>
                    <a:pt x="5023358" y="13843"/>
                  </a:lnTo>
                  <a:lnTo>
                    <a:pt x="5025009" y="15748"/>
                  </a:lnTo>
                  <a:lnTo>
                    <a:pt x="5076444" y="128015"/>
                  </a:lnTo>
                  <a:lnTo>
                    <a:pt x="5093737" y="169070"/>
                  </a:lnTo>
                  <a:lnTo>
                    <a:pt x="5104257" y="196342"/>
                  </a:lnTo>
                  <a:lnTo>
                    <a:pt x="5104892" y="196342"/>
                  </a:lnTo>
                  <a:lnTo>
                    <a:pt x="5108061" y="187344"/>
                  </a:lnTo>
                  <a:lnTo>
                    <a:pt x="5111289" y="178466"/>
                  </a:lnTo>
                  <a:lnTo>
                    <a:pt x="5114589" y="169731"/>
                  </a:lnTo>
                  <a:lnTo>
                    <a:pt x="5117973" y="161162"/>
                  </a:lnTo>
                  <a:lnTo>
                    <a:pt x="5121282" y="152707"/>
                  </a:lnTo>
                  <a:lnTo>
                    <a:pt x="5124545" y="144478"/>
                  </a:lnTo>
                  <a:lnTo>
                    <a:pt x="5127759" y="136463"/>
                  </a:lnTo>
                  <a:lnTo>
                    <a:pt x="5130927" y="128650"/>
                  </a:lnTo>
                  <a:lnTo>
                    <a:pt x="5178552" y="22860"/>
                  </a:lnTo>
                  <a:lnTo>
                    <a:pt x="5179695" y="19303"/>
                  </a:lnTo>
                  <a:lnTo>
                    <a:pt x="5181092" y="16383"/>
                  </a:lnTo>
                  <a:lnTo>
                    <a:pt x="5182743" y="14350"/>
                  </a:lnTo>
                  <a:lnTo>
                    <a:pt x="5184394" y="12192"/>
                  </a:lnTo>
                  <a:lnTo>
                    <a:pt x="5186934" y="10413"/>
                  </a:lnTo>
                  <a:lnTo>
                    <a:pt x="5190236" y="9144"/>
                  </a:lnTo>
                  <a:lnTo>
                    <a:pt x="5193665" y="7747"/>
                  </a:lnTo>
                  <a:lnTo>
                    <a:pt x="5198237" y="6858"/>
                  </a:lnTo>
                  <a:lnTo>
                    <a:pt x="5203952" y="6476"/>
                  </a:lnTo>
                  <a:lnTo>
                    <a:pt x="5209794" y="5969"/>
                  </a:lnTo>
                  <a:lnTo>
                    <a:pt x="5217541" y="5714"/>
                  </a:lnTo>
                  <a:lnTo>
                    <a:pt x="5227066" y="5714"/>
                  </a:lnTo>
                  <a:lnTo>
                    <a:pt x="5268595" y="8636"/>
                  </a:lnTo>
                  <a:lnTo>
                    <a:pt x="5274310" y="16763"/>
                  </a:lnTo>
                  <a:lnTo>
                    <a:pt x="5272913" y="21462"/>
                  </a:lnTo>
                  <a:lnTo>
                    <a:pt x="5271643" y="26162"/>
                  </a:lnTo>
                  <a:lnTo>
                    <a:pt x="5268976" y="32512"/>
                  </a:lnTo>
                  <a:lnTo>
                    <a:pt x="5264912" y="40512"/>
                  </a:lnTo>
                  <a:lnTo>
                    <a:pt x="5146421" y="276606"/>
                  </a:lnTo>
                  <a:lnTo>
                    <a:pt x="5146421" y="429006"/>
                  </a:lnTo>
                  <a:lnTo>
                    <a:pt x="5146421" y="431292"/>
                  </a:lnTo>
                  <a:lnTo>
                    <a:pt x="5145659" y="433197"/>
                  </a:lnTo>
                  <a:lnTo>
                    <a:pt x="5110734" y="443102"/>
                  </a:lnTo>
                  <a:lnTo>
                    <a:pt x="5102225" y="443102"/>
                  </a:lnTo>
                  <a:lnTo>
                    <a:pt x="5093462" y="443102"/>
                  </a:lnTo>
                  <a:lnTo>
                    <a:pt x="5086350" y="442722"/>
                  </a:lnTo>
                  <a:lnTo>
                    <a:pt x="5080762" y="442087"/>
                  </a:lnTo>
                  <a:lnTo>
                    <a:pt x="5075174" y="441451"/>
                  </a:lnTo>
                  <a:lnTo>
                    <a:pt x="5060061" y="435101"/>
                  </a:lnTo>
                  <a:lnTo>
                    <a:pt x="5058664" y="433197"/>
                  </a:lnTo>
                  <a:lnTo>
                    <a:pt x="5058029" y="431292"/>
                  </a:lnTo>
                  <a:lnTo>
                    <a:pt x="5058029" y="429006"/>
                  </a:lnTo>
                  <a:lnTo>
                    <a:pt x="5058029" y="276606"/>
                  </a:lnTo>
                  <a:lnTo>
                    <a:pt x="4939411" y="40512"/>
                  </a:lnTo>
                  <a:lnTo>
                    <a:pt x="4935220" y="32258"/>
                  </a:lnTo>
                  <a:lnTo>
                    <a:pt x="4932426" y="25908"/>
                  </a:lnTo>
                  <a:lnTo>
                    <a:pt x="4931283" y="21336"/>
                  </a:lnTo>
                  <a:lnTo>
                    <a:pt x="4930013" y="16763"/>
                  </a:lnTo>
                  <a:lnTo>
                    <a:pt x="4930648" y="13335"/>
                  </a:lnTo>
                  <a:lnTo>
                    <a:pt x="4967577" y="5764"/>
                  </a:lnTo>
                  <a:lnTo>
                    <a:pt x="4976241" y="5714"/>
                  </a:lnTo>
                  <a:close/>
                </a:path>
                <a:path w="5274309" h="448944">
                  <a:moveTo>
                    <a:pt x="4152519" y="5714"/>
                  </a:moveTo>
                  <a:lnTo>
                    <a:pt x="4161028" y="5714"/>
                  </a:lnTo>
                  <a:lnTo>
                    <a:pt x="4168013" y="6096"/>
                  </a:lnTo>
                  <a:lnTo>
                    <a:pt x="4173601" y="6731"/>
                  </a:lnTo>
                  <a:lnTo>
                    <a:pt x="4179189" y="7365"/>
                  </a:lnTo>
                  <a:lnTo>
                    <a:pt x="4194175" y="13843"/>
                  </a:lnTo>
                  <a:lnTo>
                    <a:pt x="4195699" y="15621"/>
                  </a:lnTo>
                  <a:lnTo>
                    <a:pt x="4196461" y="17525"/>
                  </a:lnTo>
                  <a:lnTo>
                    <a:pt x="4196461" y="19812"/>
                  </a:lnTo>
                  <a:lnTo>
                    <a:pt x="4196461" y="275589"/>
                  </a:lnTo>
                  <a:lnTo>
                    <a:pt x="4202811" y="320294"/>
                  </a:lnTo>
                  <a:lnTo>
                    <a:pt x="4227258" y="357471"/>
                  </a:lnTo>
                  <a:lnTo>
                    <a:pt x="4267073" y="374888"/>
                  </a:lnTo>
                  <a:lnTo>
                    <a:pt x="4286504" y="376427"/>
                  </a:lnTo>
                  <a:lnTo>
                    <a:pt x="4296604" y="376025"/>
                  </a:lnTo>
                  <a:lnTo>
                    <a:pt x="4338843" y="362283"/>
                  </a:lnTo>
                  <a:lnTo>
                    <a:pt x="4365599" y="329926"/>
                  </a:lnTo>
                  <a:lnTo>
                    <a:pt x="4374876" y="291770"/>
                  </a:lnTo>
                  <a:lnTo>
                    <a:pt x="4375277" y="280670"/>
                  </a:lnTo>
                  <a:lnTo>
                    <a:pt x="4375277" y="19812"/>
                  </a:lnTo>
                  <a:lnTo>
                    <a:pt x="4375277" y="17525"/>
                  </a:lnTo>
                  <a:lnTo>
                    <a:pt x="4384294" y="9398"/>
                  </a:lnTo>
                  <a:lnTo>
                    <a:pt x="4387596" y="8255"/>
                  </a:lnTo>
                  <a:lnTo>
                    <a:pt x="4392168" y="7365"/>
                  </a:lnTo>
                  <a:lnTo>
                    <a:pt x="4397883" y="6731"/>
                  </a:lnTo>
                  <a:lnTo>
                    <a:pt x="4403471" y="6096"/>
                  </a:lnTo>
                  <a:lnTo>
                    <a:pt x="4410583" y="5714"/>
                  </a:lnTo>
                  <a:lnTo>
                    <a:pt x="4419092" y="5714"/>
                  </a:lnTo>
                  <a:lnTo>
                    <a:pt x="4427601" y="5714"/>
                  </a:lnTo>
                  <a:lnTo>
                    <a:pt x="4434586" y="6096"/>
                  </a:lnTo>
                  <a:lnTo>
                    <a:pt x="4440047" y="6731"/>
                  </a:lnTo>
                  <a:lnTo>
                    <a:pt x="4445508" y="7365"/>
                  </a:lnTo>
                  <a:lnTo>
                    <a:pt x="4449953" y="8255"/>
                  </a:lnTo>
                  <a:lnTo>
                    <a:pt x="4453255" y="9398"/>
                  </a:lnTo>
                  <a:lnTo>
                    <a:pt x="4456557" y="10540"/>
                  </a:lnTo>
                  <a:lnTo>
                    <a:pt x="4458970" y="11937"/>
                  </a:lnTo>
                  <a:lnTo>
                    <a:pt x="4460240" y="13843"/>
                  </a:lnTo>
                  <a:lnTo>
                    <a:pt x="4461637" y="15621"/>
                  </a:lnTo>
                  <a:lnTo>
                    <a:pt x="4462272" y="17525"/>
                  </a:lnTo>
                  <a:lnTo>
                    <a:pt x="4462272" y="19812"/>
                  </a:lnTo>
                  <a:lnTo>
                    <a:pt x="4462272" y="279653"/>
                  </a:lnTo>
                  <a:lnTo>
                    <a:pt x="4455681" y="334714"/>
                  </a:lnTo>
                  <a:lnTo>
                    <a:pt x="4436078" y="380063"/>
                  </a:lnTo>
                  <a:lnTo>
                    <a:pt x="4404020" y="414456"/>
                  </a:lnTo>
                  <a:lnTo>
                    <a:pt x="4359783" y="437388"/>
                  </a:lnTo>
                  <a:lnTo>
                    <a:pt x="4303936" y="448103"/>
                  </a:lnTo>
                  <a:lnTo>
                    <a:pt x="4282821" y="448818"/>
                  </a:lnTo>
                  <a:lnTo>
                    <a:pt x="4262885" y="448175"/>
                  </a:lnTo>
                  <a:lnTo>
                    <a:pt x="4209415" y="438531"/>
                  </a:lnTo>
                  <a:lnTo>
                    <a:pt x="4166409" y="417278"/>
                  </a:lnTo>
                  <a:lnTo>
                    <a:pt x="4134739" y="384270"/>
                  </a:lnTo>
                  <a:lnTo>
                    <a:pt x="4115020" y="339683"/>
                  </a:lnTo>
                  <a:lnTo>
                    <a:pt x="4108323" y="283337"/>
                  </a:lnTo>
                  <a:lnTo>
                    <a:pt x="4108323" y="19812"/>
                  </a:lnTo>
                  <a:lnTo>
                    <a:pt x="4108323" y="17525"/>
                  </a:lnTo>
                  <a:lnTo>
                    <a:pt x="4108957" y="15621"/>
                  </a:lnTo>
                  <a:lnTo>
                    <a:pt x="4110354" y="13843"/>
                  </a:lnTo>
                  <a:lnTo>
                    <a:pt x="4111752" y="11937"/>
                  </a:lnTo>
                  <a:lnTo>
                    <a:pt x="4114038" y="10540"/>
                  </a:lnTo>
                  <a:lnTo>
                    <a:pt x="4117594" y="9398"/>
                  </a:lnTo>
                  <a:lnTo>
                    <a:pt x="4121023" y="8255"/>
                  </a:lnTo>
                  <a:lnTo>
                    <a:pt x="4125468" y="7365"/>
                  </a:lnTo>
                  <a:lnTo>
                    <a:pt x="4131056" y="6731"/>
                  </a:lnTo>
                  <a:lnTo>
                    <a:pt x="4136644" y="6096"/>
                  </a:lnTo>
                  <a:lnTo>
                    <a:pt x="4143883" y="5714"/>
                  </a:lnTo>
                  <a:lnTo>
                    <a:pt x="4152519" y="5714"/>
                  </a:lnTo>
                  <a:close/>
                </a:path>
                <a:path w="5274309" h="448944">
                  <a:moveTo>
                    <a:pt x="2943225" y="5714"/>
                  </a:moveTo>
                  <a:lnTo>
                    <a:pt x="2953512" y="5714"/>
                  </a:lnTo>
                  <a:lnTo>
                    <a:pt x="2961767" y="5969"/>
                  </a:lnTo>
                  <a:lnTo>
                    <a:pt x="2967863" y="6476"/>
                  </a:lnTo>
                  <a:lnTo>
                    <a:pt x="2973959" y="6858"/>
                  </a:lnTo>
                  <a:lnTo>
                    <a:pt x="2990342" y="13843"/>
                  </a:lnTo>
                  <a:lnTo>
                    <a:pt x="2991993" y="15748"/>
                  </a:lnTo>
                  <a:lnTo>
                    <a:pt x="3043428" y="128015"/>
                  </a:lnTo>
                  <a:lnTo>
                    <a:pt x="3060721" y="169070"/>
                  </a:lnTo>
                  <a:lnTo>
                    <a:pt x="3071241" y="196342"/>
                  </a:lnTo>
                  <a:lnTo>
                    <a:pt x="3071876" y="196342"/>
                  </a:lnTo>
                  <a:lnTo>
                    <a:pt x="3088266" y="152707"/>
                  </a:lnTo>
                  <a:lnTo>
                    <a:pt x="3145535" y="22860"/>
                  </a:lnTo>
                  <a:lnTo>
                    <a:pt x="3146679" y="19303"/>
                  </a:lnTo>
                  <a:lnTo>
                    <a:pt x="3148076" y="16383"/>
                  </a:lnTo>
                  <a:lnTo>
                    <a:pt x="3149727" y="14350"/>
                  </a:lnTo>
                  <a:lnTo>
                    <a:pt x="3151378" y="12192"/>
                  </a:lnTo>
                  <a:lnTo>
                    <a:pt x="3153918" y="10413"/>
                  </a:lnTo>
                  <a:lnTo>
                    <a:pt x="3157220" y="9144"/>
                  </a:lnTo>
                  <a:lnTo>
                    <a:pt x="3160648" y="7747"/>
                  </a:lnTo>
                  <a:lnTo>
                    <a:pt x="3165221" y="6858"/>
                  </a:lnTo>
                  <a:lnTo>
                    <a:pt x="3170935" y="6476"/>
                  </a:lnTo>
                  <a:lnTo>
                    <a:pt x="3176778" y="5969"/>
                  </a:lnTo>
                  <a:lnTo>
                    <a:pt x="3184525" y="5714"/>
                  </a:lnTo>
                  <a:lnTo>
                    <a:pt x="3194050" y="5714"/>
                  </a:lnTo>
                  <a:lnTo>
                    <a:pt x="3235579" y="8636"/>
                  </a:lnTo>
                  <a:lnTo>
                    <a:pt x="3241294" y="16763"/>
                  </a:lnTo>
                  <a:lnTo>
                    <a:pt x="3239897" y="21462"/>
                  </a:lnTo>
                  <a:lnTo>
                    <a:pt x="3238627" y="26162"/>
                  </a:lnTo>
                  <a:lnTo>
                    <a:pt x="3235960" y="32512"/>
                  </a:lnTo>
                  <a:lnTo>
                    <a:pt x="3231896" y="40512"/>
                  </a:lnTo>
                  <a:lnTo>
                    <a:pt x="3113405" y="276606"/>
                  </a:lnTo>
                  <a:lnTo>
                    <a:pt x="3113405" y="429006"/>
                  </a:lnTo>
                  <a:lnTo>
                    <a:pt x="3113405" y="431292"/>
                  </a:lnTo>
                  <a:lnTo>
                    <a:pt x="3112643" y="433197"/>
                  </a:lnTo>
                  <a:lnTo>
                    <a:pt x="3090418" y="442087"/>
                  </a:lnTo>
                  <a:lnTo>
                    <a:pt x="3084703" y="442722"/>
                  </a:lnTo>
                  <a:lnTo>
                    <a:pt x="3077718" y="443102"/>
                  </a:lnTo>
                  <a:lnTo>
                    <a:pt x="3069209" y="443102"/>
                  </a:lnTo>
                  <a:lnTo>
                    <a:pt x="3060446" y="443102"/>
                  </a:lnTo>
                  <a:lnTo>
                    <a:pt x="3053334" y="442722"/>
                  </a:lnTo>
                  <a:lnTo>
                    <a:pt x="3047746" y="442087"/>
                  </a:lnTo>
                  <a:lnTo>
                    <a:pt x="3042158" y="441451"/>
                  </a:lnTo>
                  <a:lnTo>
                    <a:pt x="3027045" y="435101"/>
                  </a:lnTo>
                  <a:lnTo>
                    <a:pt x="3025647" y="433197"/>
                  </a:lnTo>
                  <a:lnTo>
                    <a:pt x="3025013" y="431292"/>
                  </a:lnTo>
                  <a:lnTo>
                    <a:pt x="3025013" y="429006"/>
                  </a:lnTo>
                  <a:lnTo>
                    <a:pt x="3025013" y="276606"/>
                  </a:lnTo>
                  <a:lnTo>
                    <a:pt x="2906395" y="40512"/>
                  </a:lnTo>
                  <a:lnTo>
                    <a:pt x="2902204" y="32258"/>
                  </a:lnTo>
                  <a:lnTo>
                    <a:pt x="2899410" y="25908"/>
                  </a:lnTo>
                  <a:lnTo>
                    <a:pt x="2898267" y="21336"/>
                  </a:lnTo>
                  <a:lnTo>
                    <a:pt x="2896997" y="16763"/>
                  </a:lnTo>
                  <a:lnTo>
                    <a:pt x="2897632" y="13335"/>
                  </a:lnTo>
                  <a:lnTo>
                    <a:pt x="2934561" y="5764"/>
                  </a:lnTo>
                  <a:lnTo>
                    <a:pt x="2943225" y="5714"/>
                  </a:lnTo>
                  <a:close/>
                </a:path>
                <a:path w="5274309" h="448944">
                  <a:moveTo>
                    <a:pt x="2461260" y="5714"/>
                  </a:moveTo>
                  <a:lnTo>
                    <a:pt x="2469896" y="5714"/>
                  </a:lnTo>
                  <a:lnTo>
                    <a:pt x="2477135" y="6096"/>
                  </a:lnTo>
                  <a:lnTo>
                    <a:pt x="2482722" y="6731"/>
                  </a:lnTo>
                  <a:lnTo>
                    <a:pt x="2488310" y="7365"/>
                  </a:lnTo>
                  <a:lnTo>
                    <a:pt x="2492756" y="8255"/>
                  </a:lnTo>
                  <a:lnTo>
                    <a:pt x="2496058" y="9398"/>
                  </a:lnTo>
                  <a:lnTo>
                    <a:pt x="2499360" y="10540"/>
                  </a:lnTo>
                  <a:lnTo>
                    <a:pt x="2501772" y="11937"/>
                  </a:lnTo>
                  <a:lnTo>
                    <a:pt x="2503297" y="13843"/>
                  </a:lnTo>
                  <a:lnTo>
                    <a:pt x="2504694" y="15621"/>
                  </a:lnTo>
                  <a:lnTo>
                    <a:pt x="2505456" y="17525"/>
                  </a:lnTo>
                  <a:lnTo>
                    <a:pt x="2505456" y="19812"/>
                  </a:lnTo>
                  <a:lnTo>
                    <a:pt x="2505456" y="429006"/>
                  </a:lnTo>
                  <a:lnTo>
                    <a:pt x="2505456" y="431292"/>
                  </a:lnTo>
                  <a:lnTo>
                    <a:pt x="2504694" y="433197"/>
                  </a:lnTo>
                  <a:lnTo>
                    <a:pt x="2482722" y="442087"/>
                  </a:lnTo>
                  <a:lnTo>
                    <a:pt x="2477135" y="442722"/>
                  </a:lnTo>
                  <a:lnTo>
                    <a:pt x="2469896" y="443102"/>
                  </a:lnTo>
                  <a:lnTo>
                    <a:pt x="2461260" y="443102"/>
                  </a:lnTo>
                  <a:lnTo>
                    <a:pt x="2452751" y="443102"/>
                  </a:lnTo>
                  <a:lnTo>
                    <a:pt x="2426462" y="439420"/>
                  </a:lnTo>
                  <a:lnTo>
                    <a:pt x="2423033" y="438276"/>
                  </a:lnTo>
                  <a:lnTo>
                    <a:pt x="2420620" y="436880"/>
                  </a:lnTo>
                  <a:lnTo>
                    <a:pt x="2419222" y="435101"/>
                  </a:lnTo>
                  <a:lnTo>
                    <a:pt x="2417698" y="433197"/>
                  </a:lnTo>
                  <a:lnTo>
                    <a:pt x="2417064" y="431292"/>
                  </a:lnTo>
                  <a:lnTo>
                    <a:pt x="2417064" y="429006"/>
                  </a:lnTo>
                  <a:lnTo>
                    <a:pt x="2417064" y="19812"/>
                  </a:lnTo>
                  <a:lnTo>
                    <a:pt x="2417064" y="17525"/>
                  </a:lnTo>
                  <a:lnTo>
                    <a:pt x="2417698" y="15621"/>
                  </a:lnTo>
                  <a:lnTo>
                    <a:pt x="2419222" y="13843"/>
                  </a:lnTo>
                  <a:lnTo>
                    <a:pt x="2420620" y="11937"/>
                  </a:lnTo>
                  <a:lnTo>
                    <a:pt x="2423160" y="10540"/>
                  </a:lnTo>
                  <a:lnTo>
                    <a:pt x="2426589" y="9398"/>
                  </a:lnTo>
                  <a:lnTo>
                    <a:pt x="2430018" y="8255"/>
                  </a:lnTo>
                  <a:lnTo>
                    <a:pt x="2434590" y="7365"/>
                  </a:lnTo>
                  <a:lnTo>
                    <a:pt x="2440178" y="6731"/>
                  </a:lnTo>
                  <a:lnTo>
                    <a:pt x="2445766" y="6096"/>
                  </a:lnTo>
                  <a:lnTo>
                    <a:pt x="2452751" y="5714"/>
                  </a:lnTo>
                  <a:lnTo>
                    <a:pt x="2461260" y="5714"/>
                  </a:lnTo>
                  <a:close/>
                </a:path>
                <a:path w="5274309" h="448944">
                  <a:moveTo>
                    <a:pt x="2171700" y="5714"/>
                  </a:moveTo>
                  <a:lnTo>
                    <a:pt x="2180335" y="5714"/>
                  </a:lnTo>
                  <a:lnTo>
                    <a:pt x="2187575" y="6096"/>
                  </a:lnTo>
                  <a:lnTo>
                    <a:pt x="2193163" y="6731"/>
                  </a:lnTo>
                  <a:lnTo>
                    <a:pt x="2198751" y="7365"/>
                  </a:lnTo>
                  <a:lnTo>
                    <a:pt x="2203196" y="8255"/>
                  </a:lnTo>
                  <a:lnTo>
                    <a:pt x="2206497" y="9398"/>
                  </a:lnTo>
                  <a:lnTo>
                    <a:pt x="2209800" y="10540"/>
                  </a:lnTo>
                  <a:lnTo>
                    <a:pt x="2212213" y="11937"/>
                  </a:lnTo>
                  <a:lnTo>
                    <a:pt x="2213737" y="13843"/>
                  </a:lnTo>
                  <a:lnTo>
                    <a:pt x="2215134" y="15621"/>
                  </a:lnTo>
                  <a:lnTo>
                    <a:pt x="2215896" y="17525"/>
                  </a:lnTo>
                  <a:lnTo>
                    <a:pt x="2215896" y="19812"/>
                  </a:lnTo>
                  <a:lnTo>
                    <a:pt x="2215896" y="368426"/>
                  </a:lnTo>
                  <a:lnTo>
                    <a:pt x="2352167" y="368426"/>
                  </a:lnTo>
                  <a:lnTo>
                    <a:pt x="2354453" y="368426"/>
                  </a:lnTo>
                  <a:lnTo>
                    <a:pt x="2356358" y="369062"/>
                  </a:lnTo>
                  <a:lnTo>
                    <a:pt x="2365502" y="397510"/>
                  </a:lnTo>
                  <a:lnTo>
                    <a:pt x="2365502" y="404240"/>
                  </a:lnTo>
                  <a:lnTo>
                    <a:pt x="2365502" y="410972"/>
                  </a:lnTo>
                  <a:lnTo>
                    <a:pt x="2358009" y="439038"/>
                  </a:lnTo>
                  <a:lnTo>
                    <a:pt x="2356358" y="440436"/>
                  </a:lnTo>
                  <a:lnTo>
                    <a:pt x="2354453" y="441071"/>
                  </a:lnTo>
                  <a:lnTo>
                    <a:pt x="2352167" y="441071"/>
                  </a:lnTo>
                  <a:lnTo>
                    <a:pt x="2153539" y="441071"/>
                  </a:lnTo>
                  <a:lnTo>
                    <a:pt x="2146172" y="441071"/>
                  </a:lnTo>
                  <a:lnTo>
                    <a:pt x="2140077" y="438912"/>
                  </a:lnTo>
                  <a:lnTo>
                    <a:pt x="2134997" y="434594"/>
                  </a:lnTo>
                  <a:lnTo>
                    <a:pt x="2130044" y="430149"/>
                  </a:lnTo>
                  <a:lnTo>
                    <a:pt x="2127504" y="423037"/>
                  </a:lnTo>
                  <a:lnTo>
                    <a:pt x="2127504" y="413258"/>
                  </a:lnTo>
                  <a:lnTo>
                    <a:pt x="2127504" y="19812"/>
                  </a:lnTo>
                  <a:lnTo>
                    <a:pt x="2127504" y="17525"/>
                  </a:lnTo>
                  <a:lnTo>
                    <a:pt x="2128139" y="15621"/>
                  </a:lnTo>
                  <a:lnTo>
                    <a:pt x="2129663" y="13843"/>
                  </a:lnTo>
                  <a:lnTo>
                    <a:pt x="2131060" y="11937"/>
                  </a:lnTo>
                  <a:lnTo>
                    <a:pt x="2133472" y="10540"/>
                  </a:lnTo>
                  <a:lnTo>
                    <a:pt x="2136902" y="9398"/>
                  </a:lnTo>
                  <a:lnTo>
                    <a:pt x="2140204" y="8255"/>
                  </a:lnTo>
                  <a:lnTo>
                    <a:pt x="2144776" y="7365"/>
                  </a:lnTo>
                  <a:lnTo>
                    <a:pt x="2150364" y="6731"/>
                  </a:lnTo>
                  <a:lnTo>
                    <a:pt x="2156079" y="6096"/>
                  </a:lnTo>
                  <a:lnTo>
                    <a:pt x="2163191" y="5714"/>
                  </a:lnTo>
                  <a:lnTo>
                    <a:pt x="2171700" y="5714"/>
                  </a:lnTo>
                  <a:close/>
                </a:path>
                <a:path w="5274309" h="448944">
                  <a:moveTo>
                    <a:pt x="1988820" y="5714"/>
                  </a:moveTo>
                  <a:lnTo>
                    <a:pt x="1997456" y="5714"/>
                  </a:lnTo>
                  <a:lnTo>
                    <a:pt x="2004695" y="6096"/>
                  </a:lnTo>
                  <a:lnTo>
                    <a:pt x="2010283" y="6731"/>
                  </a:lnTo>
                  <a:lnTo>
                    <a:pt x="2015870" y="7365"/>
                  </a:lnTo>
                  <a:lnTo>
                    <a:pt x="2020316" y="8255"/>
                  </a:lnTo>
                  <a:lnTo>
                    <a:pt x="2023618" y="9398"/>
                  </a:lnTo>
                  <a:lnTo>
                    <a:pt x="2026920" y="10540"/>
                  </a:lnTo>
                  <a:lnTo>
                    <a:pt x="2029333" y="11937"/>
                  </a:lnTo>
                  <a:lnTo>
                    <a:pt x="2030857" y="13843"/>
                  </a:lnTo>
                  <a:lnTo>
                    <a:pt x="2032254" y="15621"/>
                  </a:lnTo>
                  <a:lnTo>
                    <a:pt x="2033016" y="17525"/>
                  </a:lnTo>
                  <a:lnTo>
                    <a:pt x="2033016" y="19812"/>
                  </a:lnTo>
                  <a:lnTo>
                    <a:pt x="2033016" y="429006"/>
                  </a:lnTo>
                  <a:lnTo>
                    <a:pt x="2033016" y="431292"/>
                  </a:lnTo>
                  <a:lnTo>
                    <a:pt x="2032254" y="433197"/>
                  </a:lnTo>
                  <a:lnTo>
                    <a:pt x="2010283" y="442087"/>
                  </a:lnTo>
                  <a:lnTo>
                    <a:pt x="2004695" y="442722"/>
                  </a:lnTo>
                  <a:lnTo>
                    <a:pt x="1997456" y="443102"/>
                  </a:lnTo>
                  <a:lnTo>
                    <a:pt x="1988820" y="443102"/>
                  </a:lnTo>
                  <a:lnTo>
                    <a:pt x="1980310" y="443102"/>
                  </a:lnTo>
                  <a:lnTo>
                    <a:pt x="1954021" y="439420"/>
                  </a:lnTo>
                  <a:lnTo>
                    <a:pt x="1950593" y="438276"/>
                  </a:lnTo>
                  <a:lnTo>
                    <a:pt x="1948180" y="436880"/>
                  </a:lnTo>
                  <a:lnTo>
                    <a:pt x="1946783" y="435101"/>
                  </a:lnTo>
                  <a:lnTo>
                    <a:pt x="1945258" y="433197"/>
                  </a:lnTo>
                  <a:lnTo>
                    <a:pt x="1944623" y="431292"/>
                  </a:lnTo>
                  <a:lnTo>
                    <a:pt x="1944623" y="429006"/>
                  </a:lnTo>
                  <a:lnTo>
                    <a:pt x="1944623" y="19812"/>
                  </a:lnTo>
                  <a:lnTo>
                    <a:pt x="1944623" y="17525"/>
                  </a:lnTo>
                  <a:lnTo>
                    <a:pt x="1945258" y="15621"/>
                  </a:lnTo>
                  <a:lnTo>
                    <a:pt x="1946783" y="13843"/>
                  </a:lnTo>
                  <a:lnTo>
                    <a:pt x="1948180" y="11937"/>
                  </a:lnTo>
                  <a:lnTo>
                    <a:pt x="1967738" y="6731"/>
                  </a:lnTo>
                  <a:lnTo>
                    <a:pt x="1973326" y="6096"/>
                  </a:lnTo>
                  <a:lnTo>
                    <a:pt x="1980310" y="5714"/>
                  </a:lnTo>
                  <a:lnTo>
                    <a:pt x="1988820" y="5714"/>
                  </a:lnTo>
                  <a:close/>
                </a:path>
                <a:path w="5274309" h="448944">
                  <a:moveTo>
                    <a:pt x="1421892" y="5714"/>
                  </a:moveTo>
                  <a:lnTo>
                    <a:pt x="1430528" y="5714"/>
                  </a:lnTo>
                  <a:lnTo>
                    <a:pt x="1437767" y="6096"/>
                  </a:lnTo>
                  <a:lnTo>
                    <a:pt x="1443355" y="6731"/>
                  </a:lnTo>
                  <a:lnTo>
                    <a:pt x="1448943" y="7365"/>
                  </a:lnTo>
                  <a:lnTo>
                    <a:pt x="1453388" y="8255"/>
                  </a:lnTo>
                  <a:lnTo>
                    <a:pt x="1456690" y="9398"/>
                  </a:lnTo>
                  <a:lnTo>
                    <a:pt x="1459992" y="10540"/>
                  </a:lnTo>
                  <a:lnTo>
                    <a:pt x="1462405" y="11937"/>
                  </a:lnTo>
                  <a:lnTo>
                    <a:pt x="1463929" y="13843"/>
                  </a:lnTo>
                  <a:lnTo>
                    <a:pt x="1465326" y="15621"/>
                  </a:lnTo>
                  <a:lnTo>
                    <a:pt x="1466088" y="17525"/>
                  </a:lnTo>
                  <a:lnTo>
                    <a:pt x="1466088" y="19812"/>
                  </a:lnTo>
                  <a:lnTo>
                    <a:pt x="1466088" y="429006"/>
                  </a:lnTo>
                  <a:lnTo>
                    <a:pt x="1466088" y="431292"/>
                  </a:lnTo>
                  <a:lnTo>
                    <a:pt x="1465326" y="433197"/>
                  </a:lnTo>
                  <a:lnTo>
                    <a:pt x="1443355" y="442087"/>
                  </a:lnTo>
                  <a:lnTo>
                    <a:pt x="1437767" y="442722"/>
                  </a:lnTo>
                  <a:lnTo>
                    <a:pt x="1430528" y="443102"/>
                  </a:lnTo>
                  <a:lnTo>
                    <a:pt x="1421892" y="443102"/>
                  </a:lnTo>
                  <a:lnTo>
                    <a:pt x="1413383" y="443102"/>
                  </a:lnTo>
                  <a:lnTo>
                    <a:pt x="1387094" y="439420"/>
                  </a:lnTo>
                  <a:lnTo>
                    <a:pt x="1383665" y="438276"/>
                  </a:lnTo>
                  <a:lnTo>
                    <a:pt x="1381252" y="436880"/>
                  </a:lnTo>
                  <a:lnTo>
                    <a:pt x="1379855" y="435101"/>
                  </a:lnTo>
                  <a:lnTo>
                    <a:pt x="1378331" y="433197"/>
                  </a:lnTo>
                  <a:lnTo>
                    <a:pt x="1377695" y="431292"/>
                  </a:lnTo>
                  <a:lnTo>
                    <a:pt x="1377695" y="429006"/>
                  </a:lnTo>
                  <a:lnTo>
                    <a:pt x="1377695" y="19812"/>
                  </a:lnTo>
                  <a:lnTo>
                    <a:pt x="1377695" y="17525"/>
                  </a:lnTo>
                  <a:lnTo>
                    <a:pt x="1378331" y="15621"/>
                  </a:lnTo>
                  <a:lnTo>
                    <a:pt x="1379855" y="13843"/>
                  </a:lnTo>
                  <a:lnTo>
                    <a:pt x="1381252" y="11937"/>
                  </a:lnTo>
                  <a:lnTo>
                    <a:pt x="1400809" y="6731"/>
                  </a:lnTo>
                  <a:lnTo>
                    <a:pt x="1406397" y="6096"/>
                  </a:lnTo>
                  <a:lnTo>
                    <a:pt x="1413383" y="5714"/>
                  </a:lnTo>
                  <a:lnTo>
                    <a:pt x="1421892" y="5714"/>
                  </a:lnTo>
                  <a:close/>
                </a:path>
                <a:path w="5274309" h="448944">
                  <a:moveTo>
                    <a:pt x="797051" y="5714"/>
                  </a:moveTo>
                  <a:lnTo>
                    <a:pt x="836422" y="6603"/>
                  </a:lnTo>
                  <a:lnTo>
                    <a:pt x="846836" y="8636"/>
                  </a:lnTo>
                  <a:lnTo>
                    <a:pt x="851154" y="9778"/>
                  </a:lnTo>
                  <a:lnTo>
                    <a:pt x="861060" y="24130"/>
                  </a:lnTo>
                  <a:lnTo>
                    <a:pt x="995044" y="408305"/>
                  </a:lnTo>
                  <a:lnTo>
                    <a:pt x="997712" y="416306"/>
                  </a:lnTo>
                  <a:lnTo>
                    <a:pt x="999363" y="422656"/>
                  </a:lnTo>
                  <a:lnTo>
                    <a:pt x="999997" y="427355"/>
                  </a:lnTo>
                  <a:lnTo>
                    <a:pt x="1000759" y="432053"/>
                  </a:lnTo>
                  <a:lnTo>
                    <a:pt x="958469" y="443102"/>
                  </a:lnTo>
                  <a:lnTo>
                    <a:pt x="950446" y="443077"/>
                  </a:lnTo>
                  <a:lnTo>
                    <a:pt x="917320" y="440563"/>
                  </a:lnTo>
                  <a:lnTo>
                    <a:pt x="914019" y="439547"/>
                  </a:lnTo>
                  <a:lnTo>
                    <a:pt x="911606" y="438150"/>
                  </a:lnTo>
                  <a:lnTo>
                    <a:pt x="910335" y="436372"/>
                  </a:lnTo>
                  <a:lnTo>
                    <a:pt x="908939" y="434594"/>
                  </a:lnTo>
                  <a:lnTo>
                    <a:pt x="907795" y="432308"/>
                  </a:lnTo>
                  <a:lnTo>
                    <a:pt x="906907" y="429387"/>
                  </a:lnTo>
                  <a:lnTo>
                    <a:pt x="877823" y="342264"/>
                  </a:lnTo>
                  <a:lnTo>
                    <a:pt x="715010" y="342264"/>
                  </a:lnTo>
                  <a:lnTo>
                    <a:pt x="687578" y="426974"/>
                  </a:lnTo>
                  <a:lnTo>
                    <a:pt x="686688" y="430149"/>
                  </a:lnTo>
                  <a:lnTo>
                    <a:pt x="685545" y="432815"/>
                  </a:lnTo>
                  <a:lnTo>
                    <a:pt x="649605" y="443102"/>
                  </a:lnTo>
                  <a:lnTo>
                    <a:pt x="640080" y="443102"/>
                  </a:lnTo>
                  <a:lnTo>
                    <a:pt x="629793" y="443102"/>
                  </a:lnTo>
                  <a:lnTo>
                    <a:pt x="621792" y="442722"/>
                  </a:lnTo>
                  <a:lnTo>
                    <a:pt x="615950" y="442087"/>
                  </a:lnTo>
                  <a:lnTo>
                    <a:pt x="610107" y="441451"/>
                  </a:lnTo>
                  <a:lnTo>
                    <a:pt x="606170" y="439800"/>
                  </a:lnTo>
                  <a:lnTo>
                    <a:pt x="603885" y="437261"/>
                  </a:lnTo>
                  <a:lnTo>
                    <a:pt x="601599" y="434594"/>
                  </a:lnTo>
                  <a:lnTo>
                    <a:pt x="600837" y="431038"/>
                  </a:lnTo>
                  <a:lnTo>
                    <a:pt x="601599" y="426338"/>
                  </a:lnTo>
                  <a:lnTo>
                    <a:pt x="602234" y="421639"/>
                  </a:lnTo>
                  <a:lnTo>
                    <a:pt x="740156" y="23113"/>
                  </a:lnTo>
                  <a:lnTo>
                    <a:pt x="744855" y="13970"/>
                  </a:lnTo>
                  <a:lnTo>
                    <a:pt x="746632" y="11557"/>
                  </a:lnTo>
                  <a:lnTo>
                    <a:pt x="749554" y="9778"/>
                  </a:lnTo>
                  <a:lnTo>
                    <a:pt x="753363" y="8636"/>
                  </a:lnTo>
                  <a:lnTo>
                    <a:pt x="757301" y="7365"/>
                  </a:lnTo>
                  <a:lnTo>
                    <a:pt x="788979" y="5758"/>
                  </a:lnTo>
                  <a:lnTo>
                    <a:pt x="797051" y="5714"/>
                  </a:lnTo>
                  <a:close/>
                </a:path>
                <a:path w="5274309" h="448944">
                  <a:moveTo>
                    <a:pt x="3579876" y="0"/>
                  </a:moveTo>
                  <a:lnTo>
                    <a:pt x="3618313" y="3673"/>
                  </a:lnTo>
                  <a:lnTo>
                    <a:pt x="3657961" y="15353"/>
                  </a:lnTo>
                  <a:lnTo>
                    <a:pt x="3677030" y="26162"/>
                  </a:lnTo>
                  <a:lnTo>
                    <a:pt x="3679317" y="28448"/>
                  </a:lnTo>
                  <a:lnTo>
                    <a:pt x="3680841" y="30352"/>
                  </a:lnTo>
                  <a:lnTo>
                    <a:pt x="3681603" y="31876"/>
                  </a:lnTo>
                  <a:lnTo>
                    <a:pt x="3682365" y="33400"/>
                  </a:lnTo>
                  <a:lnTo>
                    <a:pt x="3684778" y="47751"/>
                  </a:lnTo>
                  <a:lnTo>
                    <a:pt x="3685031" y="51688"/>
                  </a:lnTo>
                  <a:lnTo>
                    <a:pt x="3685031" y="56514"/>
                  </a:lnTo>
                  <a:lnTo>
                    <a:pt x="3685031" y="62357"/>
                  </a:lnTo>
                  <a:lnTo>
                    <a:pt x="3685031" y="68834"/>
                  </a:lnTo>
                  <a:lnTo>
                    <a:pt x="3684904" y="74295"/>
                  </a:lnTo>
                  <a:lnTo>
                    <a:pt x="3684524" y="78739"/>
                  </a:lnTo>
                  <a:lnTo>
                    <a:pt x="3684270" y="83185"/>
                  </a:lnTo>
                  <a:lnTo>
                    <a:pt x="3683634" y="86868"/>
                  </a:lnTo>
                  <a:lnTo>
                    <a:pt x="3682873" y="89788"/>
                  </a:lnTo>
                  <a:lnTo>
                    <a:pt x="3682110" y="92710"/>
                  </a:lnTo>
                  <a:lnTo>
                    <a:pt x="3680968" y="94869"/>
                  </a:lnTo>
                  <a:lnTo>
                    <a:pt x="3679571" y="96138"/>
                  </a:lnTo>
                  <a:lnTo>
                    <a:pt x="3678047" y="97536"/>
                  </a:lnTo>
                  <a:lnTo>
                    <a:pt x="3676142" y="98171"/>
                  </a:lnTo>
                  <a:lnTo>
                    <a:pt x="3673729" y="98171"/>
                  </a:lnTo>
                  <a:lnTo>
                    <a:pt x="3671189" y="98171"/>
                  </a:lnTo>
                  <a:lnTo>
                    <a:pt x="3667379" y="96647"/>
                  </a:lnTo>
                  <a:lnTo>
                    <a:pt x="3661918" y="93472"/>
                  </a:lnTo>
                  <a:lnTo>
                    <a:pt x="3656583" y="90297"/>
                  </a:lnTo>
                  <a:lnTo>
                    <a:pt x="3649979" y="86995"/>
                  </a:lnTo>
                  <a:lnTo>
                    <a:pt x="3607169" y="71278"/>
                  </a:lnTo>
                  <a:lnTo>
                    <a:pt x="3581273" y="68707"/>
                  </a:lnTo>
                  <a:lnTo>
                    <a:pt x="3571621" y="68707"/>
                  </a:lnTo>
                  <a:lnTo>
                    <a:pt x="3563239" y="69850"/>
                  </a:lnTo>
                  <a:lnTo>
                    <a:pt x="3556127" y="72262"/>
                  </a:lnTo>
                  <a:lnTo>
                    <a:pt x="3549015" y="74549"/>
                  </a:lnTo>
                  <a:lnTo>
                    <a:pt x="3527552" y="96774"/>
                  </a:lnTo>
                  <a:lnTo>
                    <a:pt x="3525139" y="102615"/>
                  </a:lnTo>
                  <a:lnTo>
                    <a:pt x="3523996" y="108712"/>
                  </a:lnTo>
                  <a:lnTo>
                    <a:pt x="3523996" y="115188"/>
                  </a:lnTo>
                  <a:lnTo>
                    <a:pt x="3541077" y="150129"/>
                  </a:lnTo>
                  <a:lnTo>
                    <a:pt x="3574776" y="170701"/>
                  </a:lnTo>
                  <a:lnTo>
                    <a:pt x="3591351" y="178038"/>
                  </a:lnTo>
                  <a:lnTo>
                    <a:pt x="3599862" y="181800"/>
                  </a:lnTo>
                  <a:lnTo>
                    <a:pt x="3634358" y="198183"/>
                  </a:lnTo>
                  <a:lnTo>
                    <a:pt x="3667077" y="219043"/>
                  </a:lnTo>
                  <a:lnTo>
                    <a:pt x="3692874" y="247808"/>
                  </a:lnTo>
                  <a:lnTo>
                    <a:pt x="3708177" y="286765"/>
                  </a:lnTo>
                  <a:lnTo>
                    <a:pt x="3710178" y="311150"/>
                  </a:lnTo>
                  <a:lnTo>
                    <a:pt x="3709390" y="327695"/>
                  </a:lnTo>
                  <a:lnTo>
                    <a:pt x="3697478" y="371094"/>
                  </a:lnTo>
                  <a:lnTo>
                    <a:pt x="3673296" y="404955"/>
                  </a:lnTo>
                  <a:lnTo>
                    <a:pt x="3639391" y="429196"/>
                  </a:lnTo>
                  <a:lnTo>
                    <a:pt x="3597300" y="443888"/>
                  </a:lnTo>
                  <a:lnTo>
                    <a:pt x="3549777" y="448818"/>
                  </a:lnTo>
                  <a:lnTo>
                    <a:pt x="3538749" y="448581"/>
                  </a:lnTo>
                  <a:lnTo>
                    <a:pt x="3498784" y="443156"/>
                  </a:lnTo>
                  <a:lnTo>
                    <a:pt x="3460575" y="430926"/>
                  </a:lnTo>
                  <a:lnTo>
                    <a:pt x="3429127" y="402717"/>
                  </a:lnTo>
                  <a:lnTo>
                    <a:pt x="3427856" y="397256"/>
                  </a:lnTo>
                  <a:lnTo>
                    <a:pt x="3427222" y="389382"/>
                  </a:lnTo>
                  <a:lnTo>
                    <a:pt x="3427222" y="379095"/>
                  </a:lnTo>
                  <a:lnTo>
                    <a:pt x="3427222" y="372237"/>
                  </a:lnTo>
                  <a:lnTo>
                    <a:pt x="3430143" y="350265"/>
                  </a:lnTo>
                  <a:lnTo>
                    <a:pt x="3431031" y="347472"/>
                  </a:lnTo>
                  <a:lnTo>
                    <a:pt x="3432429" y="345313"/>
                  </a:lnTo>
                  <a:lnTo>
                    <a:pt x="3434079" y="344170"/>
                  </a:lnTo>
                  <a:lnTo>
                    <a:pt x="3435730" y="342900"/>
                  </a:lnTo>
                  <a:lnTo>
                    <a:pt x="3437763" y="342264"/>
                  </a:lnTo>
                  <a:lnTo>
                    <a:pt x="3439922" y="342264"/>
                  </a:lnTo>
                  <a:lnTo>
                    <a:pt x="3443097" y="342264"/>
                  </a:lnTo>
                  <a:lnTo>
                    <a:pt x="3447542" y="344170"/>
                  </a:lnTo>
                  <a:lnTo>
                    <a:pt x="3453129" y="347852"/>
                  </a:lnTo>
                  <a:lnTo>
                    <a:pt x="3458845" y="351536"/>
                  </a:lnTo>
                  <a:lnTo>
                    <a:pt x="3498103" y="369403"/>
                  </a:lnTo>
                  <a:lnTo>
                    <a:pt x="3538269" y="377469"/>
                  </a:lnTo>
                  <a:lnTo>
                    <a:pt x="3550157" y="377825"/>
                  </a:lnTo>
                  <a:lnTo>
                    <a:pt x="3557966" y="377584"/>
                  </a:lnTo>
                  <a:lnTo>
                    <a:pt x="3600577" y="363093"/>
                  </a:lnTo>
                  <a:lnTo>
                    <a:pt x="3614039" y="345694"/>
                  </a:lnTo>
                  <a:lnTo>
                    <a:pt x="3617214" y="338709"/>
                  </a:lnTo>
                  <a:lnTo>
                    <a:pt x="3618738" y="330962"/>
                  </a:lnTo>
                  <a:lnTo>
                    <a:pt x="3618738" y="322580"/>
                  </a:lnTo>
                  <a:lnTo>
                    <a:pt x="3601497" y="287289"/>
                  </a:lnTo>
                  <a:lnTo>
                    <a:pt x="3568547" y="266759"/>
                  </a:lnTo>
                  <a:lnTo>
                    <a:pt x="3552255" y="259476"/>
                  </a:lnTo>
                  <a:lnTo>
                    <a:pt x="3543855" y="255714"/>
                  </a:lnTo>
                  <a:lnTo>
                    <a:pt x="3501141" y="234598"/>
                  </a:lnTo>
                  <a:lnTo>
                    <a:pt x="3470235" y="211988"/>
                  </a:lnTo>
                  <a:lnTo>
                    <a:pt x="3446970" y="180851"/>
                  </a:lnTo>
                  <a:lnTo>
                    <a:pt x="3435088" y="138017"/>
                  </a:lnTo>
                  <a:lnTo>
                    <a:pt x="3434588" y="124968"/>
                  </a:lnTo>
                  <a:lnTo>
                    <a:pt x="3435304" y="109843"/>
                  </a:lnTo>
                  <a:lnTo>
                    <a:pt x="3446145" y="70231"/>
                  </a:lnTo>
                  <a:lnTo>
                    <a:pt x="3477259" y="30987"/>
                  </a:lnTo>
                  <a:lnTo>
                    <a:pt x="3510603" y="12128"/>
                  </a:lnTo>
                  <a:lnTo>
                    <a:pt x="3550920" y="1968"/>
                  </a:lnTo>
                  <a:lnTo>
                    <a:pt x="3565207" y="496"/>
                  </a:lnTo>
                  <a:lnTo>
                    <a:pt x="3579876" y="0"/>
                  </a:lnTo>
                  <a:close/>
                </a:path>
                <a:path w="5274309" h="448944">
                  <a:moveTo>
                    <a:pt x="1181100" y="0"/>
                  </a:moveTo>
                  <a:lnTo>
                    <a:pt x="1219537" y="3673"/>
                  </a:lnTo>
                  <a:lnTo>
                    <a:pt x="1259185" y="15353"/>
                  </a:lnTo>
                  <a:lnTo>
                    <a:pt x="1278255" y="26162"/>
                  </a:lnTo>
                  <a:lnTo>
                    <a:pt x="1280541" y="28448"/>
                  </a:lnTo>
                  <a:lnTo>
                    <a:pt x="1282065" y="30352"/>
                  </a:lnTo>
                  <a:lnTo>
                    <a:pt x="1282827" y="31876"/>
                  </a:lnTo>
                  <a:lnTo>
                    <a:pt x="1283589" y="33400"/>
                  </a:lnTo>
                  <a:lnTo>
                    <a:pt x="1286256" y="51688"/>
                  </a:lnTo>
                  <a:lnTo>
                    <a:pt x="1286256" y="56514"/>
                  </a:lnTo>
                  <a:lnTo>
                    <a:pt x="1286256" y="62357"/>
                  </a:lnTo>
                  <a:lnTo>
                    <a:pt x="1286256" y="68834"/>
                  </a:lnTo>
                  <a:lnTo>
                    <a:pt x="1286129" y="74295"/>
                  </a:lnTo>
                  <a:lnTo>
                    <a:pt x="1285747" y="78739"/>
                  </a:lnTo>
                  <a:lnTo>
                    <a:pt x="1285494" y="83185"/>
                  </a:lnTo>
                  <a:lnTo>
                    <a:pt x="1284858" y="86868"/>
                  </a:lnTo>
                  <a:lnTo>
                    <a:pt x="1284096" y="89788"/>
                  </a:lnTo>
                  <a:lnTo>
                    <a:pt x="1283334" y="92710"/>
                  </a:lnTo>
                  <a:lnTo>
                    <a:pt x="1282192" y="94869"/>
                  </a:lnTo>
                  <a:lnTo>
                    <a:pt x="1280795" y="96138"/>
                  </a:lnTo>
                  <a:lnTo>
                    <a:pt x="1279270" y="97536"/>
                  </a:lnTo>
                  <a:lnTo>
                    <a:pt x="1277366" y="98171"/>
                  </a:lnTo>
                  <a:lnTo>
                    <a:pt x="1274953" y="98171"/>
                  </a:lnTo>
                  <a:lnTo>
                    <a:pt x="1272413" y="98171"/>
                  </a:lnTo>
                  <a:lnTo>
                    <a:pt x="1268603" y="96647"/>
                  </a:lnTo>
                  <a:lnTo>
                    <a:pt x="1263142" y="93472"/>
                  </a:lnTo>
                  <a:lnTo>
                    <a:pt x="1257808" y="90297"/>
                  </a:lnTo>
                  <a:lnTo>
                    <a:pt x="1251204" y="86995"/>
                  </a:lnTo>
                  <a:lnTo>
                    <a:pt x="1208393" y="71278"/>
                  </a:lnTo>
                  <a:lnTo>
                    <a:pt x="1182496" y="68707"/>
                  </a:lnTo>
                  <a:lnTo>
                    <a:pt x="1172845" y="68707"/>
                  </a:lnTo>
                  <a:lnTo>
                    <a:pt x="1164463" y="69850"/>
                  </a:lnTo>
                  <a:lnTo>
                    <a:pt x="1157351" y="72262"/>
                  </a:lnTo>
                  <a:lnTo>
                    <a:pt x="1150239" y="74549"/>
                  </a:lnTo>
                  <a:lnTo>
                    <a:pt x="1128776" y="96774"/>
                  </a:lnTo>
                  <a:lnTo>
                    <a:pt x="1126363" y="102615"/>
                  </a:lnTo>
                  <a:lnTo>
                    <a:pt x="1125220" y="108712"/>
                  </a:lnTo>
                  <a:lnTo>
                    <a:pt x="1125220" y="115188"/>
                  </a:lnTo>
                  <a:lnTo>
                    <a:pt x="1142301" y="150129"/>
                  </a:lnTo>
                  <a:lnTo>
                    <a:pt x="1176000" y="170701"/>
                  </a:lnTo>
                  <a:lnTo>
                    <a:pt x="1192575" y="178038"/>
                  </a:lnTo>
                  <a:lnTo>
                    <a:pt x="1201086" y="181800"/>
                  </a:lnTo>
                  <a:lnTo>
                    <a:pt x="1235583" y="198183"/>
                  </a:lnTo>
                  <a:lnTo>
                    <a:pt x="1268301" y="219043"/>
                  </a:lnTo>
                  <a:lnTo>
                    <a:pt x="1294098" y="247808"/>
                  </a:lnTo>
                  <a:lnTo>
                    <a:pt x="1309401" y="286765"/>
                  </a:lnTo>
                  <a:lnTo>
                    <a:pt x="1311402" y="311150"/>
                  </a:lnTo>
                  <a:lnTo>
                    <a:pt x="1310614" y="327695"/>
                  </a:lnTo>
                  <a:lnTo>
                    <a:pt x="1298702" y="371094"/>
                  </a:lnTo>
                  <a:lnTo>
                    <a:pt x="1274520" y="404955"/>
                  </a:lnTo>
                  <a:lnTo>
                    <a:pt x="1240615" y="429196"/>
                  </a:lnTo>
                  <a:lnTo>
                    <a:pt x="1198524" y="443888"/>
                  </a:lnTo>
                  <a:lnTo>
                    <a:pt x="1151001" y="448818"/>
                  </a:lnTo>
                  <a:lnTo>
                    <a:pt x="1139973" y="448581"/>
                  </a:lnTo>
                  <a:lnTo>
                    <a:pt x="1100008" y="443156"/>
                  </a:lnTo>
                  <a:lnTo>
                    <a:pt x="1061799" y="430926"/>
                  </a:lnTo>
                  <a:lnTo>
                    <a:pt x="1030351" y="402717"/>
                  </a:lnTo>
                  <a:lnTo>
                    <a:pt x="1029081" y="397256"/>
                  </a:lnTo>
                  <a:lnTo>
                    <a:pt x="1028445" y="389382"/>
                  </a:lnTo>
                  <a:lnTo>
                    <a:pt x="1028445" y="379095"/>
                  </a:lnTo>
                  <a:lnTo>
                    <a:pt x="1028445" y="372237"/>
                  </a:lnTo>
                  <a:lnTo>
                    <a:pt x="1031367" y="350265"/>
                  </a:lnTo>
                  <a:lnTo>
                    <a:pt x="1032256" y="347472"/>
                  </a:lnTo>
                  <a:lnTo>
                    <a:pt x="1033653" y="345313"/>
                  </a:lnTo>
                  <a:lnTo>
                    <a:pt x="1035304" y="344170"/>
                  </a:lnTo>
                  <a:lnTo>
                    <a:pt x="1036955" y="342900"/>
                  </a:lnTo>
                  <a:lnTo>
                    <a:pt x="1038987" y="342264"/>
                  </a:lnTo>
                  <a:lnTo>
                    <a:pt x="1041145" y="342264"/>
                  </a:lnTo>
                  <a:lnTo>
                    <a:pt x="1044320" y="342264"/>
                  </a:lnTo>
                  <a:lnTo>
                    <a:pt x="1048766" y="344170"/>
                  </a:lnTo>
                  <a:lnTo>
                    <a:pt x="1054354" y="347852"/>
                  </a:lnTo>
                  <a:lnTo>
                    <a:pt x="1060069" y="351536"/>
                  </a:lnTo>
                  <a:lnTo>
                    <a:pt x="1099327" y="369403"/>
                  </a:lnTo>
                  <a:lnTo>
                    <a:pt x="1139493" y="377469"/>
                  </a:lnTo>
                  <a:lnTo>
                    <a:pt x="1151382" y="377825"/>
                  </a:lnTo>
                  <a:lnTo>
                    <a:pt x="1159190" y="377584"/>
                  </a:lnTo>
                  <a:lnTo>
                    <a:pt x="1201801" y="363093"/>
                  </a:lnTo>
                  <a:lnTo>
                    <a:pt x="1215263" y="345694"/>
                  </a:lnTo>
                  <a:lnTo>
                    <a:pt x="1218438" y="338709"/>
                  </a:lnTo>
                  <a:lnTo>
                    <a:pt x="1219962" y="330962"/>
                  </a:lnTo>
                  <a:lnTo>
                    <a:pt x="1219962" y="322580"/>
                  </a:lnTo>
                  <a:lnTo>
                    <a:pt x="1202721" y="287289"/>
                  </a:lnTo>
                  <a:lnTo>
                    <a:pt x="1169771" y="266759"/>
                  </a:lnTo>
                  <a:lnTo>
                    <a:pt x="1153479" y="259476"/>
                  </a:lnTo>
                  <a:lnTo>
                    <a:pt x="1145079" y="255714"/>
                  </a:lnTo>
                  <a:lnTo>
                    <a:pt x="1102365" y="234598"/>
                  </a:lnTo>
                  <a:lnTo>
                    <a:pt x="1071459" y="211988"/>
                  </a:lnTo>
                  <a:lnTo>
                    <a:pt x="1048194" y="180851"/>
                  </a:lnTo>
                  <a:lnTo>
                    <a:pt x="1036312" y="138017"/>
                  </a:lnTo>
                  <a:lnTo>
                    <a:pt x="1035812" y="124968"/>
                  </a:lnTo>
                  <a:lnTo>
                    <a:pt x="1036528" y="109843"/>
                  </a:lnTo>
                  <a:lnTo>
                    <a:pt x="1047369" y="70231"/>
                  </a:lnTo>
                  <a:lnTo>
                    <a:pt x="1078483" y="30987"/>
                  </a:lnTo>
                  <a:lnTo>
                    <a:pt x="1111827" y="12128"/>
                  </a:lnTo>
                  <a:lnTo>
                    <a:pt x="1152144" y="1968"/>
                  </a:lnTo>
                  <a:lnTo>
                    <a:pt x="1166431" y="496"/>
                  </a:lnTo>
                  <a:lnTo>
                    <a:pt x="1181100" y="0"/>
                  </a:lnTo>
                  <a:close/>
                </a:path>
              </a:pathLst>
            </a:custGeom>
            <a:ln w="9144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3091" y="2863595"/>
            <a:ext cx="231647" cy="2804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98575" y="1158062"/>
            <a:ext cx="6303010" cy="4173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objective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Feasible study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latin typeface="Calibri"/>
                <a:cs typeface="Calibri"/>
              </a:rPr>
              <a:t>whether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the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proposed </a:t>
            </a:r>
            <a:r>
              <a:rPr dirty="0" sz="2400" spc="-20">
                <a:latin typeface="Calibri"/>
                <a:cs typeface="Calibri"/>
              </a:rPr>
              <a:t>system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feasible.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tests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5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feasibility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been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carried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out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following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Calibri"/>
                <a:cs typeface="Calibri"/>
              </a:rPr>
              <a:t>TECHNICAL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FEASIBILITY</a:t>
            </a:r>
            <a:endParaRPr sz="2400">
              <a:latin typeface="Calibri"/>
              <a:cs typeface="Calibri"/>
            </a:endParaRPr>
          </a:p>
          <a:p>
            <a:pPr marL="12700" marR="89408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It is evident </a:t>
            </a:r>
            <a:r>
              <a:rPr dirty="0" sz="2400" spc="-5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the necessary </a:t>
            </a:r>
            <a:r>
              <a:rPr dirty="0" sz="2400" spc="-10">
                <a:latin typeface="Calibri"/>
                <a:cs typeface="Calibri"/>
              </a:rPr>
              <a:t>hardware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10">
                <a:latin typeface="Calibri"/>
                <a:cs typeface="Calibri"/>
              </a:rPr>
              <a:t>software are available </a:t>
            </a: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 spc="-5">
                <a:latin typeface="Calibri"/>
                <a:cs typeface="Calibri"/>
              </a:rPr>
              <a:t>development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">
                <a:latin typeface="Calibri"/>
                <a:cs typeface="Calibri"/>
              </a:rPr>
              <a:t>implementation of </a:t>
            </a:r>
            <a:r>
              <a:rPr dirty="0" sz="2400">
                <a:latin typeface="Calibri"/>
                <a:cs typeface="Calibri"/>
              </a:rPr>
              <a:t>the </a:t>
            </a:r>
            <a:r>
              <a:rPr dirty="0" sz="2400" spc="-5">
                <a:latin typeface="Calibri"/>
                <a:cs typeface="Calibri"/>
              </a:rPr>
              <a:t>proposed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system. </a:t>
            </a:r>
            <a:r>
              <a:rPr dirty="0" sz="2400" spc="-5">
                <a:latin typeface="Calibri"/>
                <a:cs typeface="Calibri"/>
              </a:rPr>
              <a:t>Hence, </a:t>
            </a:r>
            <a:r>
              <a:rPr dirty="0" sz="2400">
                <a:latin typeface="Calibri"/>
                <a:cs typeface="Calibri"/>
              </a:rPr>
              <a:t>the solution is </a:t>
            </a:r>
            <a:r>
              <a:rPr dirty="0" sz="2400" spc="-5">
                <a:latin typeface="Calibri"/>
                <a:cs typeface="Calibri"/>
              </a:rPr>
              <a:t>technically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feasible.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1275" y="5333085"/>
            <a:ext cx="310896" cy="37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2024-09-06T13:52:53Z</dcterms:created>
  <dcterms:modified xsi:type="dcterms:W3CDTF">2024-09-06T13:52:53Z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Samsung Electronics</vt:lpwstr>
  </property>
  <property fmtid="{D5CDD505-2E9C-101B-9397-08002B2CF9AE}" pid="4" name="LastSaved">
    <vt:filetime>2024-09-06T00:00:00Z</vt:filetime>
  </property>
</Properties>
</file>