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8" r:id="rId1"/>
  </p:sldMasterIdLst>
  <p:sldIdLst>
    <p:sldId id="256" r:id="rId2"/>
    <p:sldId id="257" r:id="rId3"/>
    <p:sldId id="258" r:id="rId4"/>
    <p:sldId id="260" r:id="rId5"/>
    <p:sldId id="264" r:id="rId6"/>
    <p:sldId id="266" r:id="rId7"/>
    <p:sldId id="26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CE337-C993-4E0C-A573-4BF1EE4EDC9A}" type="datetimeFigureOut">
              <a:rPr lang="ru-RU" smtClean="0"/>
              <a:t>25.12.2019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AEA97-C9DC-4735-8530-11388B262A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7861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CE337-C993-4E0C-A573-4BF1EE4EDC9A}" type="datetimeFigureOut">
              <a:rPr lang="ru-RU" smtClean="0"/>
              <a:t>25.12.2019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AEA97-C9DC-4735-8530-11388B262A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1000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CE337-C993-4E0C-A573-4BF1EE4EDC9A}" type="datetimeFigureOut">
              <a:rPr lang="ru-RU" smtClean="0"/>
              <a:t>25.12.2019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AEA97-C9DC-4735-8530-11388B262A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2688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CE337-C993-4E0C-A573-4BF1EE4EDC9A}" type="datetimeFigureOut">
              <a:rPr lang="ru-RU" smtClean="0"/>
              <a:t>25.12.2019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AEA97-C9DC-4735-8530-11388B262AC4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20503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CE337-C993-4E0C-A573-4BF1EE4EDC9A}" type="datetimeFigureOut">
              <a:rPr lang="ru-RU" smtClean="0"/>
              <a:t>25.12.2019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AEA97-C9DC-4735-8530-11388B262A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11493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CE337-C993-4E0C-A573-4BF1EE4EDC9A}" type="datetimeFigureOut">
              <a:rPr lang="ru-RU" smtClean="0"/>
              <a:t>25.12.2019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AEA97-C9DC-4735-8530-11388B262A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39699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CE337-C993-4E0C-A573-4BF1EE4EDC9A}" type="datetimeFigureOut">
              <a:rPr lang="ru-RU" smtClean="0"/>
              <a:t>25.12.2019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AEA97-C9DC-4735-8530-11388B262A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1542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CE337-C993-4E0C-A573-4BF1EE4EDC9A}" type="datetimeFigureOut">
              <a:rPr lang="ru-RU" smtClean="0"/>
              <a:t>25.12.2019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AEA97-C9DC-4735-8530-11388B262A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34908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CE337-C993-4E0C-A573-4BF1EE4EDC9A}" type="datetimeFigureOut">
              <a:rPr lang="ru-RU" smtClean="0"/>
              <a:t>25.12.2019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AEA97-C9DC-4735-8530-11388B262A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362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CE337-C993-4E0C-A573-4BF1EE4EDC9A}" type="datetimeFigureOut">
              <a:rPr lang="ru-RU" smtClean="0"/>
              <a:t>25.12.2019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AEA97-C9DC-4735-8530-11388B262A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4674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CE337-C993-4E0C-A573-4BF1EE4EDC9A}" type="datetimeFigureOut">
              <a:rPr lang="ru-RU" smtClean="0"/>
              <a:t>25.12.2019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AEA97-C9DC-4735-8530-11388B262A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8784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CE337-C993-4E0C-A573-4BF1EE4EDC9A}" type="datetimeFigureOut">
              <a:rPr lang="ru-RU" smtClean="0"/>
              <a:t>25.12.2019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AEA97-C9DC-4735-8530-11388B262A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2253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CE337-C993-4E0C-A573-4BF1EE4EDC9A}" type="datetimeFigureOut">
              <a:rPr lang="ru-RU" smtClean="0"/>
              <a:t>25.12.2019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AEA97-C9DC-4735-8530-11388B262A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9572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CE337-C993-4E0C-A573-4BF1EE4EDC9A}" type="datetimeFigureOut">
              <a:rPr lang="ru-RU" smtClean="0"/>
              <a:t>25.12.2019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AEA97-C9DC-4735-8530-11388B262A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3197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CE337-C993-4E0C-A573-4BF1EE4EDC9A}" type="datetimeFigureOut">
              <a:rPr lang="ru-RU" smtClean="0"/>
              <a:t>25.12.2019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AEA97-C9DC-4735-8530-11388B262A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8695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CE337-C993-4E0C-A573-4BF1EE4EDC9A}" type="datetimeFigureOut">
              <a:rPr lang="ru-RU" smtClean="0"/>
              <a:t>25.12.2019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AEA97-C9DC-4735-8530-11388B262A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4048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CE337-C993-4E0C-A573-4BF1EE4EDC9A}" type="datetimeFigureOut">
              <a:rPr lang="ru-RU" smtClean="0"/>
              <a:t>25.12.2019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AEA97-C9DC-4735-8530-11388B262A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9917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0FCE337-C993-4E0C-A573-4BF1EE4EDC9A}" type="datetimeFigureOut">
              <a:rPr lang="ru-RU" smtClean="0"/>
              <a:t>25.12.2019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AFAEA97-C9DC-4735-8530-11388B262A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6964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  <p:sldLayoutId id="2147483870" r:id="rId12"/>
    <p:sldLayoutId id="2147483871" r:id="rId13"/>
    <p:sldLayoutId id="2147483872" r:id="rId14"/>
    <p:sldLayoutId id="2147483873" r:id="rId15"/>
    <p:sldLayoutId id="2147483874" r:id="rId16"/>
    <p:sldLayoutId id="214748387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A9A498-FF00-4322-9E92-1F857FC2A3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8080" y="3111779"/>
            <a:ext cx="9440034" cy="1828801"/>
          </a:xfrm>
        </p:spPr>
        <p:txBody>
          <a:bodyPr/>
          <a:lstStyle/>
          <a:p>
            <a:pPr algn="l"/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Змейка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2F83624-0BF8-4E16-A17F-090A5DB65A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8080" y="5267748"/>
            <a:ext cx="9440034" cy="1166608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Выполнили:</a:t>
            </a:r>
            <a:b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Лисовский А.И. ЭБб-19-1</a:t>
            </a:r>
            <a:b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Михеенков А.С. Эбб-191</a:t>
            </a:r>
            <a:b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Дата защиты: 25.12.2019</a:t>
            </a:r>
          </a:p>
        </p:txBody>
      </p:sp>
    </p:spTree>
    <p:extLst>
      <p:ext uri="{BB962C8B-B14F-4D97-AF65-F5344CB8AC3E}">
        <p14:creationId xmlns:p14="http://schemas.microsoft.com/office/powerpoint/2010/main" val="984425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99D896-5322-4E9A-AE62-5D92E66C8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482036" y="761999"/>
            <a:ext cx="10353762" cy="970450"/>
          </a:xfrm>
        </p:spPr>
        <p:txBody>
          <a:bodyPr>
            <a:normAutofit/>
          </a:bodyPr>
          <a:lstStyle/>
          <a:p>
            <a:r>
              <a:rPr lang="ru-RU" sz="5400" b="1" dirty="0">
                <a:latin typeface="Arial" panose="020B0604020202020204" pitchFamily="34" charset="0"/>
                <a:cs typeface="Arial" panose="020B0604020202020204" pitchFamily="34" charset="0"/>
              </a:rPr>
              <a:t>Цель</a:t>
            </a:r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62A7948-048B-4E11-A397-B819E18FD1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ru-RU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Создание игровой программы «Змейка»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3899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CD8E97-2186-4262-9A4C-A68079464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978697" y="761999"/>
            <a:ext cx="10353762" cy="970450"/>
          </a:xfrm>
        </p:spPr>
        <p:txBody>
          <a:bodyPr>
            <a:normAutofit/>
          </a:bodyPr>
          <a:lstStyle/>
          <a:p>
            <a:r>
              <a:rPr lang="ru-RU" sz="4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Задачи</a:t>
            </a:r>
            <a:r>
              <a:rPr lang="en-US" sz="4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4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962C18-D353-4AA0-9091-9CFC911C6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ru-RU" sz="3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Реализовать алгоритм работы программы «Змейка»; </a:t>
            </a:r>
          </a:p>
          <a:p>
            <a:pPr lvl="0"/>
            <a:r>
              <a:rPr lang="ru-RU" sz="3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Переход между разными окнами;</a:t>
            </a:r>
          </a:p>
          <a:p>
            <a:pPr lvl="0"/>
            <a:r>
              <a:rPr lang="ru-RU" sz="3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Настройки некоторых параметров игры;</a:t>
            </a:r>
          </a:p>
          <a:p>
            <a:pPr lvl="0"/>
            <a:r>
              <a:rPr lang="ru-RU" sz="3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Изменять направление змейки;</a:t>
            </a:r>
          </a:p>
          <a:p>
            <a:r>
              <a:rPr lang="ru-RU" sz="3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Возможность ставить игру на паузу</a:t>
            </a: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300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>
            <a:extLst>
              <a:ext uri="{FF2B5EF4-FFF2-40B4-BE49-F238E27FC236}">
                <a16:creationId xmlns:a16="http://schemas.microsoft.com/office/drawing/2014/main" id="{8E95DE71-605A-4302-B081-B3D6FD2C5178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1377" b="64070"/>
          <a:stretch/>
        </p:blipFill>
        <p:spPr bwMode="auto">
          <a:xfrm>
            <a:off x="913795" y="310392"/>
            <a:ext cx="1867538" cy="620581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B4E7E6B-4FFD-44D6-A43B-D3761B24244A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35532" r="245" b="20801"/>
          <a:stretch/>
        </p:blipFill>
        <p:spPr bwMode="auto">
          <a:xfrm>
            <a:off x="4538855" y="309811"/>
            <a:ext cx="1868400" cy="62064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A56E47A-216F-4C8A-9783-DB83F640E973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861" r="1378"/>
          <a:stretch/>
        </p:blipFill>
        <p:spPr bwMode="auto">
          <a:xfrm>
            <a:off x="8164777" y="309811"/>
            <a:ext cx="2752725" cy="538289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319624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188BE8-1B62-46E4-A286-DF52ADCEB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0"/>
            <a:ext cx="10353762" cy="970450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Процесс игры «Змейка»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54E08822-A44F-4841-AAAD-A8C8F01CAC2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0210" y="970450"/>
            <a:ext cx="7520929" cy="5640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344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B4C70F-8301-41F9-9A44-5C485FFC0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9ADBF4-EB7E-4EE0-8B16-40CAB569F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1732449"/>
            <a:ext cx="10973405" cy="4676740"/>
          </a:xfrm>
        </p:spPr>
        <p:txBody>
          <a:bodyPr>
            <a:normAutofit/>
          </a:bodyPr>
          <a:lstStyle/>
          <a:p>
            <a:r>
              <a:rPr lang="ru-RU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 процессе выполнения курсового проекта была разработана игровая программа «Змейка. Данная программа была написана на высокоуровневом языке программирования </a:t>
            </a:r>
            <a:r>
              <a:rPr lang="en-US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r>
              <a:rPr lang="ru-RU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при помощи модуля </a:t>
            </a:r>
            <a:r>
              <a:rPr lang="en-US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PyGame</a:t>
            </a:r>
            <a:r>
              <a:rPr lang="ru-RU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Программа имеет графический интерфейс, позволяет выбирать уровень сложности, звуковое сопровождение. Перемещение змейки осуществляется при помощи клавиш </a:t>
            </a:r>
            <a:r>
              <a:rPr lang="en-US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WASD </a:t>
            </a:r>
            <a:r>
              <a:rPr lang="ru-RU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и стрелок. Программа прошла тестирование, работает корректно.</a:t>
            </a: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4718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F709B5-7D7C-4FCE-A040-31D41A073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558848" y="2430329"/>
            <a:ext cx="21309695" cy="1997341"/>
          </a:xfrm>
        </p:spPr>
        <p:txBody>
          <a:bodyPr>
            <a:normAutofit/>
          </a:bodyPr>
          <a:lstStyle/>
          <a:p>
            <a:r>
              <a:rPr lang="ru-RU" sz="6000" dirty="0">
                <a:latin typeface="Arial" panose="020B0604020202020204" pitchFamily="34" charset="0"/>
                <a:cs typeface="Arial" panose="020B0604020202020204" pitchFamily="34" charset="0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7667128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анец">
  <a:themeElements>
    <a:clrScheme name="Сланец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Сланец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анец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TM04033929[[fn=Сланец]]</Template>
  <TotalTime>398</TotalTime>
  <Words>124</Words>
  <Application>Microsoft Office PowerPoint</Application>
  <PresentationFormat>Широкоэкранный</PresentationFormat>
  <Paragraphs>14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Calisto MT</vt:lpstr>
      <vt:lpstr>Wingdings 2</vt:lpstr>
      <vt:lpstr>Сланец</vt:lpstr>
      <vt:lpstr>Змейка</vt:lpstr>
      <vt:lpstr>Цель:</vt:lpstr>
      <vt:lpstr>Задачи:</vt:lpstr>
      <vt:lpstr>Презентация PowerPoint</vt:lpstr>
      <vt:lpstr>Процесс игры «Змейка»</vt:lpstr>
      <vt:lpstr>Заключение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Компьютерные игры</dc:title>
  <dc:creator>Vaider</dc:creator>
  <cp:lastModifiedBy>Vaider</cp:lastModifiedBy>
  <cp:revision>24</cp:revision>
  <dcterms:created xsi:type="dcterms:W3CDTF">2019-12-04T04:56:35Z</dcterms:created>
  <dcterms:modified xsi:type="dcterms:W3CDTF">2019-12-25T07:39:34Z</dcterms:modified>
</cp:coreProperties>
</file>