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0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8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05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4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6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9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25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9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1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FCE337-C993-4E0C-A573-4BF1EE4EDC9A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FAEA97-C9DC-4735-8530-11388B262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9A498-FF00-4322-9E92-1F857FC2A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080" y="3111779"/>
            <a:ext cx="9440034" cy="1828801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Змейка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F83624-0BF8-4E16-A17F-090A5DB65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080" y="5267748"/>
            <a:ext cx="9440034" cy="11666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Выполнили: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Лисовский А.И. ЭБб-19-1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Михеенков А.С. Эбб-191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Дата защиты: 25.12.2019</a:t>
            </a:r>
          </a:p>
        </p:txBody>
      </p:sp>
    </p:spTree>
    <p:extLst>
      <p:ext uri="{BB962C8B-B14F-4D97-AF65-F5344CB8AC3E}">
        <p14:creationId xmlns:p14="http://schemas.microsoft.com/office/powerpoint/2010/main" val="9844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9D896-5322-4E9A-AE62-5D92E66C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2036" y="761999"/>
            <a:ext cx="10353762" cy="970450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A7948-048B-4E11-A397-B819E18F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игровой программы «Змейка»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8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D8E97-2186-4262-9A4C-A6807946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78697" y="761999"/>
            <a:ext cx="10353762" cy="97045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62C18-D353-4AA0-9091-9CFC911C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работы программы «Змейка»; </a:t>
            </a:r>
          </a:p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Переход между разными окнами;</a:t>
            </a:r>
          </a:p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Настройки некоторых параметров игры;</a:t>
            </a:r>
          </a:p>
          <a:p>
            <a:pPr lvl="0"/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Изменять направление змейки;</a:t>
            </a:r>
          </a:p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Возможность ставить игру на паузу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0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95DE71-605A-4302-B081-B3D6FD2C517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77" b="64070"/>
          <a:stretch/>
        </p:blipFill>
        <p:spPr bwMode="auto">
          <a:xfrm>
            <a:off x="913795" y="310392"/>
            <a:ext cx="1867538" cy="6205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4E7E6B-4FFD-44D6-A43B-D3761B24244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532" r="245" b="20801"/>
          <a:stretch/>
        </p:blipFill>
        <p:spPr bwMode="auto">
          <a:xfrm>
            <a:off x="4538855" y="309811"/>
            <a:ext cx="1868400" cy="620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56E47A-216F-4C8A-9783-DB83F640E97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61" r="1378"/>
          <a:stretch/>
        </p:blipFill>
        <p:spPr bwMode="auto">
          <a:xfrm>
            <a:off x="8164777" y="309811"/>
            <a:ext cx="2752725" cy="5382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962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88BE8-1B62-46E4-A286-DF52ADCE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игры «Змейка»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4E08822-A44F-4841-AAAD-A8C8F01CAC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210" y="970450"/>
            <a:ext cx="7520929" cy="56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4C70F-8301-41F9-9A44-5C485FFC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ADBF4-EB7E-4EE0-8B16-40CAB569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676740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процессе выполнения курсового проекта была разработана игровая программа «Змейка. Данная программа была написана на высокоуровневом языке программирования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при помощи модуля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Программа имеет графический интерфейс, позволяет выбирать уровень сложности, звуковое сопровождение. Перемещение змейки осуществляется при помощи клавиш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WASD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стрелок. Программа прошла тестирование, работает корректно.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09B5-7D7C-4FCE-A040-31D41A07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58848" y="2430329"/>
            <a:ext cx="21309695" cy="199734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6671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375</TotalTime>
  <Words>124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Сланец</vt:lpstr>
      <vt:lpstr>Змейка</vt:lpstr>
      <vt:lpstr>Цель:</vt:lpstr>
      <vt:lpstr>Задачи:</vt:lpstr>
      <vt:lpstr>Презентация PowerPoint</vt:lpstr>
      <vt:lpstr>Процесс игры «Змейка»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игры</dc:title>
  <dc:creator>Vaider</dc:creator>
  <cp:lastModifiedBy>Vaider</cp:lastModifiedBy>
  <cp:revision>24</cp:revision>
  <dcterms:created xsi:type="dcterms:W3CDTF">2019-12-04T04:56:35Z</dcterms:created>
  <dcterms:modified xsi:type="dcterms:W3CDTF">2019-12-24T15:12:04Z</dcterms:modified>
</cp:coreProperties>
</file>