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83" r:id="rId5"/>
    <p:sldId id="268" r:id="rId6"/>
    <p:sldId id="271" r:id="rId7"/>
    <p:sldId id="284" r:id="rId8"/>
    <p:sldId id="273" r:id="rId9"/>
    <p:sldId id="274" r:id="rId10"/>
    <p:sldId id="287" r:id="rId11"/>
    <p:sldId id="288" r:id="rId12"/>
    <p:sldId id="289" r:id="rId13"/>
    <p:sldId id="290" r:id="rId14"/>
    <p:sldId id="293" r:id="rId15"/>
    <p:sldId id="292" r:id="rId16"/>
    <p:sldId id="282" r:id="rId17"/>
    <p:sldId id="265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mei A" initials="MA" lastIdx="3" clrIdx="0">
    <p:extLst>
      <p:ext uri="{19B8F6BF-5375-455C-9EA6-DF929625EA0E}">
        <p15:presenceInfo xmlns:p15="http://schemas.microsoft.com/office/powerpoint/2012/main" userId="30a9a84c4fe17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76EFA-FCEF-4519-B81F-B75A2BB41958}" v="6" dt="2023-02-17T05:46:18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0:20:40.68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1,'2806'0,"-2785"0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0:01.32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1,'0'4,"0"7,0 5,0 5,0 3,0 1,0 2,0 1,0-1,0 0,0 0,0-1,0 1,0-1,0 0,0 1,0-1,0-5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44.2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0,'5'0,"1"0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6:18:32.571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0 0,'29885'0,"-29874"0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1T16:56:14.396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0 1,'28996'0,"-30181"0,1162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1T16:57:49.473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0 1,'27774'0,"-27757"0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8:57.172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0,'8609'0,"-8584"0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9:17.321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1,'0'2682,"0"-2658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9:20.626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1,'0'2889,"0"-2871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9:24.108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0,'0'2909,"0"-2885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9:26.735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0,'0'3246,"0"-3222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9:36.080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23 24575,'2'1'0,"0"-1"0,0 1 0,0-1 0,0 1 0,0 0 0,0-1 0,0 1 0,0 0 0,0 1 0,-1-1 0,1 0 0,2 2 0,22 22 0,-18-16 0,26 19 0,-25-22 0,0 2 0,-1-1 0,11 12 0,20 39 0,-32-46 0,0 0 0,1-1 0,0 0 0,1 0 0,0-1 0,13 11 0,-18-19 0,0 1 0,1-1 0,-1 0 0,1 0 0,0-1 0,-1 0 0,1 1 0,0-2 0,0 1 0,0 0 0,0-1 0,0 0 0,0 0 0,0-1 0,0 1 0,0-1 0,0 0 0,-1 0 0,8-3 0,-1 0 0,0 0 0,1-1 0,-2 0 0,1-1 0,0 0 0,18-15 0,-24 16 0,-1 0 0,1 0 0,-1-1 0,0 1 0,6-12 0,-8 12 0,1 0 0,0 1 0,0-1 0,0 1 0,0 0 0,1 0 0,-1 0 0,1 0 0,0 0 0,8-4 0,0 2 0,-1 0 0,0-1 0,0 0 0,0-1 0,-1 0 0,16-17 0,45-56-1365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0:54.39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1,'471'0,"-448"0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9:39.219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0 460 24575,'11'0'0,"-1"0"0,0 0 0,1-1 0,-1-1 0,1 0 0,-1 0 0,0-1 0,0 0 0,0-1 0,-1 0 0,14-7 0,-8 3 0,0 0 0,0-1 0,0-1 0,-1 0 0,-1-1 0,0 0 0,18-21 0,-27 28 0,0 1 0,0-1 0,0 1 0,0 0 0,0 0 0,1 0 0,0 0 0,-1 1 0,1 0 0,0 0 0,10-3 0,-10 4 0,0 0 0,0-1 0,0 0 0,0 0 0,0-1 0,-1 1 0,1-1 0,-1 0 0,0 0 0,0 0 0,0-1 0,5-5 0,-1-2 0,-1 1 0,0-1 0,-1 0 0,0-1 0,-1 1 0,0-1 0,-1 0 0,0-1 0,-1 1 0,-1-1 0,0 1 0,0-1 0,-1 0 0,-1 0 0,-2-24 0,-3 14 0,0 11 0,4 12 0,1 0 0,0 0 0,0-1 0,0 1 0,0 0 0,0 0 0,0 0 0,0 0 0,0 0 0,0 0 0,-1-1 0,1 1 0,0 0 0,0 0 0,0 0 0,0 0 0,0 0 0,-1 0 0,1 0 0,0 0 0,0 0 0,0 0 0,0 0 0,0 0 0,-1 0 0,1 0 0,0 0 0,0 0 0,0 0 0,0 0 0,-1 0 0,1 0 0,0 0 0,0 0 0,0 0 0,0 0 0,-1 0 0,1 0 0,0 0 0,0 0 0,0 0 0,0 0 0,-1 0 0,1 3 0,0 0 0,0 0 0,0 0 0,0 0 0,0 0 0,1-1 0,-1 1 0,1 0 0,0 0 0,-1-1 0,3 4 0,-3-5 0,4 9 0,1-1 0,0 0 0,0 1 0,1-2 0,1 1 0,-1-1 0,1 0 0,1 0 0,10 9 0,16 18 0,-11-6 0,36 57 0,-55-77 0,1 0 0,-2 0 0,1 1 0,4 18 0,-6-20 0,0 1 0,0-1 0,1 0 0,0 0 0,1 0 0,0 0 0,8 11 0,14 11-1365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9:45.080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1 2 24575,'3'0'0,"0"0"0,0 1 0,0-1 0,0 1 0,0 0 0,0 0 0,0 0 0,-1 1 0,1-1 0,0 1 0,0-1 0,-1 1 0,1 0 0,3 4 0,33 38 0,-19-19 0,13 3 0,-28-25 0,0 0 0,-1 1 0,1 0 0,-1 0 0,0 0 0,0 0 0,0 1 0,-1-1 0,1 1 0,-1 0 0,4 9 0,-1 4 0,-5-12 0,1 0 0,0 0 0,0 0 0,1 0 0,-1 0 0,1 0 0,1-1 0,-1 0 0,1 1 0,0-1 0,8 8 0,-2-4 0,0 1 0,13 19 0,-16-20 0,0 0 0,1-1 0,0 1 0,13 9 0,-19-17 0,-1 0 0,0 0 0,1 0 0,-1-1 0,0 1 0,1-1 0,-1 1 0,1-1 0,-1 1 0,1-1 0,-1 0 0,1 0 0,0 0 0,-1 0 0,1 0 0,-1 0 0,1 0 0,-1 0 0,1-1 0,-1 1 0,1 0 0,-1-1 0,1 1 0,1-2 0,3-2 0,0 1 0,-1-1 0,1-1 0,6-6 0,17-11 0,-18 16 0,-2 3 0,-1-1 0,1-1 0,-1 1 0,0-1 0,-1-1 0,1 1 0,-1-1 0,0 0 0,-1-1 0,8-9 0,-3 3 0,0 0 0,1 1 0,1 1 0,0 0 0,0 0 0,1 1 0,22-11 0,-29 16 0,0 0 0,-1-1 0,0 1 0,0-1 0,0-1 0,-1 1 0,0-1 0,8-14 0,-9 15 0,-1 0 0,1 0 0,0 0 0,1 1 0,-1-1 0,1 1 0,0 0 0,0 1 0,1-1 0,-1 1 0,1 0 0,0 0 0,11-5 0,4 3-1365,0 3-5461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9:47.958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0 467 24575,'0'-2'0,"1"0"0,-1 0 0,1 0 0,0 0 0,0 0 0,-1 0 0,1 0 0,0 0 0,0 0 0,1 1 0,-1-1 0,2-2 0,22-21 0,-15 15 0,-3 3 0,0 1 0,1 0 0,0 0 0,1 0 0,-1 1 0,1 1 0,11-5 0,13-8 0,-17 8 0,27-23 0,-3 3 0,0-2 0,-30 23 0,0 0 0,0 1 0,1 0 0,0 0 0,14-5 0,-20 10 0,1-1 0,-1 1 0,1-1 0,-1 0 0,0 0 0,0 0 0,-1-1 0,1 1 0,-1-1 0,8-9 0,-9 9 0,-1 0 0,0 0 0,0 0 0,0-1 0,0 1 0,-1 0 0,1-1 0,-1 1 0,0-1 0,0 0 0,-1 1 0,0-1 0,0 0 0,0-5 0,-1 6 0,1 1 0,-1 0 0,0-1 0,0 1 0,0 0 0,-1 0 0,1 0 0,-1 0 0,0 0 0,0 0 0,0 0 0,0 0 0,0 1 0,0-1 0,-1 1 0,0 0 0,1 0 0,-1 0 0,0 0 0,-6-3 0,-7-7 0,26 22 0,0-1 0,-1 2 0,11 15 0,-13-16 0,1 1 0,0-1 0,0-1 0,1 0 0,0 0 0,1-1 0,-1 0 0,21 12 0,-24-16 0,0-1 0,0 1 0,0 0 0,-1 1 0,0-1 0,1 1 0,-2 0 0,1 1 0,-1-1 0,7 11 0,10 11 0,-15-20 0,0-1 0,1 0 0,0-1 0,1 1 0,-1-1 0,12 5 0,-10-5 0,-1 0 0,0 0 0,0 1 0,13 11 0,-15-7 25,1-1-1,-1 1 1,0 0-1,-1 0 0,-1 1 1,7 21-1,6 11-1560,-9-27-5290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9:51.765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375 0 24575,'-3'0'0,"0"1"0,-1-1 0,1 1 0,0 0 0,0-1 0,0 1 0,0 1 0,0-1 0,1 0 0,-1 1 0,0-1 0,0 1 0,1 0 0,-1 0 0,1 0 0,0 0 0,0 1 0,0-1 0,0 0 0,0 1 0,0 0 0,-2 3 0,-3 8 0,0 1 0,1-1 0,-6 22 0,1-5 0,-6 10 0,-41 70 0,51-101 0,0 0 0,-1 0 0,-15 13 0,14-14 0,0 1 0,0 0 0,-9 15 0,4-4 0,-2-1 0,0 0 0,-28 26 0,43-45 0,0 0 0,0 0 0,0 0 0,0 0 0,0 0 0,0 0 0,0 0 0,0 0 0,0 1 0,1-1 0,-1 0 0,0 0 0,1 1 0,-1-1 0,1 0 0,-1 1 0,1-1 0,0 1 0,0-1 0,-1 1 0,1-1 0,0 3 0,2-2 0,-1 0 0,0 0 0,0-1 0,1 1 0,-1 0 0,1-1 0,-1 1 0,1-1 0,0 0 0,0 1 0,-1-1 0,1 0 0,0 0 0,0 0 0,3 0 0,37 18 0,1-1 0,61 14 0,8-4 0,-53-17 0,-47-10 0,-1 1 0,1 0 0,-1 0 0,0 1 0,1 1 0,-1 0 0,-1 0 0,1 1 0,-1 1 0,14 8 0,-18-9-195,0-1 0,0 0 0,1 0 0,-1 0 0,1-1 0,11 4 0,2-2-6631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9:55.529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38 0 24575,'2'1'0,"0"-1"0,0 0 0,0 1 0,0 0 0,0 0 0,0-1 0,0 1 0,0 0 0,0 0 0,0 1 0,-1-1 0,3 3 0,22 20 0,-17-15 0,14 13 0,-1 1 0,-1 1 0,33 48 0,-20-11 0,-22-39 0,1 1 0,1-1 0,25 30 0,30 38 0,-69-89 0,1-1 0,-1 1 0,1 0 0,-1-1 0,0 1 0,1 0 0,-1 0 0,0-1 0,0 1 0,1 0 0,-1 0 0,0 0 0,0-1 0,0 1 0,0 0 0,0 0 0,0 0 0,0-1 0,0 1 0,0 0 0,-1 0 0,1 0 0,0-1 0,0 1 0,-1 0 0,1 0 0,0-1 0,-1 1 0,1 0 0,-1-1 0,1 1 0,-1 0 0,1-1 0,-1 1 0,0-1 0,1 1 0,-1-1 0,0 1 0,0 0 0,-5 3 0,-1 0 0,0 0 0,-11 5 0,0 0 0,-6 5 0,12-7 0,-1 0 0,1 1 0,1 0 0,0 1 0,0 0 0,0 1 0,-17 22 0,20-22 0,0-1 0,0 0 0,-1-1 0,0 1 0,-13 8 0,12-10 0,1 0 0,0 1 0,0 0 0,1 1 0,-12 14 0,-18 22 341,28-34-910,1 0 1,-11 15-1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0:59.561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0,'2316'0,"-2292"0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1:17.022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1,'0'2202,"0"-2178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1:32.764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1,'0'11663,"0"-11658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1:49.558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0,'4375'0,"-4350"0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1:53.140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0,'4070'0,"-4049"0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0:55.426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1,'447'0,"-434"0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1:57.552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0,'4935'0,"-4917"0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2:00.472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1,'4185'0,"-4172"0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2:21.486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110 1 24575,'1'2'0,"-1"1"0,1-1 0,0 1 0,0-1 0,0 0 0,0 1 0,1-1 0,-1 0 0,1 0 0,-1 0 0,1 0 0,0 0 0,2 2 0,8 11 0,16 24 0,1-2 0,2-1 0,40 37 0,-68-69 0,1-1 0,-1 1 0,-1 0 0,1 0 0,0 0 0,-1 0 0,0 0 0,0 0 0,0 1 0,0-1 0,-1 1 0,0-1 0,0 1 0,0 0 0,-1-1 0,1 1 0,-1 0 0,0 0 0,0-1 0,-1 1 0,1 0 0,-1 0 0,0-1 0,-1 1 0,1-1 0,-1 1 0,0-1 0,0 0 0,-4 7 0,-7 11 0,8-13 0,-1 0 0,0-1 0,0 1 0,0-1 0,-1-1 0,0 1 0,-14 10 0,9-8 0,1 0 0,0 0 0,1 1 0,-12 16 0,-8 7 0,-28 39 0,8-11 0,45-56-341,0 0 0,0 1-1,-6 13 1,2-2-6485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2:23.911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1 0 24575,'3'0'0,"0"1"0,0-1 0,0 1 0,0 0 0,0 0 0,0 0 0,0 0 0,0 0 0,0 1 0,0-1 0,-1 1 0,1 0 0,-1 0 0,5 4 0,32 38 0,-19-19 0,-9-11 0,0 0 0,-1 1 0,13 25 0,-15-24 0,0-1 0,2 0 0,0-1 0,12 14 0,-11-17 0,-1 1 0,0-1 0,-1 2 0,0-1 0,-1 1 0,0 0 0,-1 1 0,9 24 0,-14-32 0,0 0 0,0-1 0,0 1 0,0-1 0,1 1 0,0-1 0,0 0 0,1 0 0,0-1 0,-1 1 0,1-1 0,5 5 0,-7-8 0,0 0 0,0 0 0,-1 1 0,1-1 0,-1 1 0,1-1 0,-1 1 0,0 0 0,1 0 0,-1-1 0,0 1 0,0 0 0,-1 0 0,1 0 0,0 0 0,0 0 0,-1 0 0,1 0 0,-1 1 0,0-1 0,0 0 0,0 0 0,0 0 0,0 0 0,0 0 0,0 1 0,-1-1 0,1 0 0,-1 0 0,0 0 0,1 0 0,-1 0 0,0 0 0,0 0 0,0-1 0,-3 4 0,-5 11 0,-2-1 0,-16 19 0,16-21 0,1 0 0,0 1 0,-9 18 0,7-6 0,8-17 0,-1 1 0,1-1 0,-1 0 0,-1 0 0,0 0 0,-8 8 0,7-8 68,0 0 0,0 0 1,1 0-1,-10 21 0,11-21-353,0 0 1,0 0 0,-1 0 0,0-1-1,-14 16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2:26.349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1 24575,'5'0'0,"0"0"0,-1 0 0,1 0 0,0 1 0,-1 0 0,1 0 0,-1 0 0,1 1 0,-1-1 0,0 1 0,1 0 0,-1 0 0,0 1 0,0-1 0,0 1 0,-1 0 0,1 0 0,-1 0 0,1 0 0,-1 1 0,3 3 0,-1-1 0,1-1 0,1 0 0,-1-1 0,0 1 0,1-1 0,0 0 0,7 2 0,-7-3 0,0 0 0,-1 0 0,0 1 0,0 0 0,0 0 0,0 1 0,0-1 0,7 9 0,7 14 0,-15-18 0,2-1 0,-1 0 0,1 0 0,0 0 0,13 10 0,-9-9 0,-1 1 0,-1 1 0,0-1 0,0 2 0,-1-1 0,-1 1 0,9 18 0,-7-14 0,-7-12 0,0 1 0,-1-1 0,0 0 0,0 1 0,0-1 0,0 1 0,-1 0 0,1-1 0,-1 1 0,0-1 0,-1 1 0,1 0 0,-1-1 0,0 1 0,0-1 0,-2 5 0,-4 11 0,-1 0 0,-11 21 0,15-33 0,-3 5 0,-1 0 0,-1-1 0,-15 18 0,16-21 0,0 0 0,1 1 0,0-1 0,1 1 0,0 1 0,-9 21 0,10-17 0,-3 10 0,0 0 0,-1 0 0,-2-1 0,-21 37 0,27-56 0,0 1 0,0-1 0,0 0 0,0-1 0,-1 1 0,-10 5 0,12-7 0,0-1 0,0 1 0,0 0 0,0 0 0,0 0 0,0 1 0,1-1 0,0 1 0,-1 0 0,1 0 0,1 0 0,-1 0 0,1 1 0,-4 8 0,-2 28 273,7-34-455,0 0 0,0 0 0,-1 1 0,0-1 0,0 0 0,-1-1 0,0 1 0,-4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2:29.481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0 24575,'5'0'0,"1"1"0,-1 0 0,0 0 0,0 0 0,0 1 0,0 0 0,0 0 0,0 0 0,-1 0 0,1 1 0,-1-1 0,1 1 0,-1 1 0,0-1 0,0 0 0,0 1 0,-1 0 0,1 0 0,5 8 0,4 8 0,-1 0 0,-1 1 0,9 25 0,-12-29 0,1 3 0,-1 0 0,0 1 0,4 22 0,-6-23 0,1 1 0,1-1 0,0-1 0,2 0 0,0 0 0,25 33 0,-33-49 0,0 0 0,0 0 0,0 0 0,0 0 0,-1 1 0,1-1 0,-1 1 0,0-1 0,0 1 0,-1-1 0,1 1 0,-1-1 0,1 1 0,-1 0 0,0-1 0,-1 5 0,0-3 0,-1 0 0,1-1 0,-1 1 0,0-1 0,0 0 0,-1 1 0,1-1 0,-1 0 0,0 0 0,0-1 0,-7 7 0,5-3 0,0 0 0,0 0 0,1 1 0,-1 0 0,2 0 0,-1 0 0,1 1 0,0-1 0,1 1 0,0-1 0,-1 15 0,0-9 0,0-1 0,0 1 0,-1-1 0,-6 13 0,-16 30 0,13-27 0,-1 0 0,-1-1 0,-25 33 0,36-54 43,-1 0-1,1 1 1,1 0 0,-1-1-1,1 1 1,1 0-1,-3 11 1,3-11-287,0 0 0,-1 1 1,0-1-1,0 0 0,-1-1 1,-6 12-1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2:31.473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0 24575,'17'0'0,"0"1"0,-1 0 0,1 2 0,19 4 0,-29-5 0,-1 0 0,0 0 0,0 0 0,0 1 0,0 0 0,0 0 0,-1 1 0,0 0 0,1-1 0,-1 2 0,0-1 0,-1 1 0,8 8 0,-4-1 0,-3-4 0,0-1 0,1 0 0,0 0 0,0 0 0,9 8 0,-9-11 0,-1 2 0,0-1 0,0 1 0,-1 0 0,0 0 0,0 0 0,6 12 0,-7-12 0,0 1 0,1-1 0,0 0 0,1 1 0,-1-2 0,1 1 0,8 7 0,-5-6 0,-2 0 0,1 1 0,-1 0 0,0 0 0,0 1 0,-1 0 0,-1-1 0,1 2 0,-1-1 0,-1 0 0,1 1 0,-2 0 0,0 0 0,0-1 0,0 2 0,-1-1 0,-1 18 0,-1-23 0,0 0 0,0-1 0,0 1 0,-1-1 0,0 1 0,0-1 0,0 0 0,0 1 0,-1-1 0,1 0 0,-5 3 0,3-1 0,0 0 0,1 0 0,-1 0 0,-3 9 0,-27 93 0,31-100 0,0 0 0,-1 0 0,0-1 0,-7 11 0,-9 19 0,15-22 0,-2 0 0,0-1 0,-1 0 0,0 0 0,-1 0 0,-19 21 0,22-29 0,0 1 0,0 0 0,1 1 0,-1-1 0,2 1 0,-1 0 0,1 0 0,0 0 0,1 1 0,-5 15 0,5-16 0,0-1 0,0 0 0,-1 0 0,0 0 0,-1 0 0,1 0 0,-1-1 0,-1 0 0,-8 9 0,5-7 0,2 1 0,-1 0 0,-11 19 0,10-9-1365,3-1-5461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2:36.343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0 24575,'1'3'0,"0"-1"0,0 1 0,-1 0 0,2-1 0,-1 1 0,0-1 0,0 1 0,1-1 0,0 0 0,-1 0 0,1 1 0,2 1 0,26 23 0,5-7 0,-32-19 0,1 1 0,-1-1 0,0 0 0,0 1 0,0 0 0,0 0 0,0 0 0,0 0 0,0 0 0,-1 1 0,1-1 0,-1 1 0,0 0 0,1 0 0,-1 0 0,-1 0 0,1 0 0,0 0 0,-1 0 0,1 0 0,-1 1 0,1 6 0,0-2 0,0 1 0,0-1 0,1 0 0,0 0 0,0 0 0,1 0 0,0-1 0,1 0 0,-1 1 0,1-1 0,7 7 0,-11-13 0,19 21 0,-2 1 0,0 0 0,21 37 0,-35-52 0,-1-1 0,1 1 0,-1 0 0,-1 1 0,1-1 0,-1 0 0,-1 1 0,0-1 0,0 1 0,0-1 0,-1 1 0,-1 0 0,1-1 0,-1 1 0,-1-1 0,-2 12 0,-3 2 0,0 2 0,-15 34 0,20-51 0,-2-1 0,1 0 0,-1 0 0,0 0 0,0 0 0,0-1 0,-1 0 0,0 0 0,0 0 0,-6 4 0,-33 30 0,8-5 0,-71 46-1365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3:00.557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0 1,'0'2400,"0"-2376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3:05.934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1 7 24575,'8'0'0,"0"0"0,0 1 0,0 0 0,0 1 0,-1 0 0,1 0 0,0 0 0,-1 1 0,1 0 0,-1 1 0,0-1 0,13 10 0,-3 1 0,-1 1 0,0 1 0,17 21 0,-6-7 0,-22-23 0,0 1 0,0-1 0,0 1 0,-1 0 0,6 16 0,-6-13 0,1 0 0,10 16 0,11 21 0,-20-36 0,1 0 0,-1 0 0,11 12 0,-16-23 0,-1 1 0,2-1 0,-1 0 0,0 0 0,0 0 0,0 1 0,1-1 0,-1 0 0,0-1 0,1 1 0,-1 0 0,1 0 0,-1 0 0,1-1 0,-1 1 0,1-1 0,-1 1 0,1-1 0,0 0 0,-1 0 0,1 0 0,0 0 0,-1 0 0,1 0 0,0 0 0,-1 0 0,1 0 0,0-1 0,2 0 0,2-2 0,0-1 0,0 1 0,0-1 0,0 0 0,9-10 0,18-10 0,-12 14 0,-12 6 0,0-1 0,0 1 0,9-8 0,-15 10 0,0 0 0,-1-1 0,1 1 0,-1-1 0,0 1 0,1-1 0,-1 0 0,-1 0 0,1 0 0,0 0 0,-1 0 0,1 0 0,0-5 0,16-58 198,-4 11-979,25-62-1,-31 100-6044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0:56.717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1,'419'0,"-396"0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3:08.487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0 222 24575,'1'-3'0,"0"1"0,0-1 0,0 1 0,0 0 0,1 0 0,-1-1 0,1 1 0,-1 0 0,1 0 0,0 0 0,0 1 0,3-3 0,2-4 0,0 2 0,0 0 0,0 0 0,0 0 0,1 1 0,0 1 0,0-1 0,11-4 0,27-16 0,92-63 0,-132 85 0,-1-1 0,1 1 0,0 0 0,1 1 0,10-4 0,-15 5 0,1 1 0,-1-1 0,1 1 0,0 0 0,-1 0 0,1 0 0,-1 0 0,1 0 0,-1 1 0,1-1 0,0 1 0,-1 0 0,0-1 0,1 1 0,-1 0 0,1 0 0,2 3 0,41 24 0,-29-18 0,-1 0 0,28 24 0,-26-19 0,-2 2 0,0 0 0,26 36 0,25 49 0,-55-87-1365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3:36.174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438 0,'3800'0,"-8019"0,4201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3:39.576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1,'4545'0,"-4521"0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3:53.329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33 0 24575,'0'6'0,"0"0"0,0-1 0,1 1 0,0 0 0,2 9 0,-2-12 0,0-1 0,1 1 0,-1-1 0,1 0 0,-1 1 0,1-1 0,0 0 0,0 0 0,-1 0 0,2 0 0,-1 0 0,0-1 0,4 3 0,-2-1 0,0 0 0,0 0 0,0 1 0,-1-1 0,0 1 0,0 0 0,0 0 0,0 0 0,0 0 0,-1 0 0,1 1 0,-1-1 0,1 6 0,12 19 0,-12-24 0,0-1 0,1 0 0,0 0 0,0 0 0,0 0 0,0-1 0,1 1 0,5 2 0,-4-2 0,-1-1 0,0 1 0,0 0 0,0 1 0,-1-1 0,5 6 0,2 6 0,0 0 0,-1 0 0,-1 1 0,-1 0 0,0 1 0,6 24 0,-13-38 0,-1-1 0,0 1 0,0-1 0,0 1 0,0-1 0,0 1 0,-1-1 0,0 0 0,0 1 0,0-1 0,0 0 0,0 0 0,0 1 0,-1-1 0,0 0 0,0 0 0,-3 4 0,-4 3 0,0 1 0,-1-1 0,-11 9 0,8-8 0,7-6 0,0-1 0,1-1 0,-2 1 0,1-1 0,0 0 0,-1 0 0,1-1 0,-1 0 0,-11 2 0,13-3 0,-1 0 0,0 1 0,0-1 0,0 1 0,1 1 0,-1-1 0,1 1 0,0 0 0,-1 0 0,1 0 0,1 1 0,-1 0 0,-5 5 0,-32 33-1365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4:23:56.668"/>
    </inkml:context>
    <inkml:brush xml:id="br0">
      <inkml:brushProperty name="width" value="0.1" units="cm"/>
      <inkml:brushProperty name="height" value="0.1" units="cm"/>
      <inkml:brushProperty name="color" value="#B60E1E"/>
    </inkml:brush>
  </inkml:definitions>
  <inkml:trace contextRef="#ctx0" brushRef="#br0">437 6 24575,'0'0'0,"0"0"0,0-1 0,0 1 0,0 0 0,0 0 0,0-1 0,0 1 0,-1 0 0,1 0 0,0 0 0,0-1 0,0 1 0,0 0 0,0 0 0,0 0 0,0-1 0,0 1 0,-1 0 0,1 0 0,0 0 0,0 0 0,0-1 0,0 1 0,-1 0 0,1 0 0,0 0 0,0 0 0,0 0 0,-1 0 0,1 0 0,0 0 0,0 0 0,-1 0 0,1-1 0,0 1 0,0 0 0,0 0 0,-1 0 0,-12 3 0,-12 10 0,12-3 0,0 0 0,1 1 0,1 0 0,0 1 0,0 1 0,1-1 0,-12 21 0,16-24 0,-5 6 0,1-1 0,-2 0 0,0-1 0,0-1 0,-1 0 0,-1 0 0,-15 9 0,22-15 0,0-1 0,0 1 0,0 0 0,1 1 0,-6 7 0,6-6 0,-1-1 0,-1 1 0,-11 8 0,9-7 0,-1 1 0,1-1 0,1 1 0,-1 1 0,2 0 0,-12 19 0,19-28 0,0-1 0,0 1 0,0 0 0,1-1 0,-1 1 0,1 0 0,-1 0 0,1 0 0,0-1 0,0 1 0,-1 0 0,1 0 0,0 0 0,1 0 0,-1 0 0,0-1 0,1 1 0,-1 0 0,1 0 0,-1 0 0,1-1 0,0 1 0,0 0 0,0-1 0,-1 1 0,2-1 0,-1 1 0,1 1 0,5 4 0,0-1 0,0 0 0,0 0 0,14 7 0,4 6 0,61 44 0,-59-45 0,-1 2 0,40 37 0,-53-45 0,1 0 0,0-1 0,0-1 0,1 0 0,1-1 0,-1 0 0,2-1 0,-1-1 0,29 8 0,-5 1-1365,-22-9-5461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4:26:50.969"/>
    </inkml:context>
    <inkml:brush xml:id="br0">
      <inkml:brushProperty name="width" value="0.1" units="cm"/>
      <inkml:brushProperty name="height" value="0.1" units="cm"/>
      <inkml:brushProperty name="color" value="#B60E1E"/>
      <inkml:brushProperty name="ignorePressure" value="1"/>
    </inkml:brush>
  </inkml:definitions>
  <inkml:trace contextRef="#ctx0" brushRef="#br0">1 1,'3501'0,"-3478"0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6:20:06.163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0 1,'27548'0,"-27525"0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1:13:26.316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1,'27042'0,"-27026"0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1:13:36.076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1,'27278'0,"-27263"0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1:14:00.153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0,'27359'0,"-27339"0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0:59.687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1,'445'0,"-422"0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1:14:11.419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1,'27105'0,"-27089"0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07.566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0,'4'0,"7"0,4 0,6 0,2 0,3 0,1 0,-4 0,-2 0,1 0,-4 0,-1 0,2 0,2 0,1 0,-2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05.929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06.819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0,'5'0,"5"0,6 0,4 0,4 0,2 0,1 0,0 0,1 0,-1 0,0 0,-1 0,1 0,-1 0,0 0,-4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08.343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0,'445'0,"-422"0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10.629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0,'4'0,"2"0,4 0,5 0,4 0,3 0,3 0,2 0,0 0,0 0,0 0,0 0,-1 0,1 0,-5 0,-7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0:20:48.53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1,'0'0,"4"0,6 0,5 0,3 0,4 0,2 0,1 0,0 0,1 0,-1 0,0 0,-1 0,1 0,-1 0,-4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27.281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0,'5577'0,"-5554"0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43.767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45.442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1,'5'0,"5"0,6 0,5 0,3 0,1 0,2 0,1 0,-1 0,0 0,0 0,0 0,-1 0,1 0,-6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46.760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1,'4'0,"7"0,5 0,4 0,4 0,2 0,1 0,0 0,0 0,0 0,0 0,0 0,0 0,-1 0,0 0,0 0,0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47.775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1,'420'0,"-398"0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51.23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1,'4'0,"7"0,5 0,0 0,2 0,2 0,-2 0,0 0,1 0,3 0,1 0,2 0,0 0,-3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2:52.624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1,'4'0,"7"0,5 0,4 0,4 0,2 0,-4 0,0 0,-1 0,2 0,0 0,2 0,0 0,1 0,-4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5:43.552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97 1 24575,'0'6'0,"1"0"0,0 0 0,0 1 0,1-1 0,-1 0 0,1 0 0,1 0 0,-1 0 0,1-1 0,0 1 0,0-1 0,1 1 0,-1-1 0,9 9 0,-4-4 0,49 68 0,-51-71 0,0-1 0,1 0 0,-1 0 0,1-1 0,14 9 0,-14-10 0,0 0 0,-1 0 0,1 1 0,-1 0 0,0 1 0,-1-1 0,1 1 0,4 7 0,-8-10 0,1 1 0,0 1 0,-1-1 0,1 0 0,-1 1 0,0-1 0,1 8 0,-2-11 0,-1 0 0,0 0 0,0 1 0,0-1 0,0 0 0,0 0 0,0 1 0,-1-1 0,1 0 0,0 0 0,-1 1 0,1-1 0,-1 0 0,1 0 0,-1 0 0,1 0 0,-1 0 0,0 0 0,0 0 0,1 0 0,-1 0 0,0 0 0,0 0 0,0 0 0,0-1 0,0 1 0,0 0 0,0-1 0,0 1 0,-3 0 0,-93 35 0,57-19 0,29-13 0,1 0 0,-1 0 0,1 1 0,0 1 0,0 0 0,1 0 0,0 1 0,0 0 0,-11 11 0,9-4-227,2 0-1,0 1 1,0 0-1,1 0 1,-10 30-1,12-29-6598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5:49.770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1 0 24575,'14'0'0,"1"1"0,0 0 0,-1 1 0,1 1 0,22 6 0,-30-6 0,-1 0 0,1 0 0,0 0 0,-1 0 0,0 1 0,0 0 0,0 1 0,0-1 0,0 1 0,-1 1 0,0-1 0,0 0 0,4 7 0,6 9 0,2 0 0,27 26 0,-30-33 0,13 18 0,-20-23 0,-1-1 0,2 0 0,-1 0 0,1-1 0,15 11 0,-21-16 0,1-1 0,-1 0 0,1 1 0,0-1 0,-1 0 0,1-1 0,0 1 0,0-1 0,0 1 0,-1-1 0,1 0 0,0 0 0,0 0 0,0 0 0,0 0 0,0-1 0,0 1 0,-1-1 0,1 0 0,0 0 0,-1 0 0,1 0 0,0 0 0,-1-1 0,1 1 0,2-3 0,4-3 0,1-1 0,-1-1 0,-1 0 0,0 0 0,0-1 0,0 1 0,-2-2 0,1 1 0,8-20 0,-7 14 0,1 1 0,0 0 0,1 1 0,12-14 0,43-37-1365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5:58.678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0 227 24575,'0'-3'0,"0"1"0,0-1 0,1 0 0,-1 1 0,1-1 0,0 1 0,-1-1 0,1 1 0,0-1 0,1 1 0,-1-1 0,0 1 0,1 0 0,-1 0 0,1 0 0,0 0 0,-1 0 0,1 0 0,0 0 0,0 0 0,0 1 0,1-1 0,2-1 0,6-2 0,0 0 0,0 0 0,1 1 0,13-2 0,-15 3 0,0 0 0,0 0 0,0-1 0,10-5 0,-2-3 0,24-21 0,-29 21 0,1 1 0,1 0 0,19-10 0,-22 14 0,-7 4 0,0 1 0,0-1 0,1 1 0,-1 0 0,10-3 0,-13 5 0,0 0 0,0 0 0,0 0 0,0 0 0,0 0 0,0 0 0,0 1 0,0-1 0,0 1 0,0-1 0,0 1 0,0 0 0,-1 0 0,1 0 0,0 0 0,0 0 0,-1 0 0,1 0 0,-1 1 0,3 2 0,87 94 0,-81-85 0,-1 0 0,0 1 0,0 0 0,-2 1 0,0 0 0,6 17 0,-9-23-11,1 0-1,0 0 1,0 0-1,1-1 0,0 0 1,1 0-1,0-1 1,0 1-1,15 10 1,2 4-1239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6:17:59.909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1 0,'28176'0,"-28153"0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02.061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1 0 24575,'1'4'0,"0"0"0,1-1 0,0 1 0,-1 0 0,2-1 0,-1 0 0,0 1 0,0-1 0,1 0 0,0 0 0,5 5 0,-3-3 0,43 39 0,-32-32 0,-2 1 0,15 16 0,122 130 0,-103-124-1365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03.823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1 178 24575,'6'0'0,"1"-1"0,-1 1 0,1-1 0,-1 0 0,0-1 0,1 1 0,-1-1 0,0-1 0,0 1 0,8-5 0,-4 0 0,1-1 0,-1 0 0,0 0 0,11-13 0,-16 17 0,1-1 0,0 1 0,0 0 0,0 1 0,1-1 0,-1 1 0,1 1 0,0-1 0,13-2 0,-12 2 0,1 1 0,-1-1 0,0 0 0,0-1 0,0 0 0,11-7 0,-12 5-341,1 0 0,-1-1-1,10-12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35.110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1,'5'0,"5"0,6 0,5 0,2 0,3 0,1 0,0 0,1 0,-1 0,-5 0,-1 0,0 0,-4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37.019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1,'498'0,"-475"0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21.706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259 0 24575,'-4'0'0,"-1"0"0,1 0 0,0 1 0,0-1 0,-1 1 0,1 0 0,0 0 0,0 1 0,0-1 0,0 1 0,0-1 0,0 1 0,0 1 0,1-1 0,-1 0 0,1 1 0,-1 0 0,1 0 0,0 0 0,0 0 0,1 0 0,-1 1 0,0-1 0,1 1 0,0 0 0,-2 3 0,-1 1 0,0 0 0,-1-1 0,0 0 0,-11 10 0,13-13 0,-1 0 0,1 0 0,0 0 0,1 0 0,-1 1 0,1-1 0,0 1 0,0 0 0,0 0 0,1 0 0,-1 0 0,1 1 0,1-1 0,-3 10 0,3-8 0,0 0 0,-1 0 0,0 0 0,0 0 0,0 0 0,-1 0 0,0-1 0,-1 1 0,-4 6 0,1-2 0,0 0 0,1 0 0,1 0 0,0 1 0,0-1 0,2 1 0,-5 20 0,8-28 0,1 1 0,0-1 0,0 0 0,0 1 0,0-1 0,1 0 0,0 0 0,0 0 0,0 0 0,0 0 0,1 0 0,3 5 0,8 13 0,-8-13 0,1 0 0,-1 0 0,2-1 0,-1 0 0,1-1 0,0 1 0,15 9 0,13 13 0,-25-20 0,-1 1 0,0 0 0,-1 1 0,14 22 0,14 23-1365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51.684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1,'394'0,"-372"0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53.25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1,'5'0,"5"0,6 0,5 0,2 0,3 0,1 0,0 0,1 0,-1 0,0 0,0 0,-1 0,0 0,1 0,-1 0,-5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32.640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10 0 24575,'0'8'0,"0"-1"0,0 0 0,1 0 0,0 1 0,0-1 0,1 0 0,0 0 0,0 0 0,1-1 0,0 1 0,0 0 0,0-1 0,1 0 0,0 0 0,6 8 0,8 4 0,-1 2 0,21 30 0,-35-44 0,0 0 0,0 0 0,-1 0 0,0 0 0,0 1 0,0-1 0,0 13 0,-1-14 0,0 1 0,0-1 0,0 1 0,0-1 0,1 0 0,0 0 0,0 0 0,0 0 0,1 0 0,-1 0 0,1 0 0,5 5 0,16 14 0,-18-20 0,-1 0 0,-1 1 0,1 0 0,-1 0 0,7 10 0,-10-13 0,1 1 0,-1-1 0,-1 1 0,1 0 0,0-1 0,-1 1 0,1 0 0,-1-1 0,0 1 0,0 0 0,0 0 0,0-1 0,0 1 0,-1 0 0,1 0 0,-1-1 0,0 1 0,-1 2 0,0 1 0,-1 0 0,0-1 0,-1 1 0,0-1 0,1 0 0,-2 0 0,1-1 0,-8 7 0,7-6 0,0 0 0,0 0 0,1 0 0,-1 1 0,1 0 0,0 0 0,-5 10 0,1 14 0,7-25 0,0 0 0,0 0 0,-1 0 0,0 0 0,0 0 0,0 0 0,-5 8 0,-22 31-7,-37 74-1,37-64-1342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35.982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180 1 24575,'0'7'0,"0"10"0,0-1 0,-1 0 0,-6 29 0,6-40 0,-1 0 0,1 0 0,-1 0 0,-1-1 0,1 1 0,0-1 0,-1 1 0,0-1 0,0 0 0,-1 0 0,1 0 0,-1 0 0,1-1 0,-1 1 0,0-1 0,-5 3 0,-2 1 0,1 2 0,0-1 0,0 2 0,1-1 0,0 1 0,1 1 0,0-1 0,0 1 0,1 1 0,1-1 0,0 1 0,-6 17 0,11-26 0,0 1 0,0 0 0,0-1 0,1 1 0,-1 0 0,1 0 0,0 0 0,0-1 0,0 1 0,1 0 0,-1 0 0,1 0 0,0-1 0,0 1 0,0 0 0,1-1 0,-1 1 0,1-1 0,0 0 0,0 1 0,0-1 0,0 0 0,1 0 0,-1 0 0,1-1 0,5 6 0,6 2 0,1-1 0,0 0 0,0-1 0,30 12 0,15 9 0,-49-21-124,0 1 0,-1 0 0,-1 1 0,0 0 0,0 0 0,-1 1-1,0 0 1,-1 1 0,0 0 0,7 17 0,-7-13-6702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38.460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241 233 24575,'0'-2'0,"0"1"0,-1-1 0,1 0 0,-1 0 0,1 1 0,-1-1 0,0 0 0,0 1 0,0-1 0,0 1 0,0-1 0,0 1 0,0-1 0,0 1 0,-1 0 0,1-1 0,-2 0 0,-31-21 0,18 13 0,6 2 0,1-1 0,-1 0 0,1 0 0,1-1 0,-13-19 0,-11-12 0,27 36 53,0-1 1,-1 2-1,0-1 0,0 1 0,-8-5 1,-18-14-1739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7T11:10:45.133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0,'30143'0,"-30123"0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11.941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0,'629'0,"-606"0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14.386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0,'445'0,"-422"0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15.826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0,'5'0,"5"0,6 0,5 0,2 0,3 0,1 0,0 0,0 0,1 0,-2 0,1 0,0 0,-1 0,0 0,0 0,0 0,-4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51:16.957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0,'5'0,"1"0,4 0,5 0,4 0,4 0,2 0,1 0,1 0,0 0,0 0,0 0,0 0,-1 0,-4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41.613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260 1 24575,'-4'1'0,"0"1"0,0-1 0,0 1 0,1 0 0,-1 0 0,0 0 0,1 1 0,-1-1 0,1 1 0,-3 3 0,-12 8 0,11-10 0,1 1 0,-1 1 0,-7 8 0,-10 7 0,-43 44 0,61-60 0,1 0 0,-1 1 0,1-1 0,0 1 0,1 1 0,0-1 0,0 0 0,0 1 0,-3 9 0,-6 9 0,3-9-1365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5:56:44.337"/>
    </inkml:context>
    <inkml:brush xml:id="br0">
      <inkml:brushProperty name="width" value="0.1" units="cm"/>
      <inkml:brushProperty name="height" value="0.1" units="cm"/>
      <inkml:brushProperty name="color" value="#AE0E1D"/>
    </inkml:brush>
  </inkml:definitions>
  <inkml:trace contextRef="#ctx0" brushRef="#br0">1 38 24575,'4'0'0,"7"0"0,5 0 0,5 0 0,2-4 0,3-2 0,1 0 0,0 1 0,1 2 0,-1 1 0,0 1 0,-1 0 0,1 1 0,-5-4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18.441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0,'447'0,"-425"0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1.125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0,'497'0,"-475"0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4.24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0,2 0,3 0,1 0,0 0,1 0,-1 0,0 0,0 0,-1 0,0 0,0 0,0 0,1 0,-6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5.02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0,'577'0,"-554"0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49:26.214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1 1,'0'1551,"0"-1532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6.004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0,'421'0,"-399"0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6.815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0,'681'0,"-658"0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7.563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0,'488'0,"-471"0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29.363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0,'4'0,"7"0,5 0,4 0,4 0,2 0,1 0,1 0,-1 0,0 0,0 0,0 0,-1 0,0 0,0 0,1 0,-1 0,-5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0.535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0,'499'0,"-477"0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7.071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0,-1 0,0 0,1 0,1 0,2 0,1 0,1 0,0 0,1 0,-1 0,1 0,-5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9.141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0,'4'0,"7"0,5 0,5 0,3 0,2 0,0 0,2 0,-1 0,0 0,0 0,0 0,-1 0,0 0,1 0,-1 0,0 0,-4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0.806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0,'5'0,"5"0,6 0,5 0,3 0,2 0,1 0,-4 0,-2 0,0 0,2 0,0 0,-3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2.004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0,'0'0,"4"0,7 0,1 0,2 0,4 0,4 0,1 0,2 0,2 0,-1 0,1 0,0 0,0 0,-1 0,1 0,-5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3.235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0,'446'0,"-423"0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49:41.481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0,'0'1421,"0"-1402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4.70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0,'5'0,"5"0,6 0,5 0,3 0,2 0,1 0,0 0,0 0,0 0,0 0,-5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5.830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0,3 0,2 0,0 0,2 0,-1 0,0 0,-5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6.843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0,'420'0,"-398"0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9.054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0,'4'0,"7"0,5 0,5 0,3 0,-3 0,0 0,1 0,0 0,2 0,1 0,1 0,0 0,0 0,0 0,-4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49.98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0,'498'0,"-475"0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0.88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0,'4'0,"7"0,5 0,5 0,2 0,3 0,1 0,0 0,1 0,-1 0,0 0,-1 0,1 0,-1 0,0 0,1 0,-1 0,-5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3.12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0,'656'0,"-633"0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4.89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0,'365'0,"-342"0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6.054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0,3 0,2 0,1 0,0 0,0 0,1 0,-1 0,-1 0,1 0,-1 0,0 0,-4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6.98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0,'4'0,"7"0,4 0,6 0,3 0,1 0,2 0,1 0,-1 0,0 0,0 0,0 0,-1 0,0 0,0 0,1 0,-1 0,-5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49:53.908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1,'0'4,"0"6,0 6,0 5,0 3,0 1,0 2,0 1,0-1,0 0,0 0,0 0,0-1,0 1,0-1,0 0,0-5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7.93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0,'682'0,"-660"0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59.12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0,'5'0,"5"0,7 0,3 0,4 0,2 0,1 0,0 0,0 0,1 0,-2 0,1 0,0 0,-1 0,0 0,0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0.045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0,'487'0,"-470"0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1.06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0,'5'0,"5"0,6 0,5 0,2 0,3 0,1 0,0 0,0 0,1 0,-2 0,1 0,0 0,-1 0,-4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1.987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0,'419'0,"-397"0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2.946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0,'5'0,"6"0,5 0,4 0,4 0,2 0,1 0,0 0,0 0,1 0,-2 0,1 0,0 0,-1 0,0 0,0 0,-4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3.76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0,3 0,1 0,2 0,0 0,1 0,-1 0,0 0,0 0,-1 0,0 0,1 0,-1 0,-5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4.94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7.551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0,'5'0,"5"0,6 0,-1 0,3 0,-2 0,0 0,3 0,2 0,-3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09.46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0,'421'0,"-399"0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49:55.475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0,'0'5,"0"5,0 7,0 3,0 4,0 2,0 1,0 0,0 0,0 1,0-2,0 1,0 0,0-1,0 0,0 0,0 0,0-4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1.711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0,'5'0,"5"0,6 0,5 0,3 0,1 0,2 0,1 0,-6 0,0 0,-1 0,1 0,1 0,2 0,0 0,1 0,-5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2.834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0,'4'0,"6"0,6 0,5 0,3 0,2 0,0 0,2 0,-5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3.770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0,'445'0,"-423"0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4.723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0,'473'0,"-451"0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6:35.858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1 0,'734'0,"-712"0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6:07:21.379"/>
    </inkml:context>
    <inkml:brush xml:id="br0">
      <inkml:brushProperty name="width" value="0.025" units="cm"/>
      <inkml:brushProperty name="height" value="0.025" units="cm"/>
      <inkml:brushProperty name="color" value="#AE0E1D"/>
      <inkml:brushProperty name="ignorePressure" value="1"/>
    </inkml:brush>
  </inkml:definitions>
  <inkml:trace contextRef="#ctx0" brushRef="#br0">0 1,'5'0,"5"0,6 0,4 0,4 0,2 0,1 0,0 0,-4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6:18:20.263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1 0,'29197'0,"-29175"0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5:23.974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0 1,'27648'0,"-27631"0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5:33.361"/>
    </inkml:context>
    <inkml:brush xml:id="br0">
      <inkml:brushProperty name="width" value="0.05" units="cm"/>
      <inkml:brushProperty name="height" value="0.05" units="cm"/>
      <inkml:brushProperty name="color" value="#B60E1E"/>
      <inkml:brushProperty name="ignorePressure" value="1"/>
    </inkml:brush>
  </inkml:definitions>
  <inkml:trace contextRef="#ctx0" brushRef="#br0">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2.6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10,'0'-4,"0"-2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5:49:57.315"/>
    </inkml:context>
    <inkml:brush xml:id="br0">
      <inkml:brushProperty name="width" value="0.1" units="cm"/>
      <inkml:brushProperty name="height" value="0.1" units="cm"/>
      <inkml:brushProperty name="color" value="#AE0E1D"/>
      <inkml:brushProperty name="ignorePressure" value="1"/>
    </inkml:brush>
  </inkml:definitions>
  <inkml:trace contextRef="#ctx0" brushRef="#br0">0 0,'0'367,"0"-345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3.0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3.2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41.2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42.0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11,'0'-5,"0"-1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5.9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238 101,'-4'0,"-7"0,-5-4,-5-2,-3 0,3-3,0 0,-1-3,0 1,2-3,2 1,-2 3,3 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6.8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7.3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61,'0'-4,"5"-2,5 1,2-4,3 0,3 1,-1-2,-4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7.6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28.3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47,'0'-4,"0"-7,0-5,0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04:56:44.0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2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88.png"/><Relationship Id="rId18" Type="http://schemas.openxmlformats.org/officeDocument/2006/relationships/customXml" Target="../ink/ink112.xml"/><Relationship Id="rId3" Type="http://schemas.openxmlformats.org/officeDocument/2006/relationships/image" Target="../media/image85.png"/><Relationship Id="rId21" Type="http://schemas.openxmlformats.org/officeDocument/2006/relationships/image" Target="../media/image92.png"/><Relationship Id="rId7" Type="http://schemas.openxmlformats.org/officeDocument/2006/relationships/image" Target="../media/image87.png"/><Relationship Id="rId12" Type="http://schemas.openxmlformats.org/officeDocument/2006/relationships/customXml" Target="../ink/ink109.xml"/><Relationship Id="rId17" Type="http://schemas.openxmlformats.org/officeDocument/2006/relationships/image" Target="../media/image90.png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.xml"/><Relationship Id="rId11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10" Type="http://schemas.openxmlformats.org/officeDocument/2006/relationships/customXml" Target="../ink/ink108.xml"/><Relationship Id="rId19" Type="http://schemas.openxmlformats.org/officeDocument/2006/relationships/image" Target="../media/image91.png"/><Relationship Id="rId4" Type="http://schemas.openxmlformats.org/officeDocument/2006/relationships/customXml" Target="../ink/ink105.xml"/><Relationship Id="rId9" Type="http://schemas.openxmlformats.org/officeDocument/2006/relationships/image" Target="../media/image104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9" Type="http://schemas.openxmlformats.org/officeDocument/2006/relationships/image" Target="../media/image116.png"/><Relationship Id="rId21" Type="http://schemas.openxmlformats.org/officeDocument/2006/relationships/image" Target="../media/image107.png"/><Relationship Id="rId34" Type="http://schemas.openxmlformats.org/officeDocument/2006/relationships/customXml" Target="../ink/ink131.xml"/><Relationship Id="rId42" Type="http://schemas.openxmlformats.org/officeDocument/2006/relationships/customXml" Target="../ink/ink135.xml"/><Relationship Id="rId7" Type="http://schemas.openxmlformats.org/officeDocument/2006/relationships/image" Target="../media/image96.png"/><Relationship Id="rId2" Type="http://schemas.openxmlformats.org/officeDocument/2006/relationships/customXml" Target="../ink/ink115.xml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29" Type="http://schemas.openxmlformats.org/officeDocument/2006/relationships/image" Target="../media/image111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.xml"/><Relationship Id="rId11" Type="http://schemas.openxmlformats.org/officeDocument/2006/relationships/image" Target="../media/image99.png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15.png"/><Relationship Id="rId40" Type="http://schemas.openxmlformats.org/officeDocument/2006/relationships/customXml" Target="../ink/ink134.xml"/><Relationship Id="rId5" Type="http://schemas.openxmlformats.org/officeDocument/2006/relationships/image" Target="../media/image95.png"/><Relationship Id="rId15" Type="http://schemas.openxmlformats.org/officeDocument/2006/relationships/image" Target="../media/image102.png"/><Relationship Id="rId23" Type="http://schemas.openxmlformats.org/officeDocument/2006/relationships/image" Target="../media/image108.png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10" Type="http://schemas.openxmlformats.org/officeDocument/2006/relationships/customXml" Target="../ink/ink119.xml"/><Relationship Id="rId19" Type="http://schemas.openxmlformats.org/officeDocument/2006/relationships/image" Target="../media/image106.png"/><Relationship Id="rId31" Type="http://schemas.openxmlformats.org/officeDocument/2006/relationships/image" Target="../media/image112.png"/><Relationship Id="rId4" Type="http://schemas.openxmlformats.org/officeDocument/2006/relationships/customXml" Target="../ink/ink116.xml"/><Relationship Id="rId9" Type="http://schemas.openxmlformats.org/officeDocument/2006/relationships/image" Target="../media/image97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10.png"/><Relationship Id="rId30" Type="http://schemas.openxmlformats.org/officeDocument/2006/relationships/customXml" Target="../ink/ink129.xml"/><Relationship Id="rId35" Type="http://schemas.openxmlformats.org/officeDocument/2006/relationships/image" Target="../media/image114.png"/><Relationship Id="rId43" Type="http://schemas.openxmlformats.org/officeDocument/2006/relationships/image" Target="../media/image118.png"/><Relationship Id="rId8" Type="http://schemas.openxmlformats.org/officeDocument/2006/relationships/customXml" Target="../ink/ink118.xml"/><Relationship Id="rId3" Type="http://schemas.openxmlformats.org/officeDocument/2006/relationships/image" Target="../media/image94.png"/><Relationship Id="rId12" Type="http://schemas.openxmlformats.org/officeDocument/2006/relationships/customXml" Target="../ink/ink120.xml"/><Relationship Id="rId17" Type="http://schemas.openxmlformats.org/officeDocument/2006/relationships/image" Target="../media/image103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5847739_Introduction_to_artificial_neural_networks" TargetMode="External"/><Relationship Id="rId2" Type="http://schemas.openxmlformats.org/officeDocument/2006/relationships/hyperlink" Target="https://towardsdatascience.com/recurrent-neural-networks-by-example-in-python-ffd204f994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learn/natural-language-processing" TargetMode="External"/><Relationship Id="rId5" Type="http://schemas.openxmlformats.org/officeDocument/2006/relationships/hyperlink" Target="https://machinelearningmastery.com/what-is-deep-learning/" TargetMode="External"/><Relationship Id="rId4" Type="http://schemas.openxmlformats.org/officeDocument/2006/relationships/hyperlink" Target="https://www.ibm.com/cloud/learn/machine-lear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linear_model.LinearRegression.html" TargetMode="External"/><Relationship Id="rId4" Type="http://schemas.openxmlformats.org/officeDocument/2006/relationships/hyperlink" Target="https://www.researchgate.net/publication/13853244_Long_Short-term_Memory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3" Type="http://schemas.openxmlformats.org/officeDocument/2006/relationships/image" Target="../media/image1300.png"/><Relationship Id="rId7" Type="http://schemas.openxmlformats.org/officeDocument/2006/relationships/image" Target="../media/image150.png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9.xml"/><Relationship Id="rId5" Type="http://schemas.openxmlformats.org/officeDocument/2006/relationships/image" Target="../media/image1400.png"/><Relationship Id="rId4" Type="http://schemas.openxmlformats.org/officeDocument/2006/relationships/customXml" Target="../ink/ink138.xml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.xml"/><Relationship Id="rId21" Type="http://schemas.openxmlformats.org/officeDocument/2006/relationships/customXml" Target="../ink/ink15.xml"/><Relationship Id="rId42" Type="http://schemas.openxmlformats.org/officeDocument/2006/relationships/customXml" Target="../ink/ink26.xml"/><Relationship Id="rId63" Type="http://schemas.openxmlformats.org/officeDocument/2006/relationships/customXml" Target="../ink/ink37.xml"/><Relationship Id="rId84" Type="http://schemas.openxmlformats.org/officeDocument/2006/relationships/customXml" Target="../ink/ink48.xml"/><Relationship Id="rId138" Type="http://schemas.openxmlformats.org/officeDocument/2006/relationships/image" Target="../media/image69.png"/><Relationship Id="rId107" Type="http://schemas.openxmlformats.org/officeDocument/2006/relationships/image" Target="../media/image58.png"/><Relationship Id="rId11" Type="http://schemas.openxmlformats.org/officeDocument/2006/relationships/image" Target="../media/image14.png"/><Relationship Id="rId32" Type="http://schemas.openxmlformats.org/officeDocument/2006/relationships/image" Target="../media/image24.png"/><Relationship Id="rId53" Type="http://schemas.openxmlformats.org/officeDocument/2006/relationships/image" Target="../media/image34.png"/><Relationship Id="rId74" Type="http://schemas.openxmlformats.org/officeDocument/2006/relationships/customXml" Target="../ink/ink43.xml"/><Relationship Id="rId128" Type="http://schemas.openxmlformats.org/officeDocument/2006/relationships/customXml" Target="../ink/ink76.xml"/><Relationship Id="rId5" Type="http://schemas.openxmlformats.org/officeDocument/2006/relationships/image" Target="../media/image9.png"/><Relationship Id="rId90" Type="http://schemas.openxmlformats.org/officeDocument/2006/relationships/customXml" Target="../ink/ink51.xml"/><Relationship Id="rId95" Type="http://schemas.openxmlformats.org/officeDocument/2006/relationships/image" Target="../media/image54.png"/><Relationship Id="rId22" Type="http://schemas.openxmlformats.org/officeDocument/2006/relationships/image" Target="../media/image19.png"/><Relationship Id="rId27" Type="http://schemas.openxmlformats.org/officeDocument/2006/relationships/customXml" Target="../ink/ink18.xml"/><Relationship Id="rId43" Type="http://schemas.openxmlformats.org/officeDocument/2006/relationships/image" Target="../media/image29.png"/><Relationship Id="rId48" Type="http://schemas.openxmlformats.org/officeDocument/2006/relationships/customXml" Target="../ink/ink29.xml"/><Relationship Id="rId64" Type="http://schemas.openxmlformats.org/officeDocument/2006/relationships/image" Target="../media/image39.png"/><Relationship Id="rId69" Type="http://schemas.openxmlformats.org/officeDocument/2006/relationships/customXml" Target="../ink/ink40.xml"/><Relationship Id="rId113" Type="http://schemas.openxmlformats.org/officeDocument/2006/relationships/customXml" Target="../ink/ink66.xml"/><Relationship Id="rId118" Type="http://schemas.openxmlformats.org/officeDocument/2006/relationships/image" Target="../media/image62.png"/><Relationship Id="rId134" Type="http://schemas.openxmlformats.org/officeDocument/2006/relationships/customXml" Target="../ink/ink79.xml"/><Relationship Id="rId139" Type="http://schemas.openxmlformats.org/officeDocument/2006/relationships/customXml" Target="../ink/ink82.xml"/><Relationship Id="rId80" Type="http://schemas.openxmlformats.org/officeDocument/2006/relationships/customXml" Target="../ink/ink46.xml"/><Relationship Id="rId85" Type="http://schemas.openxmlformats.org/officeDocument/2006/relationships/image" Target="../media/image49.png"/><Relationship Id="rId12" Type="http://schemas.openxmlformats.org/officeDocument/2006/relationships/customXml" Target="../ink/ink10.xml"/><Relationship Id="rId17" Type="http://schemas.openxmlformats.org/officeDocument/2006/relationships/customXml" Target="../ink/ink13.xml"/><Relationship Id="rId33" Type="http://schemas.openxmlformats.org/officeDocument/2006/relationships/customXml" Target="../ink/ink21.xml"/><Relationship Id="rId38" Type="http://schemas.openxmlformats.org/officeDocument/2006/relationships/customXml" Target="../ink/ink24.xml"/><Relationship Id="rId59" Type="http://schemas.openxmlformats.org/officeDocument/2006/relationships/image" Target="../media/image37.png"/><Relationship Id="rId103" Type="http://schemas.openxmlformats.org/officeDocument/2006/relationships/customXml" Target="../ink/ink58.xml"/><Relationship Id="rId108" Type="http://schemas.openxmlformats.org/officeDocument/2006/relationships/customXml" Target="../ink/ink62.xml"/><Relationship Id="rId124" Type="http://schemas.openxmlformats.org/officeDocument/2006/relationships/customXml" Target="../ink/ink72.xml"/><Relationship Id="rId129" Type="http://schemas.openxmlformats.org/officeDocument/2006/relationships/image" Target="../media/image65.png"/><Relationship Id="rId54" Type="http://schemas.openxmlformats.org/officeDocument/2006/relationships/customXml" Target="../ink/ink32.xml"/><Relationship Id="rId70" Type="http://schemas.openxmlformats.org/officeDocument/2006/relationships/image" Target="../media/image42.png"/><Relationship Id="rId75" Type="http://schemas.openxmlformats.org/officeDocument/2006/relationships/image" Target="../media/image44.png"/><Relationship Id="rId91" Type="http://schemas.openxmlformats.org/officeDocument/2006/relationships/image" Target="../media/image52.png"/><Relationship Id="rId96" Type="http://schemas.openxmlformats.org/officeDocument/2006/relationships/customXml" Target="../ink/ink54.xml"/><Relationship Id="rId140" Type="http://schemas.openxmlformats.org/officeDocument/2006/relationships/image" Target="../media/image70.png"/><Relationship Id="rId145" Type="http://schemas.openxmlformats.org/officeDocument/2006/relationships/customXml" Target="../ink/ink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23" Type="http://schemas.openxmlformats.org/officeDocument/2006/relationships/customXml" Target="../ink/ink16.xml"/><Relationship Id="rId28" Type="http://schemas.openxmlformats.org/officeDocument/2006/relationships/image" Target="../media/image22.png"/><Relationship Id="rId49" Type="http://schemas.openxmlformats.org/officeDocument/2006/relationships/image" Target="../media/image32.png"/><Relationship Id="rId114" Type="http://schemas.openxmlformats.org/officeDocument/2006/relationships/image" Target="../media/image60.png"/><Relationship Id="rId119" Type="http://schemas.openxmlformats.org/officeDocument/2006/relationships/customXml" Target="../ink/ink69.xml"/><Relationship Id="rId44" Type="http://schemas.openxmlformats.org/officeDocument/2006/relationships/customXml" Target="../ink/ink27.xml"/><Relationship Id="rId60" Type="http://schemas.openxmlformats.org/officeDocument/2006/relationships/customXml" Target="../ink/ink35.xml"/><Relationship Id="rId65" Type="http://schemas.openxmlformats.org/officeDocument/2006/relationships/customXml" Target="../ink/ink38.xml"/><Relationship Id="rId81" Type="http://schemas.openxmlformats.org/officeDocument/2006/relationships/image" Target="../media/image47.png"/><Relationship Id="rId86" Type="http://schemas.openxmlformats.org/officeDocument/2006/relationships/customXml" Target="../ink/ink49.xml"/><Relationship Id="rId130" Type="http://schemas.openxmlformats.org/officeDocument/2006/relationships/customXml" Target="../ink/ink77.xml"/><Relationship Id="rId135" Type="http://schemas.openxmlformats.org/officeDocument/2006/relationships/customXml" Target="../ink/ink80.xml"/><Relationship Id="rId13" Type="http://schemas.openxmlformats.org/officeDocument/2006/relationships/customXml" Target="../ink/ink11.xml"/><Relationship Id="rId18" Type="http://schemas.openxmlformats.org/officeDocument/2006/relationships/image" Target="../media/image17.png"/><Relationship Id="rId39" Type="http://schemas.openxmlformats.org/officeDocument/2006/relationships/image" Target="../media/image27.png"/><Relationship Id="rId109" Type="http://schemas.openxmlformats.org/officeDocument/2006/relationships/image" Target="../media/image59.png"/><Relationship Id="rId34" Type="http://schemas.openxmlformats.org/officeDocument/2006/relationships/customXml" Target="../ink/ink22.xml"/><Relationship Id="rId50" Type="http://schemas.openxmlformats.org/officeDocument/2006/relationships/customXml" Target="../ink/ink30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5.png"/><Relationship Id="rId104" Type="http://schemas.openxmlformats.org/officeDocument/2006/relationships/customXml" Target="../ink/ink59.xml"/><Relationship Id="rId120" Type="http://schemas.openxmlformats.org/officeDocument/2006/relationships/image" Target="../media/image63.png"/><Relationship Id="rId125" Type="http://schemas.openxmlformats.org/officeDocument/2006/relationships/customXml" Target="../ink/ink73.xml"/><Relationship Id="rId141" Type="http://schemas.openxmlformats.org/officeDocument/2006/relationships/customXml" Target="../ink/ink83.xml"/><Relationship Id="rId7" Type="http://schemas.openxmlformats.org/officeDocument/2006/relationships/image" Target="../media/image11.png"/><Relationship Id="rId71" Type="http://schemas.openxmlformats.org/officeDocument/2006/relationships/customXml" Target="../ink/ink41.xml"/><Relationship Id="rId92" Type="http://schemas.openxmlformats.org/officeDocument/2006/relationships/customXml" Target="../ink/ink52.xml"/><Relationship Id="rId2" Type="http://schemas.openxmlformats.org/officeDocument/2006/relationships/customXml" Target="../ink/ink5.xml"/><Relationship Id="rId29" Type="http://schemas.openxmlformats.org/officeDocument/2006/relationships/customXml" Target="../ink/ink19.xml"/><Relationship Id="rId24" Type="http://schemas.openxmlformats.org/officeDocument/2006/relationships/image" Target="../media/image20.png"/><Relationship Id="rId40" Type="http://schemas.openxmlformats.org/officeDocument/2006/relationships/customXml" Target="../ink/ink25.xml"/><Relationship Id="rId45" Type="http://schemas.openxmlformats.org/officeDocument/2006/relationships/image" Target="../media/image30.png"/><Relationship Id="rId66" Type="http://schemas.openxmlformats.org/officeDocument/2006/relationships/image" Target="../media/image40.png"/><Relationship Id="rId87" Type="http://schemas.openxmlformats.org/officeDocument/2006/relationships/image" Target="../media/image50.png"/><Relationship Id="rId110" Type="http://schemas.openxmlformats.org/officeDocument/2006/relationships/customXml" Target="../ink/ink63.xml"/><Relationship Id="rId115" Type="http://schemas.openxmlformats.org/officeDocument/2006/relationships/customXml" Target="../ink/ink67.xml"/><Relationship Id="rId131" Type="http://schemas.openxmlformats.org/officeDocument/2006/relationships/image" Target="../media/image66.png"/><Relationship Id="rId136" Type="http://schemas.openxmlformats.org/officeDocument/2006/relationships/image" Target="../media/image68.png"/><Relationship Id="rId61" Type="http://schemas.openxmlformats.org/officeDocument/2006/relationships/customXml" Target="../ink/ink36.xml"/><Relationship Id="rId82" Type="http://schemas.openxmlformats.org/officeDocument/2006/relationships/customXml" Target="../ink/ink47.xml"/><Relationship Id="rId19" Type="http://schemas.openxmlformats.org/officeDocument/2006/relationships/customXml" Target="../ink/ink14.xml"/><Relationship Id="rId14" Type="http://schemas.openxmlformats.org/officeDocument/2006/relationships/image" Target="../media/image15.png"/><Relationship Id="rId30" Type="http://schemas.openxmlformats.org/officeDocument/2006/relationships/image" Target="../media/image23.png"/><Relationship Id="rId35" Type="http://schemas.openxmlformats.org/officeDocument/2006/relationships/image" Target="../media/image25.png"/><Relationship Id="rId56" Type="http://schemas.openxmlformats.org/officeDocument/2006/relationships/customXml" Target="../ink/ink33.xml"/><Relationship Id="rId77" Type="http://schemas.openxmlformats.org/officeDocument/2006/relationships/image" Target="../media/image45.png"/><Relationship Id="rId100" Type="http://schemas.openxmlformats.org/officeDocument/2006/relationships/customXml" Target="../ink/ink56.xml"/><Relationship Id="rId105" Type="http://schemas.openxmlformats.org/officeDocument/2006/relationships/customXml" Target="../ink/ink60.xml"/><Relationship Id="rId126" Type="http://schemas.openxmlformats.org/officeDocument/2006/relationships/customXml" Target="../ink/ink74.xml"/><Relationship Id="rId8" Type="http://schemas.openxmlformats.org/officeDocument/2006/relationships/customXml" Target="../ink/ink8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3.png"/><Relationship Id="rId98" Type="http://schemas.openxmlformats.org/officeDocument/2006/relationships/customXml" Target="../ink/ink55.xml"/><Relationship Id="rId121" Type="http://schemas.openxmlformats.org/officeDocument/2006/relationships/customXml" Target="../ink/ink70.xml"/><Relationship Id="rId142" Type="http://schemas.openxmlformats.org/officeDocument/2006/relationships/image" Target="../media/image71.png"/><Relationship Id="rId3" Type="http://schemas.openxmlformats.org/officeDocument/2006/relationships/image" Target="../media/image7.png"/><Relationship Id="rId25" Type="http://schemas.openxmlformats.org/officeDocument/2006/relationships/customXml" Target="../ink/ink17.xml"/><Relationship Id="rId46" Type="http://schemas.openxmlformats.org/officeDocument/2006/relationships/customXml" Target="../ink/ink28.xml"/><Relationship Id="rId67" Type="http://schemas.openxmlformats.org/officeDocument/2006/relationships/customXml" Target="../ink/ink39.xml"/><Relationship Id="rId116" Type="http://schemas.openxmlformats.org/officeDocument/2006/relationships/image" Target="../media/image61.png"/><Relationship Id="rId137" Type="http://schemas.openxmlformats.org/officeDocument/2006/relationships/customXml" Target="../ink/ink81.xml"/><Relationship Id="rId20" Type="http://schemas.openxmlformats.org/officeDocument/2006/relationships/image" Target="../media/image18.png"/><Relationship Id="rId41" Type="http://schemas.openxmlformats.org/officeDocument/2006/relationships/image" Target="../media/image28.png"/><Relationship Id="rId62" Type="http://schemas.openxmlformats.org/officeDocument/2006/relationships/image" Target="../media/image38.png"/><Relationship Id="rId83" Type="http://schemas.openxmlformats.org/officeDocument/2006/relationships/image" Target="../media/image48.png"/><Relationship Id="rId88" Type="http://schemas.openxmlformats.org/officeDocument/2006/relationships/customXml" Target="../ink/ink50.xml"/><Relationship Id="rId111" Type="http://schemas.openxmlformats.org/officeDocument/2006/relationships/customXml" Target="../ink/ink64.xml"/><Relationship Id="rId132" Type="http://schemas.openxmlformats.org/officeDocument/2006/relationships/customXml" Target="../ink/ink78.xml"/><Relationship Id="rId15" Type="http://schemas.openxmlformats.org/officeDocument/2006/relationships/customXml" Target="../ink/ink12.xml"/><Relationship Id="rId36" Type="http://schemas.openxmlformats.org/officeDocument/2006/relationships/customXml" Target="../ink/ink23.xml"/><Relationship Id="rId57" Type="http://schemas.openxmlformats.org/officeDocument/2006/relationships/image" Target="../media/image36.png"/><Relationship Id="rId106" Type="http://schemas.openxmlformats.org/officeDocument/2006/relationships/customXml" Target="../ink/ink61.xml"/><Relationship Id="rId127" Type="http://schemas.openxmlformats.org/officeDocument/2006/relationships/customXml" Target="../ink/ink75.xml"/><Relationship Id="rId10" Type="http://schemas.openxmlformats.org/officeDocument/2006/relationships/customXml" Target="../ink/ink9.xml"/><Relationship Id="rId31" Type="http://schemas.openxmlformats.org/officeDocument/2006/relationships/customXml" Target="../ink/ink20.xml"/><Relationship Id="rId52" Type="http://schemas.openxmlformats.org/officeDocument/2006/relationships/customXml" Target="../ink/ink31.xml"/><Relationship Id="rId73" Type="http://schemas.openxmlformats.org/officeDocument/2006/relationships/image" Target="../media/image43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6.png"/><Relationship Id="rId101" Type="http://schemas.openxmlformats.org/officeDocument/2006/relationships/customXml" Target="../ink/ink57.xml"/><Relationship Id="rId122" Type="http://schemas.openxmlformats.org/officeDocument/2006/relationships/customXml" Target="../ink/ink71.xml"/><Relationship Id="rId143" Type="http://schemas.openxmlformats.org/officeDocument/2006/relationships/customXml" Target="../ink/ink84.xml"/><Relationship Id="rId4" Type="http://schemas.openxmlformats.org/officeDocument/2006/relationships/customXml" Target="../ink/ink6.xml"/><Relationship Id="rId9" Type="http://schemas.openxmlformats.org/officeDocument/2006/relationships/image" Target="../media/image13.png"/><Relationship Id="rId26" Type="http://schemas.openxmlformats.org/officeDocument/2006/relationships/image" Target="../media/image21.png"/><Relationship Id="rId47" Type="http://schemas.openxmlformats.org/officeDocument/2006/relationships/image" Target="../media/image31.png"/><Relationship Id="rId68" Type="http://schemas.openxmlformats.org/officeDocument/2006/relationships/image" Target="../media/image41.png"/><Relationship Id="rId89" Type="http://schemas.openxmlformats.org/officeDocument/2006/relationships/image" Target="../media/image51.png"/><Relationship Id="rId112" Type="http://schemas.openxmlformats.org/officeDocument/2006/relationships/customXml" Target="../ink/ink65.xml"/><Relationship Id="rId133" Type="http://schemas.openxmlformats.org/officeDocument/2006/relationships/image" Target="../media/image67.png"/><Relationship Id="rId16" Type="http://schemas.openxmlformats.org/officeDocument/2006/relationships/image" Target="../media/image16.png"/><Relationship Id="rId37" Type="http://schemas.openxmlformats.org/officeDocument/2006/relationships/image" Target="../media/image26.png"/><Relationship Id="rId58" Type="http://schemas.openxmlformats.org/officeDocument/2006/relationships/customXml" Target="../ink/ink34.xml"/><Relationship Id="rId79" Type="http://schemas.openxmlformats.org/officeDocument/2006/relationships/image" Target="../media/image46.png"/><Relationship Id="rId102" Type="http://schemas.openxmlformats.org/officeDocument/2006/relationships/image" Target="../media/image57.png"/><Relationship Id="rId123" Type="http://schemas.openxmlformats.org/officeDocument/2006/relationships/image" Target="../media/image64.png"/><Relationship Id="rId14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customXml" Target="../ink/ink93.xml"/><Relationship Id="rId3" Type="http://schemas.openxmlformats.org/officeDocument/2006/relationships/image" Target="../media/image510.png"/><Relationship Id="rId7" Type="http://schemas.openxmlformats.org/officeDocument/2006/relationships/image" Target="../media/image810.png"/><Relationship Id="rId12" Type="http://schemas.openxmlformats.org/officeDocument/2006/relationships/image" Target="../media/image73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.xml"/><Relationship Id="rId11" Type="http://schemas.openxmlformats.org/officeDocument/2006/relationships/customXml" Target="../ink/ink92.xml"/><Relationship Id="rId5" Type="http://schemas.openxmlformats.org/officeDocument/2006/relationships/image" Target="../media/image6.png"/><Relationship Id="rId10" Type="http://schemas.openxmlformats.org/officeDocument/2006/relationships/customXml" Target="../ink/ink91.xml"/><Relationship Id="rId4" Type="http://schemas.openxmlformats.org/officeDocument/2006/relationships/customXml" Target="../ink/ink88.xml"/><Relationship Id="rId9" Type="http://schemas.openxmlformats.org/officeDocument/2006/relationships/image" Target="../media/image10.png"/><Relationship Id="rId1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customXml" Target="../ink/ink99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80.png"/><Relationship Id="rId17" Type="http://schemas.openxmlformats.org/officeDocument/2006/relationships/image" Target="../media/image82.png"/><Relationship Id="rId2" Type="http://schemas.openxmlformats.org/officeDocument/2006/relationships/image" Target="../media/image75.png"/><Relationship Id="rId16" Type="http://schemas.openxmlformats.org/officeDocument/2006/relationships/customXml" Target="../ink/ink10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customXml" Target="../ink/ink97.xml"/><Relationship Id="rId1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8409-362A-6973-90B7-F0995089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554" y="88236"/>
            <a:ext cx="8830492" cy="49638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OLD VEHICLE PRICE PREDICTION USING LSTM </a:t>
            </a:r>
            <a:r>
              <a:rPr lang="en-US" sz="2800" dirty="0" err="1">
                <a:latin typeface="Berlin Sans FB" panose="020E0602020502020306" pitchFamily="34" charset="0"/>
              </a:rPr>
              <a:t>rnn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F83C3-1448-051E-A25D-59236361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647" y="626660"/>
            <a:ext cx="1500187" cy="1440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F1DAE-8C5E-27D4-9C01-F0028D320B52}"/>
              </a:ext>
            </a:extLst>
          </p:cNvPr>
          <p:cNvSpPr txBox="1"/>
          <p:nvPr/>
        </p:nvSpPr>
        <p:spPr>
          <a:xfrm>
            <a:off x="592973" y="2183579"/>
            <a:ext cx="959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		FINAL YEAR PROJECT REVIEW PHAZE –  II</a:t>
            </a:r>
          </a:p>
          <a:p>
            <a:pPr algn="ctr"/>
            <a:r>
              <a:rPr lang="en-US" dirty="0"/>
              <a:t>		Review - 1 </a:t>
            </a:r>
          </a:p>
          <a:p>
            <a:pPr lvl="2" algn="ctr"/>
            <a:r>
              <a:rPr lang="en-US" dirty="0"/>
              <a:t>Batch : 2019-2023</a:t>
            </a:r>
          </a:p>
          <a:p>
            <a:pPr lvl="2" algn="ctr"/>
            <a:r>
              <a:rPr lang="en-US" dirty="0"/>
              <a:t>Group No : 11</a:t>
            </a:r>
          </a:p>
          <a:p>
            <a:pPr lvl="2" algn="ctr"/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February 2023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B584C-B718-FA04-1B27-961B92A466FB}"/>
              </a:ext>
            </a:extLst>
          </p:cNvPr>
          <p:cNvSpPr txBox="1"/>
          <p:nvPr/>
        </p:nvSpPr>
        <p:spPr>
          <a:xfrm>
            <a:off x="1408483" y="4017818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Supervised by:</a:t>
            </a:r>
          </a:p>
          <a:p>
            <a:r>
              <a:rPr lang="en-US"/>
              <a:t>Dr. </a:t>
            </a:r>
            <a:r>
              <a:rPr lang="en-US" err="1"/>
              <a:t>Sibesh</a:t>
            </a:r>
            <a:r>
              <a:rPr lang="en-US"/>
              <a:t> </a:t>
            </a:r>
            <a:r>
              <a:rPr lang="en-US" err="1"/>
              <a:t>Lodh</a:t>
            </a:r>
            <a:endParaRPr lang="en-US"/>
          </a:p>
          <a:p>
            <a:r>
              <a:rPr lang="en-US"/>
              <a:t>CSE Department </a:t>
            </a:r>
          </a:p>
          <a:p>
            <a:r>
              <a:rPr lang="en-US"/>
              <a:t>NIT Nagaland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2D1E3-CF91-249D-1F69-7BDDDA1F7A7A}"/>
              </a:ext>
            </a:extLst>
          </p:cNvPr>
          <p:cNvSpPr txBox="1"/>
          <p:nvPr/>
        </p:nvSpPr>
        <p:spPr>
          <a:xfrm>
            <a:off x="7800112" y="4017818"/>
            <a:ext cx="3532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Vaidh Prakash Singh(2019105223)</a:t>
            </a:r>
          </a:p>
          <a:p>
            <a:r>
              <a:rPr lang="en-US" dirty="0" err="1"/>
              <a:t>Metmei</a:t>
            </a:r>
            <a:r>
              <a:rPr lang="en-US" dirty="0"/>
              <a:t> A (2019105209)</a:t>
            </a:r>
          </a:p>
          <a:p>
            <a:r>
              <a:rPr lang="en-US" dirty="0" err="1"/>
              <a:t>B.Tech,CSE</a:t>
            </a:r>
            <a:r>
              <a:rPr lang="en-US" dirty="0"/>
              <a:t> Department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35F73A-B731-1292-9FB9-DC89BB6BFB4F}"/>
                  </a:ext>
                </a:extLst>
              </p14:cNvPr>
              <p14:cNvContentPartPr/>
              <p14:nvPr/>
            </p14:nvContentPartPr>
            <p14:xfrm>
              <a:off x="1392754" y="3530623"/>
              <a:ext cx="10184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35F73A-B731-1292-9FB9-DC89BB6BFB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748" y="3512623"/>
                <a:ext cx="105409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BBDAC6-BD03-9BBA-4482-7E211770B309}"/>
                  </a:ext>
                </a:extLst>
              </p14:cNvPr>
              <p14:cNvContentPartPr/>
              <p14:nvPr/>
            </p14:nvContentPartPr>
            <p14:xfrm>
              <a:off x="1288714" y="3530623"/>
              <a:ext cx="1126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BBDAC6-BD03-9BBA-4482-7E211770B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714" y="3512623"/>
                <a:ext cx="1483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48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87324-E128-50B9-639C-154475D87902}"/>
              </a:ext>
            </a:extLst>
          </p:cNvPr>
          <p:cNvSpPr txBox="1"/>
          <p:nvPr/>
        </p:nvSpPr>
        <p:spPr>
          <a:xfrm>
            <a:off x="911337" y="187075"/>
            <a:ext cx="102244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MODEL ARCHITECTURE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43550-73ED-BC11-C7FE-93D9A977A6D6}"/>
              </a:ext>
            </a:extLst>
          </p:cNvPr>
          <p:cNvSpPr txBox="1"/>
          <p:nvPr/>
        </p:nvSpPr>
        <p:spPr>
          <a:xfrm>
            <a:off x="911337" y="899401"/>
            <a:ext cx="102363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Model Architecture Comprises of following Layers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Input Layer consisting of LSTMs ANN Consisting of 30 Nodes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Hidden Layer Consisting of LSTMs ANN with 64 nodes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Output Layer Contain Single node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DFE55E0-5C29-7A08-72C8-49A90246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9" y="2724163"/>
            <a:ext cx="6561055" cy="3234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1EC51A-5CA1-2DBF-102A-58A583491857}"/>
                  </a:ext>
                </a:extLst>
              </p14:cNvPr>
              <p14:cNvContentPartPr/>
              <p14:nvPr/>
            </p14:nvContentPartPr>
            <p14:xfrm>
              <a:off x="989473" y="794171"/>
              <a:ext cx="104385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1EC51A-5CA1-2DBF-102A-58A5834918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473" y="785531"/>
                <a:ext cx="104562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35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732B6-0016-D965-191D-17C8F8F5ABD6}"/>
              </a:ext>
            </a:extLst>
          </p:cNvPr>
          <p:cNvSpPr txBox="1"/>
          <p:nvPr/>
        </p:nvSpPr>
        <p:spPr>
          <a:xfrm>
            <a:off x="931664" y="584561"/>
            <a:ext cx="976312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dirty="0"/>
              <a:t>RESULT OF MODEL USING LSTMS:</a:t>
            </a:r>
          </a:p>
          <a:p>
            <a:br>
              <a:rPr lang="en-US" sz="3400" dirty="0">
                <a:ea typeface="+mn-lt"/>
                <a:cs typeface="+mn-lt"/>
              </a:rPr>
            </a:br>
            <a:endParaRPr lang="en-US" sz="34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77C49-596B-2E7F-6A7A-4B7BE62596CF}"/>
              </a:ext>
            </a:extLst>
          </p:cNvPr>
          <p:cNvSpPr txBox="1"/>
          <p:nvPr/>
        </p:nvSpPr>
        <p:spPr>
          <a:xfrm>
            <a:off x="931664" y="1595246"/>
            <a:ext cx="103286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We Got the best accuracy with the LSTMs models and it is given below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F8AD502-A278-25EE-B799-928B4FDA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2" y="2693288"/>
            <a:ext cx="7874793" cy="816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F3F22-DE9B-12C4-C377-39AA684FCBE8}"/>
                  </a:ext>
                </a:extLst>
              </p14:cNvPr>
              <p14:cNvContentPartPr/>
              <p14:nvPr/>
            </p14:nvContentPartPr>
            <p14:xfrm>
              <a:off x="1055353" y="1246691"/>
              <a:ext cx="1000512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F3F22-DE9B-12C4-C377-39AA684FCB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353" y="1238051"/>
                <a:ext cx="10022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56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EBBB4D3-BEE5-7A50-B187-331F1804B677}"/>
              </a:ext>
            </a:extLst>
          </p:cNvPr>
          <p:cNvSpPr/>
          <p:nvPr/>
        </p:nvSpPr>
        <p:spPr>
          <a:xfrm>
            <a:off x="2559177" y="1654248"/>
            <a:ext cx="209296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361ABE7-2212-7D93-7FB6-4DA896F7291F}"/>
              </a:ext>
            </a:extLst>
          </p:cNvPr>
          <p:cNvSpPr/>
          <p:nvPr/>
        </p:nvSpPr>
        <p:spPr>
          <a:xfrm>
            <a:off x="2579497" y="3325568"/>
            <a:ext cx="209296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2BB62A1-FEF6-92B7-65E9-C7D3615262F6}"/>
              </a:ext>
            </a:extLst>
          </p:cNvPr>
          <p:cNvSpPr/>
          <p:nvPr/>
        </p:nvSpPr>
        <p:spPr>
          <a:xfrm>
            <a:off x="2599817" y="5103568"/>
            <a:ext cx="209296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89F5FAB-4F86-D81E-BB5C-0D2FC31EB360}"/>
              </a:ext>
            </a:extLst>
          </p:cNvPr>
          <p:cNvSpPr/>
          <p:nvPr/>
        </p:nvSpPr>
        <p:spPr>
          <a:xfrm>
            <a:off x="7750937" y="2812488"/>
            <a:ext cx="1574800" cy="1828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5FB76-D74E-3743-C289-20CEBDC606CE}"/>
              </a:ext>
            </a:extLst>
          </p:cNvPr>
          <p:cNvSpPr txBox="1"/>
          <p:nvPr/>
        </p:nvSpPr>
        <p:spPr>
          <a:xfrm>
            <a:off x="3928820" y="2648142"/>
            <a:ext cx="20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calls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ED1D9-D73C-787D-2A4F-25688672AF74}"/>
              </a:ext>
            </a:extLst>
          </p:cNvPr>
          <p:cNvSpPr txBox="1"/>
          <p:nvPr/>
        </p:nvSpPr>
        <p:spPr>
          <a:xfrm>
            <a:off x="2039837" y="2452447"/>
            <a:ext cx="138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0B0EAD4-7FB6-E3F4-8C82-3F5963632836}"/>
                  </a:ext>
                </a:extLst>
              </p14:cNvPr>
              <p14:cNvContentPartPr/>
              <p14:nvPr/>
            </p14:nvContentPartPr>
            <p14:xfrm>
              <a:off x="4620937" y="3748248"/>
              <a:ext cx="310860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0B0EAD4-7FB6-E3F4-8C82-3F5963632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2937" y="3730248"/>
                <a:ext cx="3144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1FDD9A-9F95-0B45-CE99-1D6F2EFFC011}"/>
                  </a:ext>
                </a:extLst>
              </p14:cNvPr>
              <p14:cNvContentPartPr/>
              <p14:nvPr/>
            </p14:nvContentPartPr>
            <p14:xfrm>
              <a:off x="3297217" y="2395368"/>
              <a:ext cx="360" cy="974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1FDD9A-9F95-0B45-CE99-1D6F2EFFC0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9217" y="2377368"/>
                <a:ext cx="3600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CECCBE-2970-37E4-9131-9C43B0B75A44}"/>
                  </a:ext>
                </a:extLst>
              </p14:cNvPr>
              <p14:cNvContentPartPr/>
              <p14:nvPr/>
            </p14:nvContentPartPr>
            <p14:xfrm>
              <a:off x="3297217" y="4051368"/>
              <a:ext cx="360" cy="1046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CECCBE-2970-37E4-9131-9C43B0B75A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9217" y="4033368"/>
                <a:ext cx="36000" cy="10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6E6FAAC-DA95-C13C-F62C-53BCA14B09C3}"/>
              </a:ext>
            </a:extLst>
          </p:cNvPr>
          <p:cNvGrpSpPr/>
          <p:nvPr/>
        </p:nvGrpSpPr>
        <p:grpSpPr>
          <a:xfrm>
            <a:off x="3734257" y="2354688"/>
            <a:ext cx="360" cy="2773080"/>
            <a:chOff x="2922600" y="1604680"/>
            <a:chExt cx="360" cy="27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5EC461-9F7E-12E0-0262-CB9DC50466BA}"/>
                    </a:ext>
                  </a:extLst>
                </p14:cNvPr>
                <p14:cNvContentPartPr/>
                <p14:nvPr/>
              </p14:nvContentPartPr>
              <p14:xfrm>
                <a:off x="2922600" y="1604680"/>
                <a:ext cx="360" cy="10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5EC461-9F7E-12E0-0262-CB9DC50466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4600" y="1586680"/>
                  <a:ext cx="3600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3C763D-B613-B111-D447-4B60CB228E46}"/>
                    </a:ext>
                  </a:extLst>
                </p14:cNvPr>
                <p14:cNvContentPartPr/>
                <p14:nvPr/>
              </p14:nvContentPartPr>
              <p14:xfrm>
                <a:off x="2922600" y="3200200"/>
                <a:ext cx="360" cy="117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3C763D-B613-B111-D447-4B60CB228E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4600" y="3182200"/>
                  <a:ext cx="36000" cy="12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670ECB-04F0-6CB6-B55B-D22EE0DBDE29}"/>
                  </a:ext>
                </a:extLst>
              </p14:cNvPr>
              <p14:cNvContentPartPr/>
              <p14:nvPr/>
            </p14:nvContentPartPr>
            <p14:xfrm>
              <a:off x="3178777" y="3210408"/>
              <a:ext cx="246960" cy="108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670ECB-04F0-6CB6-B55B-D22EE0DBDE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0777" y="3192408"/>
                <a:ext cx="282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896A03-79CA-A124-3C01-B2AE47943C7F}"/>
                  </a:ext>
                </a:extLst>
              </p14:cNvPr>
              <p14:cNvContentPartPr/>
              <p14:nvPr/>
            </p14:nvContentPartPr>
            <p14:xfrm>
              <a:off x="3595297" y="2392488"/>
              <a:ext cx="256320" cy="165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896A03-79CA-A124-3C01-B2AE47943C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7297" y="2374449"/>
                <a:ext cx="291960" cy="201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AAF20B6-B4AC-4810-653A-8AF73265EA3B}"/>
                  </a:ext>
                </a:extLst>
              </p14:cNvPr>
              <p14:cNvContentPartPr/>
              <p14:nvPr/>
            </p14:nvContentPartPr>
            <p14:xfrm>
              <a:off x="3148177" y="4985928"/>
              <a:ext cx="303480" cy="13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AAF20B6-B4AC-4810-653A-8AF73265EA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0177" y="4967881"/>
                <a:ext cx="339120" cy="173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99030B-3669-76F7-5BBC-63FD5B0ECD6E}"/>
                  </a:ext>
                </a:extLst>
              </p14:cNvPr>
              <p14:cNvContentPartPr/>
              <p14:nvPr/>
            </p14:nvContentPartPr>
            <p14:xfrm>
              <a:off x="3595297" y="4087008"/>
              <a:ext cx="291240" cy="170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99030B-3669-76F7-5BBC-63FD5B0ECD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7319" y="4069008"/>
                <a:ext cx="326836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B2ADE6-7C79-1BB8-1128-E3FD1DD2D371}"/>
                  </a:ext>
                </a:extLst>
              </p14:cNvPr>
              <p14:cNvContentPartPr/>
              <p14:nvPr/>
            </p14:nvContentPartPr>
            <p14:xfrm>
              <a:off x="4659097" y="3584448"/>
              <a:ext cx="216000" cy="274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B2ADE6-7C79-1BB8-1128-E3FD1DD2D3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41127" y="3566448"/>
                <a:ext cx="251581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3F054CB-1E95-3B3F-4FB6-E3371BFFE25C}"/>
                  </a:ext>
                </a:extLst>
              </p14:cNvPr>
              <p14:cNvContentPartPr/>
              <p14:nvPr/>
            </p14:nvContentPartPr>
            <p14:xfrm>
              <a:off x="7564297" y="3584448"/>
              <a:ext cx="146160" cy="301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3F054CB-1E95-3B3F-4FB6-E3371BFFE2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46297" y="3566469"/>
                <a:ext cx="181800" cy="33727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60432E2-B516-B2E0-47EF-ACA9D4A2B7E1}"/>
              </a:ext>
            </a:extLst>
          </p:cNvPr>
          <p:cNvSpPr txBox="1"/>
          <p:nvPr/>
        </p:nvSpPr>
        <p:spPr>
          <a:xfrm>
            <a:off x="931665" y="589515"/>
            <a:ext cx="874659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dirty="0"/>
              <a:t>High Level Architecture of web application : 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FCC51-3282-44AC-FE22-8341B54A853F}"/>
              </a:ext>
            </a:extLst>
          </p:cNvPr>
          <p:cNvSpPr txBox="1"/>
          <p:nvPr/>
        </p:nvSpPr>
        <p:spPr>
          <a:xfrm>
            <a:off x="955932" y="3531488"/>
            <a:ext cx="382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Python Backend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D55AD-6EB2-54A0-9F97-5544EE53A286}"/>
              </a:ext>
            </a:extLst>
          </p:cNvPr>
          <p:cNvSpPr txBox="1"/>
          <p:nvPr/>
        </p:nvSpPr>
        <p:spPr>
          <a:xfrm>
            <a:off x="9366217" y="3410928"/>
            <a:ext cx="144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MySql</a:t>
            </a:r>
            <a:r>
              <a:rPr lang="en-IN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0725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F5DDDDF-1846-6651-98F0-77DEC70F4E87}"/>
              </a:ext>
            </a:extLst>
          </p:cNvPr>
          <p:cNvSpPr/>
          <p:nvPr/>
        </p:nvSpPr>
        <p:spPr>
          <a:xfrm>
            <a:off x="640080" y="2921278"/>
            <a:ext cx="1534160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752167-2686-152A-8F9D-7677DA8775BB}"/>
              </a:ext>
            </a:extLst>
          </p:cNvPr>
          <p:cNvSpPr/>
          <p:nvPr/>
        </p:nvSpPr>
        <p:spPr>
          <a:xfrm>
            <a:off x="3241040" y="2625368"/>
            <a:ext cx="1981200" cy="1170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48584-15F9-B290-1264-7125BD0E2DB0}"/>
              </a:ext>
            </a:extLst>
          </p:cNvPr>
          <p:cNvSpPr/>
          <p:nvPr/>
        </p:nvSpPr>
        <p:spPr>
          <a:xfrm>
            <a:off x="7325360" y="1275358"/>
            <a:ext cx="237744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SEE LISTED CARS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4924-433A-FDD1-42E1-9B96121770D3}"/>
              </a:ext>
            </a:extLst>
          </p:cNvPr>
          <p:cNvSpPr/>
          <p:nvPr/>
        </p:nvSpPr>
        <p:spPr>
          <a:xfrm>
            <a:off x="7325360" y="2295168"/>
            <a:ext cx="237744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SEE THE TREND IN THE PRICE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B7FF6-DC6B-33C2-037F-6C1DB4C8B8E8}"/>
              </a:ext>
            </a:extLst>
          </p:cNvPr>
          <p:cNvSpPr/>
          <p:nvPr/>
        </p:nvSpPr>
        <p:spPr>
          <a:xfrm>
            <a:off x="7325360" y="3283228"/>
            <a:ext cx="237744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 THEIR OWN CAR FOR SELLING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8DA9C-C0A8-DACD-FE61-6A84D2193469}"/>
              </a:ext>
            </a:extLst>
          </p:cNvPr>
          <p:cNvSpPr/>
          <p:nvPr/>
        </p:nvSpPr>
        <p:spPr>
          <a:xfrm>
            <a:off x="7325360" y="4323358"/>
            <a:ext cx="237744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SEE THE TREND ON A PARTICULAR 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DF205-412E-E2CB-A615-B189A1381774}"/>
              </a:ext>
            </a:extLst>
          </p:cNvPr>
          <p:cNvSpPr/>
          <p:nvPr/>
        </p:nvSpPr>
        <p:spPr>
          <a:xfrm>
            <a:off x="7325360" y="5363488"/>
            <a:ext cx="237744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 CARS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6D11-A884-C15E-F72B-6D06388E3C23}"/>
              </a:ext>
            </a:extLst>
          </p:cNvPr>
          <p:cNvSpPr/>
          <p:nvPr/>
        </p:nvSpPr>
        <p:spPr>
          <a:xfrm>
            <a:off x="3129280" y="1275358"/>
            <a:ext cx="209296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5D5DD8-F9CE-0DA7-7C72-CF385A9684B4}"/>
                  </a:ext>
                </a:extLst>
              </p14:cNvPr>
              <p14:cNvContentPartPr/>
              <p14:nvPr/>
            </p14:nvContentPartPr>
            <p14:xfrm>
              <a:off x="5191320" y="3190598"/>
              <a:ext cx="8427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5D5DD8-F9CE-0DA7-7C72-CF385A968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320" y="3172598"/>
                <a:ext cx="87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E0E730-AC11-3620-645D-631A69CD1AF0}"/>
                  </a:ext>
                </a:extLst>
              </p14:cNvPr>
              <p14:cNvContentPartPr/>
              <p14:nvPr/>
            </p14:nvContentPartPr>
            <p14:xfrm>
              <a:off x="4116720" y="1955438"/>
              <a:ext cx="360" cy="802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E0E730-AC11-3620-645D-631A69CD1A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8720" y="1937430"/>
                <a:ext cx="36000" cy="837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7F9546-E884-E282-8429-CA9A21130C12}"/>
                  </a:ext>
                </a:extLst>
              </p14:cNvPr>
              <p14:cNvContentPartPr/>
              <p14:nvPr/>
            </p14:nvContentPartPr>
            <p14:xfrm>
              <a:off x="6036960" y="1569518"/>
              <a:ext cx="360" cy="4200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7F9546-E884-E282-8429-CA9A21130C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8960" y="1551518"/>
                <a:ext cx="36000" cy="42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55D436-DEE7-FAAF-BB3D-9E1F84C267AE}"/>
                  </a:ext>
                </a:extLst>
              </p14:cNvPr>
              <p14:cNvContentPartPr/>
              <p14:nvPr/>
            </p14:nvContentPartPr>
            <p14:xfrm>
              <a:off x="6065040" y="1574918"/>
              <a:ext cx="1584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55D436-DEE7-FAAF-BB3D-9E1F84C267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7040" y="1556918"/>
                <a:ext cx="1620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3D9F4C-66A1-3E95-AE0F-6FF7A62CB4BA}"/>
                  </a:ext>
                </a:extLst>
              </p14:cNvPr>
              <p14:cNvContentPartPr/>
              <p14:nvPr/>
            </p14:nvContentPartPr>
            <p14:xfrm>
              <a:off x="6055320" y="2631518"/>
              <a:ext cx="14727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3D9F4C-66A1-3E95-AE0F-6FF7A62CB4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7324" y="2613518"/>
                <a:ext cx="150839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4DF1ED-D312-0A8A-29AB-A6FB4FD870D8}"/>
                  </a:ext>
                </a:extLst>
              </p14:cNvPr>
              <p14:cNvContentPartPr/>
              <p14:nvPr/>
            </p14:nvContentPartPr>
            <p14:xfrm>
              <a:off x="6055320" y="3586598"/>
              <a:ext cx="17834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4DF1ED-D312-0A8A-29AB-A6FB4FD870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7320" y="3568598"/>
                <a:ext cx="1819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9538D8-9755-5A1C-CD93-8BAD9D77CFB0}"/>
                  </a:ext>
                </a:extLst>
              </p14:cNvPr>
              <p14:cNvContentPartPr/>
              <p14:nvPr/>
            </p14:nvContentPartPr>
            <p14:xfrm>
              <a:off x="6034440" y="4663358"/>
              <a:ext cx="151164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9538D8-9755-5A1C-CD93-8BAD9D77C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16440" y="4645358"/>
                <a:ext cx="1547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829F8F-F6C9-376E-B923-AC327734E6D9}"/>
                  </a:ext>
                </a:extLst>
              </p14:cNvPr>
              <p14:cNvContentPartPr/>
              <p14:nvPr/>
            </p14:nvContentPartPr>
            <p14:xfrm>
              <a:off x="7194360" y="1427318"/>
              <a:ext cx="120600" cy="27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829F8F-F6C9-376E-B923-AC327734E6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6360" y="1409318"/>
                <a:ext cx="156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AB3437-56FB-F608-6A3F-ADAB0C34D735}"/>
                  </a:ext>
                </a:extLst>
              </p14:cNvPr>
              <p14:cNvContentPartPr/>
              <p14:nvPr/>
            </p14:nvContentPartPr>
            <p14:xfrm>
              <a:off x="7142160" y="2463758"/>
              <a:ext cx="135000" cy="328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AB3437-56FB-F608-6A3F-ADAB0C34D7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4112" y="2445758"/>
                <a:ext cx="170735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677B8E-12DF-FE58-16EB-EE112693A881}"/>
                  </a:ext>
                </a:extLst>
              </p14:cNvPr>
              <p14:cNvContentPartPr/>
              <p14:nvPr/>
            </p14:nvContentPartPr>
            <p14:xfrm>
              <a:off x="7183200" y="3438638"/>
              <a:ext cx="138960" cy="378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677B8E-12DF-FE58-16EB-EE112693A8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5200" y="3420621"/>
                <a:ext cx="174600" cy="41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5E6D0B-013B-2243-377C-9087C5C9AECE}"/>
                  </a:ext>
                </a:extLst>
              </p14:cNvPr>
              <p14:cNvContentPartPr/>
              <p14:nvPr/>
            </p14:nvContentPartPr>
            <p14:xfrm>
              <a:off x="7183200" y="4465358"/>
              <a:ext cx="108000" cy="398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5E6D0B-013B-2243-377C-9087C5C9AE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65200" y="4447358"/>
                <a:ext cx="1436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44610DC-1634-1854-EA12-5BEAAFC230AD}"/>
                  </a:ext>
                </a:extLst>
              </p14:cNvPr>
              <p14:cNvContentPartPr/>
              <p14:nvPr/>
            </p14:nvContentPartPr>
            <p14:xfrm>
              <a:off x="7152600" y="5532038"/>
              <a:ext cx="142920" cy="396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44610DC-1634-1854-EA12-5BEAAFC230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34600" y="5514038"/>
                <a:ext cx="178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FD8BB7-E26F-0796-8252-CC35155ACB24}"/>
                  </a:ext>
                </a:extLst>
              </p14:cNvPr>
              <p14:cNvContentPartPr/>
              <p14:nvPr/>
            </p14:nvContentPartPr>
            <p14:xfrm>
              <a:off x="5902680" y="3042638"/>
              <a:ext cx="111600" cy="30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FD8BB7-E26F-0796-8252-CC35155ACB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84738" y="3024638"/>
                <a:ext cx="147125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461F1E-4E84-F64E-EF67-E9ED379B20E4}"/>
                  </a:ext>
                </a:extLst>
              </p14:cNvPr>
              <p14:cNvContentPartPr/>
              <p14:nvPr/>
            </p14:nvContentPartPr>
            <p14:xfrm>
              <a:off x="4356480" y="1955438"/>
              <a:ext cx="360" cy="873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461F1E-4E84-F64E-EF67-E9ED379B20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8480" y="1937438"/>
                <a:ext cx="360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DE1334-443F-0083-6BB8-8E5B2A78106C}"/>
                  </a:ext>
                </a:extLst>
              </p14:cNvPr>
              <p14:cNvContentPartPr/>
              <p14:nvPr/>
            </p14:nvContentPartPr>
            <p14:xfrm>
              <a:off x="3982080" y="2491838"/>
              <a:ext cx="2307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DE1334-443F-0083-6BB8-8E5B2A7810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64080" y="2473838"/>
                <a:ext cx="2664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C62CB2D-3A42-7910-8098-D26372177140}"/>
                  </a:ext>
                </a:extLst>
              </p14:cNvPr>
              <p14:cNvContentPartPr/>
              <p14:nvPr/>
            </p14:nvContentPartPr>
            <p14:xfrm>
              <a:off x="4246680" y="1926638"/>
              <a:ext cx="242640" cy="112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C62CB2D-3A42-7910-8098-D263721771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28680" y="1908638"/>
                <a:ext cx="278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3DE9902-1B82-938E-5A40-10A9353A9C3D}"/>
                  </a:ext>
                </a:extLst>
              </p14:cNvPr>
              <p14:cNvContentPartPr/>
              <p14:nvPr/>
            </p14:nvContentPartPr>
            <p14:xfrm>
              <a:off x="2097840" y="3070358"/>
              <a:ext cx="152568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3DE9902-1B82-938E-5A40-10A9353A9C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79840" y="3052358"/>
                <a:ext cx="1561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BC9C0C-AD04-0787-A783-21D4B6F70614}"/>
                  </a:ext>
                </a:extLst>
              </p14:cNvPr>
              <p14:cNvContentPartPr/>
              <p14:nvPr/>
            </p14:nvContentPartPr>
            <p14:xfrm>
              <a:off x="2102520" y="3364838"/>
              <a:ext cx="16452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BC9C0C-AD04-0787-A783-21D4B6F706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84520" y="3346838"/>
                <a:ext cx="1680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92EBF7-F3FE-B703-DE65-1EE10F20DAF7}"/>
                  </a:ext>
                </a:extLst>
              </p14:cNvPr>
              <p14:cNvContentPartPr/>
              <p14:nvPr/>
            </p14:nvContentPartPr>
            <p14:xfrm>
              <a:off x="3117360" y="2941118"/>
              <a:ext cx="100080" cy="222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92EBF7-F3FE-B703-DE65-1EE10F20DA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9295" y="2923147"/>
                <a:ext cx="135849" cy="25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3C7BE6-3DD1-234B-5B8E-002DBED67C21}"/>
                  </a:ext>
                </a:extLst>
              </p14:cNvPr>
              <p14:cNvContentPartPr/>
              <p14:nvPr/>
            </p14:nvContentPartPr>
            <p14:xfrm>
              <a:off x="2169120" y="3213278"/>
              <a:ext cx="190080" cy="294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3C7BE6-3DD1-234B-5B8E-002DBED67C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51154" y="3195278"/>
                <a:ext cx="225653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4A6F04-723A-6445-3E72-46F1EF7C217B}"/>
                  </a:ext>
                </a:extLst>
              </p14:cNvPr>
              <p14:cNvContentPartPr/>
              <p14:nvPr/>
            </p14:nvContentPartPr>
            <p14:xfrm>
              <a:off x="5963520" y="5685758"/>
              <a:ext cx="12690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4A6F04-723A-6445-3E72-46F1EF7C21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45520" y="5667758"/>
                <a:ext cx="13046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7728596-D5DA-0A74-7AA3-50693845335C}"/>
              </a:ext>
            </a:extLst>
          </p:cNvPr>
          <p:cNvSpPr txBox="1"/>
          <p:nvPr/>
        </p:nvSpPr>
        <p:spPr>
          <a:xfrm>
            <a:off x="537339" y="382582"/>
            <a:ext cx="9062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Functionality of the website : </a:t>
            </a:r>
            <a:endParaRPr lang="en-US" sz="32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8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9168A1-9162-5FD3-3C70-43FD30CD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Databases and tables Needed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DCA08A-5DB1-471F-7BD6-9BFEED98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9715"/>
          </a:xfrm>
        </p:spPr>
        <p:txBody>
          <a:bodyPr>
            <a:noAutofit/>
          </a:bodyPr>
          <a:lstStyle/>
          <a:p>
            <a:r>
              <a:rPr lang="en-US" sz="2200" dirty="0"/>
              <a:t>Database 1 : Login details of the user which can uniquely identify and differentiate each user.</a:t>
            </a:r>
          </a:p>
          <a:p>
            <a:r>
              <a:rPr lang="en-US" sz="2200" dirty="0"/>
              <a:t>Database 2 : Images , Description, Car names , cost and many more attributes for the car.</a:t>
            </a:r>
          </a:p>
          <a:p>
            <a:endParaRPr lang="en-US" sz="2200" dirty="0"/>
          </a:p>
          <a:p>
            <a:r>
              <a:rPr lang="en-US" sz="2200" dirty="0"/>
              <a:t>Connecting the database 1 and database 2 to map the users with their cars.</a:t>
            </a:r>
          </a:p>
          <a:p>
            <a:r>
              <a:rPr lang="en-US" sz="2200" dirty="0"/>
              <a:t>A predict function for the users to predict the price when the enter the details of the </a:t>
            </a:r>
            <a:r>
              <a:rPr lang="en-US" sz="2200" dirty="0" err="1"/>
              <a:t>vehichles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81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F6A4CA-2272-4297-E8E8-F55F2A4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OF Web backend with the ML Model API 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015C65-091E-8946-88E2-5E074E79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an API for the ML Model for the communication with the server backend.</a:t>
            </a:r>
          </a:p>
          <a:p>
            <a:r>
              <a:rPr lang="en-US" sz="2400" dirty="0"/>
              <a:t>Using PICKLE for saving and reusing the model when needed.</a:t>
            </a:r>
          </a:p>
          <a:p>
            <a:r>
              <a:rPr lang="en-US" sz="2400" dirty="0"/>
              <a:t>Connecting the model API with Django backend.</a:t>
            </a:r>
          </a:p>
          <a:p>
            <a:r>
              <a:rPr lang="en-US" sz="2400" dirty="0"/>
              <a:t>Feeding the model again when in deployment whenever any new details of care sale is found.</a:t>
            </a:r>
          </a:p>
        </p:txBody>
      </p:sp>
    </p:spTree>
    <p:extLst>
      <p:ext uri="{BB962C8B-B14F-4D97-AF65-F5344CB8AC3E}">
        <p14:creationId xmlns:p14="http://schemas.microsoft.com/office/powerpoint/2010/main" val="57567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26D76-153A-3063-75D3-1F05BD03227B}"/>
              </a:ext>
            </a:extLst>
          </p:cNvPr>
          <p:cNvSpPr txBox="1"/>
          <p:nvPr/>
        </p:nvSpPr>
        <p:spPr>
          <a:xfrm>
            <a:off x="1244338" y="707010"/>
            <a:ext cx="812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FURTHER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4E89F-7C0A-3190-B5AC-88D810760CBE}"/>
              </a:ext>
            </a:extLst>
          </p:cNvPr>
          <p:cNvSpPr txBox="1"/>
          <p:nvPr/>
        </p:nvSpPr>
        <p:spPr>
          <a:xfrm>
            <a:off x="1244338" y="1715678"/>
            <a:ext cx="10576874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application for the user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backend of application with the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backend of the application with the ML Model through API calls.​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Web application for such that it doesn’t crash or showing any error.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83E50-E50A-A9DB-5F9B-A2FB48D58A29}"/>
                  </a:ext>
                </a:extLst>
              </p14:cNvPr>
              <p14:cNvContentPartPr/>
              <p14:nvPr/>
            </p14:nvContentPartPr>
            <p14:xfrm>
              <a:off x="1102873" y="1274411"/>
              <a:ext cx="99255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83E50-E50A-A9DB-5F9B-A2FB48D58A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873" y="1265771"/>
                <a:ext cx="99432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56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E3F9-13FC-6440-2B03-2B4925C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56C1-CA1F-949C-71F4-1BE8E3DE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RNN : </a:t>
            </a:r>
            <a:r>
              <a:rPr lang="en-IN" sz="18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https://towardsdatascience.com/recurrent-neural-networks-by-example-in-python-ffd204f99470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ANN : </a:t>
            </a:r>
            <a:r>
              <a:rPr lang="en-IN" sz="18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https://www.researchgate.net/publication/5847739_Introduction_to_artificial_neural_networks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</a:t>
            </a:r>
            <a:r>
              <a:rPr lang="en-IN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Learninng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en-IN" sz="18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https://www.ibm.com/cloud/learn/machine-learning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Deep Learning : </a:t>
            </a:r>
            <a:r>
              <a:rPr lang="en-IN" sz="18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https://machinelearningmastery.com/what-is-deep-learning/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NLP :  </a:t>
            </a:r>
            <a:r>
              <a:rPr lang="en-IN" sz="1800" u="none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https://www.ibm.com/cloud/learn/natural-language-processing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4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E3F9-13FC-6440-2B03-2B4925C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56C1-CA1F-949C-71F4-1BE8E3DE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Decision - tree 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https://scikit-learn.org/stable/modules/generated/sklearn.tree.DecisionTreeClassifier.html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 - Forest 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https://scikit-learn.org/stable/modules/generated/sklearn.tree.DecisionTreeClassifier.html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Understanding LSTM 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https://colah.github.io/posts/2015-08-Understanding-LSTMs/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LSTMs 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https://www.researchgate.net/publication/13853244_Long_Short-term_Memory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 Regression 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https://scikit-learn.org/stable/modules/generated/sklearn.linear_model.LinearRegression.html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88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F2837-B579-BC7C-AA5A-39FAB928AF37}"/>
              </a:ext>
            </a:extLst>
          </p:cNvPr>
          <p:cNvSpPr txBox="1"/>
          <p:nvPr/>
        </p:nvSpPr>
        <p:spPr>
          <a:xfrm>
            <a:off x="3544387" y="2151016"/>
            <a:ext cx="471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THANK YOU</a:t>
            </a:r>
            <a:endParaRPr lang="en-IN" sz="6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EE057B-F95B-CFCB-6BCE-6A2B506FC666}"/>
                  </a:ext>
                </a:extLst>
              </p14:cNvPr>
              <p14:cNvContentPartPr/>
              <p14:nvPr/>
            </p14:nvContentPartPr>
            <p14:xfrm>
              <a:off x="1210234" y="746091"/>
              <a:ext cx="9740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EE057B-F95B-CFCB-6BCE-6A2B506FC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235" y="728091"/>
                <a:ext cx="9776519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64685F-B7AE-411C-2824-14C24C193B70}"/>
                  </a:ext>
                </a:extLst>
              </p14:cNvPr>
              <p14:cNvContentPartPr/>
              <p14:nvPr/>
            </p14:nvContentPartPr>
            <p14:xfrm>
              <a:off x="1149394" y="4543011"/>
              <a:ext cx="98262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64685F-B7AE-411C-2824-14C24C193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393" y="4525011"/>
                <a:ext cx="986184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C78EF-9414-02D4-7EBE-44C3523A8412}"/>
                  </a:ext>
                </a:extLst>
              </p14:cNvPr>
              <p14:cNvContentPartPr/>
              <p14:nvPr/>
            </p14:nvContentPartPr>
            <p14:xfrm>
              <a:off x="1149394" y="4752171"/>
              <a:ext cx="9857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C78EF-9414-02D4-7EBE-44C3523A84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393" y="4734171"/>
                <a:ext cx="989280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EB2F89-E699-F400-4572-7E5B56AB01C7}"/>
                  </a:ext>
                </a:extLst>
              </p14:cNvPr>
              <p14:cNvContentPartPr/>
              <p14:nvPr/>
            </p14:nvContentPartPr>
            <p14:xfrm>
              <a:off x="1210234" y="928971"/>
              <a:ext cx="97639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EB2F89-E699-F400-4572-7E5B56AB01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2234" y="910971"/>
                <a:ext cx="97995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5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A3B8-163E-A522-4C5F-23069FCB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36266"/>
            <a:ext cx="9603275" cy="1049235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20D7-D9D2-C9A6-56E2-B07F368A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64" y="1572346"/>
            <a:ext cx="9603275" cy="4649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Objectives</a:t>
            </a:r>
          </a:p>
          <a:p>
            <a:r>
              <a:rPr lang="en-US" sz="2600" dirty="0"/>
              <a:t>List of previous reviews </a:t>
            </a:r>
          </a:p>
          <a:p>
            <a:r>
              <a:rPr lang="en-US" sz="2600" dirty="0"/>
              <a:t>Model-Algorithm used</a:t>
            </a:r>
          </a:p>
          <a:p>
            <a:r>
              <a:rPr lang="en-US" sz="2600" dirty="0"/>
              <a:t>Novelty of the model </a:t>
            </a:r>
          </a:p>
          <a:p>
            <a:r>
              <a:rPr lang="en-US" sz="2600" dirty="0"/>
              <a:t>Work done </a:t>
            </a:r>
          </a:p>
          <a:p>
            <a:r>
              <a:rPr lang="en-US" sz="2600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37385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D8A-DA6B-33B9-25D0-99DA5055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06631"/>
            <a:ext cx="9605635" cy="657563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D129-F133-E60B-AF5A-E6810723A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PRIMARY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</a:rPr>
              <a:t>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rimary objective is to create a Model to predict the old Vehicle price prediction based on several factors using LSTM RNN(long short Term Memory Recurrent Neural Network)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4102F-44C9-A177-553C-E5DA96C030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SECONDARY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Secondary Objective is to create a Django based website using Html,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Java Script  as a portal where someone can list their car and the price they ask for the vehicle; our model will work only for the premium clients to show the actual price predicted by our model.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99D02-2B5E-110A-2266-38246E1DBAC1}"/>
              </a:ext>
            </a:extLst>
          </p:cNvPr>
          <p:cNvSpPr txBox="1"/>
          <p:nvPr/>
        </p:nvSpPr>
        <p:spPr>
          <a:xfrm>
            <a:off x="952106" y="1894786"/>
            <a:ext cx="11010507" cy="33512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1. </a:t>
            </a:r>
            <a:r>
              <a:rPr lang="en-US" sz="2400" dirty="0"/>
              <a:t>In the first review we proposed our model.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Understand what are the limitations of the traditional machine learning techniques.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Understand LSTMs and its It's research papers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Demonstrated an overview of our Project.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5. Data Preprocessing.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6. Data Visualization.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36755-4AC7-32C1-9ECC-0DABD11B3BC4}"/>
              </a:ext>
            </a:extLst>
          </p:cNvPr>
          <p:cNvSpPr txBox="1"/>
          <p:nvPr/>
        </p:nvSpPr>
        <p:spPr>
          <a:xfrm>
            <a:off x="952107" y="612742"/>
            <a:ext cx="39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PREVIOUS REVIEWS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E429C2-F6A8-8497-328B-813845404F12}"/>
                  </a:ext>
                </a:extLst>
              </p14:cNvPr>
              <p14:cNvContentPartPr/>
              <p14:nvPr/>
            </p14:nvContentPartPr>
            <p14:xfrm>
              <a:off x="867073" y="1255691"/>
              <a:ext cx="10152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E429C2-F6A8-8497-328B-813845404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433" y="1246691"/>
                <a:ext cx="10170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41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28923-9B49-20CD-0DCC-6BFA2D54BD62}"/>
              </a:ext>
            </a:extLst>
          </p:cNvPr>
          <p:cNvSpPr txBox="1"/>
          <p:nvPr/>
        </p:nvSpPr>
        <p:spPr>
          <a:xfrm>
            <a:off x="444136" y="339635"/>
            <a:ext cx="10998926" cy="24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(Long Short Term Memory networks)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IN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sually just called “LSTMs” – are a special kind of RNN, capable of learning long-term dependencies. They were introduced by </a:t>
            </a:r>
            <a:r>
              <a:rPr lang="en-IN" sz="20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Hochreiter</a:t>
            </a:r>
            <a:r>
              <a:rPr lang="en-IN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&amp; </a:t>
            </a:r>
            <a:r>
              <a:rPr lang="en-IN" sz="20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Schmidhuber</a:t>
            </a:r>
            <a:r>
              <a:rPr lang="en-IN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(1997), and were refined and popularized by many people in following work.1 They work tremendously well on a large variety of problems, and are now widely used.</a:t>
            </a:r>
            <a:endParaRPr lang="en-IN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7FCAF-D008-C2C7-7E53-9769C67B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2469131"/>
            <a:ext cx="7524953" cy="3165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71A977-C026-537F-B26F-2AC5F6D0EAD3}"/>
                  </a:ext>
                </a:extLst>
              </p14:cNvPr>
              <p14:cNvContentPartPr/>
              <p14:nvPr/>
            </p14:nvContentPartPr>
            <p14:xfrm>
              <a:off x="565834" y="815931"/>
              <a:ext cx="108590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71A977-C026-537F-B26F-2AC5F6D0EA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834" y="797931"/>
                <a:ext cx="108946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6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AE3524-600F-FCF9-D05B-CF3B05B5D717}"/>
              </a:ext>
            </a:extLst>
          </p:cNvPr>
          <p:cNvSpPr/>
          <p:nvPr/>
        </p:nvSpPr>
        <p:spPr>
          <a:xfrm>
            <a:off x="999241" y="471340"/>
            <a:ext cx="117835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9D3FA-1B38-3625-9F7E-EEB038FA455A}"/>
              </a:ext>
            </a:extLst>
          </p:cNvPr>
          <p:cNvSpPr/>
          <p:nvPr/>
        </p:nvSpPr>
        <p:spPr>
          <a:xfrm>
            <a:off x="3629320" y="1159497"/>
            <a:ext cx="1800520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DAFE2-4005-5FDB-7F96-17269A6BC5AA}"/>
              </a:ext>
            </a:extLst>
          </p:cNvPr>
          <p:cNvSpPr/>
          <p:nvPr/>
        </p:nvSpPr>
        <p:spPr>
          <a:xfrm>
            <a:off x="3629320" y="2300140"/>
            <a:ext cx="1800520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4B0FA-0B7C-C539-3DC9-2927A49C07BE}"/>
              </a:ext>
            </a:extLst>
          </p:cNvPr>
          <p:cNvSpPr/>
          <p:nvPr/>
        </p:nvSpPr>
        <p:spPr>
          <a:xfrm>
            <a:off x="3629320" y="4015819"/>
            <a:ext cx="1800520" cy="12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SERVER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69F9E-F417-2AC3-AD6B-02EC27B6378A}"/>
              </a:ext>
            </a:extLst>
          </p:cNvPr>
          <p:cNvSpPr/>
          <p:nvPr/>
        </p:nvSpPr>
        <p:spPr>
          <a:xfrm>
            <a:off x="7616856" y="3671740"/>
            <a:ext cx="1677971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679D326-F73F-1158-3E27-32303D784E77}"/>
              </a:ext>
            </a:extLst>
          </p:cNvPr>
          <p:cNvSpPr/>
          <p:nvPr/>
        </p:nvSpPr>
        <p:spPr>
          <a:xfrm>
            <a:off x="7616857" y="4878370"/>
            <a:ext cx="1677971" cy="8012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EBDE4C-FD7D-E071-6268-6A376FB31172}"/>
                  </a:ext>
                </a:extLst>
              </p14:cNvPr>
              <p14:cNvContentPartPr/>
              <p14:nvPr/>
            </p14:nvContentPartPr>
            <p14:xfrm>
              <a:off x="1589233" y="913691"/>
              <a:ext cx="360" cy="56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EBDE4C-FD7D-E071-6268-6A376FB311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593" y="896051"/>
                <a:ext cx="3600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389C2D-04EE-6DFA-B59A-E78B3935EEE5}"/>
                  </a:ext>
                </a:extLst>
              </p14:cNvPr>
              <p14:cNvContentPartPr/>
              <p14:nvPr/>
            </p14:nvContentPartPr>
            <p14:xfrm>
              <a:off x="4455193" y="1781291"/>
              <a:ext cx="360" cy="51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389C2D-04EE-6DFA-B59A-E78B3935EE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7193" y="1763291"/>
                <a:ext cx="36000" cy="55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B0FB83A-D45D-BEB9-9CF5-95A8127BCAB6}"/>
              </a:ext>
            </a:extLst>
          </p:cNvPr>
          <p:cNvGrpSpPr/>
          <p:nvPr/>
        </p:nvGrpSpPr>
        <p:grpSpPr>
          <a:xfrm>
            <a:off x="4455193" y="2959571"/>
            <a:ext cx="360" cy="705960"/>
            <a:chOff x="4455193" y="2959571"/>
            <a:chExt cx="360" cy="70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F3EBF3-0A43-6F5A-10F1-24B24B23BAB6}"/>
                    </a:ext>
                  </a:extLst>
                </p14:cNvPr>
                <p14:cNvContentPartPr/>
                <p14:nvPr/>
              </p14:nvContentPartPr>
              <p14:xfrm>
                <a:off x="4455193" y="2959571"/>
                <a:ext cx="360" cy="140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F3EBF3-0A43-6F5A-10F1-24B24B23BA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7193" y="2941931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01B257-5BF1-6FE7-5A33-C48D8512EFB0}"/>
                    </a:ext>
                  </a:extLst>
                </p14:cNvPr>
                <p14:cNvContentPartPr/>
                <p14:nvPr/>
              </p14:nvContentPartPr>
              <p14:xfrm>
                <a:off x="4455193" y="3232811"/>
                <a:ext cx="360" cy="15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01B257-5BF1-6FE7-5A33-C48D8512EF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37193" y="3214811"/>
                  <a:ext cx="36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CFAEE5-8F27-80C4-1B1B-8360F19AD00C}"/>
                    </a:ext>
                  </a:extLst>
                </p14:cNvPr>
                <p14:cNvContentPartPr/>
                <p14:nvPr/>
              </p14:nvContentPartPr>
              <p14:xfrm>
                <a:off x="4455193" y="3525131"/>
                <a:ext cx="36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CFAEE5-8F27-80C4-1B1B-8360F19AD0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7193" y="3507131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226DA3-B682-437E-5B5C-16866A671F29}"/>
                  </a:ext>
                </a:extLst>
              </p14:cNvPr>
              <p14:cNvContentPartPr/>
              <p14:nvPr/>
            </p14:nvContentPartPr>
            <p14:xfrm>
              <a:off x="4455193" y="3807731"/>
              <a:ext cx="360" cy="150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226DA3-B682-437E-5B5C-16866A671F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7193" y="3790091"/>
                <a:ext cx="3600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1438D14-B472-8021-48A6-5C749DADC52C}"/>
              </a:ext>
            </a:extLst>
          </p:cNvPr>
          <p:cNvGrpSpPr/>
          <p:nvPr/>
        </p:nvGrpSpPr>
        <p:grpSpPr>
          <a:xfrm>
            <a:off x="6023353" y="4142891"/>
            <a:ext cx="1102320" cy="360"/>
            <a:chOff x="6023353" y="4142891"/>
            <a:chExt cx="11023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045D59-5EC9-214A-F5BD-BB42033D2948}"/>
                    </a:ext>
                  </a:extLst>
                </p14:cNvPr>
                <p14:cNvContentPartPr/>
                <p14:nvPr/>
              </p14:nvContentPartPr>
              <p14:xfrm>
                <a:off x="6023353" y="4142891"/>
                <a:ext cx="1782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045D59-5EC9-214A-F5BD-BB42033D29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05713" y="4125251"/>
                  <a:ext cx="213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2C1DC2-3CDB-D6CF-74E6-6B0F25DA9EA3}"/>
                    </a:ext>
                  </a:extLst>
                </p14:cNvPr>
                <p14:cNvContentPartPr/>
                <p14:nvPr/>
              </p14:nvContentPartPr>
              <p14:xfrm>
                <a:off x="6372553" y="4142891"/>
                <a:ext cx="165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2C1DC2-3CDB-D6CF-74E6-6B0F25DA9E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54553" y="4125251"/>
                  <a:ext cx="201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97C520-E57D-6A64-BE3D-6479FAD2F352}"/>
                    </a:ext>
                  </a:extLst>
                </p14:cNvPr>
                <p14:cNvContentPartPr/>
                <p14:nvPr/>
              </p14:nvContentPartPr>
              <p14:xfrm>
                <a:off x="6655153" y="4142891"/>
                <a:ext cx="1594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97C520-E57D-6A64-BE3D-6479FAD2F3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37153" y="4125251"/>
                  <a:ext cx="195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21C451-BC92-02E3-87DA-FD84A9859F50}"/>
                    </a:ext>
                  </a:extLst>
                </p14:cNvPr>
                <p14:cNvContentPartPr/>
                <p14:nvPr/>
              </p14:nvContentPartPr>
              <p14:xfrm>
                <a:off x="6956473" y="4142891"/>
                <a:ext cx="1692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21C451-BC92-02E3-87DA-FD84A9859F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38833" y="4125251"/>
                  <a:ext cx="204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2FC2DB-C08D-C794-998C-549ECF86E6C6}"/>
                  </a:ext>
                </a:extLst>
              </p14:cNvPr>
              <p14:cNvContentPartPr/>
              <p14:nvPr/>
            </p14:nvContentPartPr>
            <p14:xfrm>
              <a:off x="5439073" y="5198771"/>
              <a:ext cx="1119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2FC2DB-C08D-C794-998C-549ECF86E6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21433" y="5180771"/>
                <a:ext cx="147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6A8104F-1D46-FF9D-5640-9D35EB96849D}"/>
              </a:ext>
            </a:extLst>
          </p:cNvPr>
          <p:cNvGrpSpPr/>
          <p:nvPr/>
        </p:nvGrpSpPr>
        <p:grpSpPr>
          <a:xfrm>
            <a:off x="5693593" y="5189411"/>
            <a:ext cx="687240" cy="9720"/>
            <a:chOff x="5693593" y="5189411"/>
            <a:chExt cx="68724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A20547-87D7-975F-14E7-63FE183E89E3}"/>
                    </a:ext>
                  </a:extLst>
                </p14:cNvPr>
                <p14:cNvContentPartPr/>
                <p14:nvPr/>
              </p14:nvContentPartPr>
              <p14:xfrm>
                <a:off x="5938393" y="5189411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A20547-87D7-975F-14E7-63FE183E89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20753" y="5171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168933-E950-E9F8-7B9D-979BFBD23EF4}"/>
                    </a:ext>
                  </a:extLst>
                </p14:cNvPr>
                <p14:cNvContentPartPr/>
                <p14:nvPr/>
              </p14:nvContentPartPr>
              <p14:xfrm>
                <a:off x="5929393" y="5189411"/>
                <a:ext cx="131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168933-E950-E9F8-7B9D-979BFBD23E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11393" y="5171411"/>
                  <a:ext cx="166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7FB2A6-E955-BD7E-2897-9EDDFDF0E017}"/>
                    </a:ext>
                  </a:extLst>
                </p14:cNvPr>
                <p14:cNvContentPartPr/>
                <p14:nvPr/>
              </p14:nvContentPartPr>
              <p14:xfrm>
                <a:off x="6211993" y="5189411"/>
                <a:ext cx="16884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7FB2A6-E955-BD7E-2897-9EDDFDF0E0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94353" y="5171411"/>
                  <a:ext cx="204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64BD36-A173-0428-7AD6-4A450348F575}"/>
                    </a:ext>
                  </a:extLst>
                </p14:cNvPr>
                <p14:cNvContentPartPr/>
                <p14:nvPr/>
              </p14:nvContentPartPr>
              <p14:xfrm>
                <a:off x="5693593" y="5198771"/>
                <a:ext cx="11808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64BD36-A173-0428-7AD6-4A450348F5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5953" y="5180771"/>
                  <a:ext cx="1537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BD9CBC5-5F1C-B397-7869-573F74EAD7E3}"/>
                  </a:ext>
                </a:extLst>
              </p14:cNvPr>
              <p14:cNvContentPartPr/>
              <p14:nvPr/>
            </p14:nvContentPartPr>
            <p14:xfrm>
              <a:off x="1602553" y="1484651"/>
              <a:ext cx="2016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BD9CBC5-5F1C-B397-7869-573F74EAD7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84553" y="1466651"/>
                <a:ext cx="2052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C6587EB-4C16-8499-5495-A0B7D7EF1AF0}"/>
              </a:ext>
            </a:extLst>
          </p:cNvPr>
          <p:cNvGrpSpPr/>
          <p:nvPr/>
        </p:nvGrpSpPr>
        <p:grpSpPr>
          <a:xfrm>
            <a:off x="8842153" y="786971"/>
            <a:ext cx="631080" cy="360"/>
            <a:chOff x="8842153" y="786971"/>
            <a:chExt cx="631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313C39-8AED-D673-4062-0EFC3E5C49B8}"/>
                    </a:ext>
                  </a:extLst>
                </p14:cNvPr>
                <p14:cNvContentPartPr/>
                <p14:nvPr/>
              </p14:nvContentPartPr>
              <p14:xfrm>
                <a:off x="8860873" y="78697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313C39-8AED-D673-4062-0EFC3E5C49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42873" y="7693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BD89D9-AD3A-B62F-FBDB-A46B73CA33F6}"/>
                    </a:ext>
                  </a:extLst>
                </p14:cNvPr>
                <p14:cNvContentPartPr/>
                <p14:nvPr/>
              </p14:nvContentPartPr>
              <p14:xfrm>
                <a:off x="8842153" y="786971"/>
                <a:ext cx="12204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BD89D9-AD3A-B62F-FBDB-A46B73CA33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24153" y="769331"/>
                  <a:ext cx="15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25EAE1-4322-11BB-41FC-71D9FFE10B24}"/>
                    </a:ext>
                  </a:extLst>
                </p14:cNvPr>
                <p14:cNvContentPartPr/>
                <p14:nvPr/>
              </p14:nvContentPartPr>
              <p14:xfrm>
                <a:off x="9058873" y="786971"/>
                <a:ext cx="1501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25EAE1-4322-11BB-41FC-71D9FFE10B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41233" y="769331"/>
                  <a:ext cx="185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D70007-0C71-BF26-4E5B-A36FD8817C37}"/>
                    </a:ext>
                  </a:extLst>
                </p14:cNvPr>
                <p14:cNvContentPartPr/>
                <p14:nvPr/>
              </p14:nvContentPartPr>
              <p14:xfrm>
                <a:off x="9313393" y="786971"/>
                <a:ext cx="1598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D70007-0C71-BF26-4E5B-A36FD8817C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753" y="769331"/>
                  <a:ext cx="195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3BF75-AE3C-70E6-27AF-02A5B3FBD55C}"/>
              </a:ext>
            </a:extLst>
          </p:cNvPr>
          <p:cNvGrpSpPr/>
          <p:nvPr/>
        </p:nvGrpSpPr>
        <p:grpSpPr>
          <a:xfrm>
            <a:off x="9605713" y="786971"/>
            <a:ext cx="319320" cy="360"/>
            <a:chOff x="9605713" y="786971"/>
            <a:chExt cx="3193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FD0D2E-C053-0F26-8618-2A271C950F67}"/>
                    </a:ext>
                  </a:extLst>
                </p14:cNvPr>
                <p14:cNvContentPartPr/>
                <p14:nvPr/>
              </p14:nvContentPartPr>
              <p14:xfrm>
                <a:off x="9605713" y="786971"/>
                <a:ext cx="9288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FD0D2E-C053-0F26-8618-2A271C950F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88073" y="769331"/>
                  <a:ext cx="128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37F182-C08B-16B8-7BBF-007DC5626973}"/>
                    </a:ext>
                  </a:extLst>
                </p14:cNvPr>
                <p14:cNvContentPartPr/>
                <p14:nvPr/>
              </p14:nvContentPartPr>
              <p14:xfrm>
                <a:off x="9813073" y="786971"/>
                <a:ext cx="1119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37F182-C08B-16B8-7BBF-007DC56269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5433" y="769331"/>
                  <a:ext cx="1476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FF4015-577B-4115-62DE-C9D1C2049F16}"/>
              </a:ext>
            </a:extLst>
          </p:cNvPr>
          <p:cNvSpPr txBox="1"/>
          <p:nvPr/>
        </p:nvSpPr>
        <p:spPr>
          <a:xfrm>
            <a:off x="9925033" y="556138"/>
            <a:ext cx="1456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</a:t>
            </a:r>
          </a:p>
          <a:p>
            <a:r>
              <a:rPr lang="en-IN" sz="2000" dirty="0"/>
              <a:t>(Application programming interface)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BF8BF02-531E-6B20-249A-37119CBE3651}"/>
                  </a:ext>
                </a:extLst>
              </p14:cNvPr>
              <p14:cNvContentPartPr/>
              <p14:nvPr/>
            </p14:nvContentPartPr>
            <p14:xfrm>
              <a:off x="3481033" y="1356851"/>
              <a:ext cx="121320" cy="219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BF8BF02-531E-6B20-249A-37119CBE36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63393" y="1339211"/>
                <a:ext cx="1569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0DCA7E-8A47-9FCE-6E10-C0C84A2AA4D9}"/>
                  </a:ext>
                </a:extLst>
              </p14:cNvPr>
              <p14:cNvContentPartPr/>
              <p14:nvPr/>
            </p14:nvContentPartPr>
            <p14:xfrm>
              <a:off x="4317313" y="2158571"/>
              <a:ext cx="237960" cy="102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0DCA7E-8A47-9FCE-6E10-C0C84A2AA4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99673" y="2140571"/>
                <a:ext cx="273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32D01B-480E-C4CF-38FD-287AD01EF401}"/>
                  </a:ext>
                </a:extLst>
              </p14:cNvPr>
              <p14:cNvContentPartPr/>
              <p14:nvPr/>
            </p14:nvContentPartPr>
            <p14:xfrm>
              <a:off x="4345393" y="2934731"/>
              <a:ext cx="232920" cy="124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32D01B-480E-C4CF-38FD-287AD01EF4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27393" y="2917091"/>
                <a:ext cx="26856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3F0CA41-B869-D565-4BDE-43DD15A936A2}"/>
              </a:ext>
            </a:extLst>
          </p:cNvPr>
          <p:cNvGrpSpPr/>
          <p:nvPr/>
        </p:nvGrpSpPr>
        <p:grpSpPr>
          <a:xfrm>
            <a:off x="4354753" y="3883331"/>
            <a:ext cx="219960" cy="123480"/>
            <a:chOff x="4354753" y="3883331"/>
            <a:chExt cx="21996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788D7C-2B2C-CAA8-1DCF-862059F6D332}"/>
                    </a:ext>
                  </a:extLst>
                </p14:cNvPr>
                <p14:cNvContentPartPr/>
                <p14:nvPr/>
              </p14:nvContentPartPr>
              <p14:xfrm>
                <a:off x="4354753" y="3883331"/>
                <a:ext cx="123120" cy="12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788D7C-2B2C-CAA8-1DCF-862059F6D3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7113" y="3865331"/>
                  <a:ext cx="158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3CA138-B2DA-31AB-FFE2-1248DEBD6170}"/>
                    </a:ext>
                  </a:extLst>
                </p14:cNvPr>
                <p14:cNvContentPartPr/>
                <p14:nvPr/>
              </p14:nvContentPartPr>
              <p14:xfrm>
                <a:off x="4458433" y="3895211"/>
                <a:ext cx="116280" cy="64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3CA138-B2DA-31AB-FFE2-1248DEBD61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40793" y="3877571"/>
                  <a:ext cx="1519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6574168-CA11-1B3F-458F-800BCC74976B}"/>
              </a:ext>
            </a:extLst>
          </p:cNvPr>
          <p:cNvGrpSpPr/>
          <p:nvPr/>
        </p:nvGrpSpPr>
        <p:grpSpPr>
          <a:xfrm>
            <a:off x="5429713" y="4024811"/>
            <a:ext cx="414000" cy="249480"/>
            <a:chOff x="5429713" y="4024811"/>
            <a:chExt cx="41400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CF8423-080D-DACB-C081-F4BE72078504}"/>
                    </a:ext>
                  </a:extLst>
                </p14:cNvPr>
                <p14:cNvContentPartPr/>
                <p14:nvPr/>
              </p14:nvContentPartPr>
              <p14:xfrm>
                <a:off x="5429713" y="4152251"/>
                <a:ext cx="10512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CF8423-080D-DACB-C081-F4BE72078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11713" y="4134611"/>
                  <a:ext cx="14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B9E9CB-4F71-25D8-53E2-F4892E907F99}"/>
                    </a:ext>
                  </a:extLst>
                </p14:cNvPr>
                <p14:cNvContentPartPr/>
                <p14:nvPr/>
              </p14:nvContentPartPr>
              <p14:xfrm>
                <a:off x="5655793" y="4152251"/>
                <a:ext cx="1879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B9E9CB-4F71-25D8-53E2-F4892E907F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7793" y="4134611"/>
                  <a:ext cx="223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7BBF6A-FFD1-62CF-5BD4-C557EC94AAEF}"/>
                    </a:ext>
                  </a:extLst>
                </p14:cNvPr>
                <p14:cNvContentPartPr/>
                <p14:nvPr/>
              </p14:nvContentPartPr>
              <p14:xfrm>
                <a:off x="5449873" y="4024811"/>
                <a:ext cx="93240" cy="249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7BBF6A-FFD1-62CF-5BD4-C557EC94AA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2233" y="4006811"/>
                  <a:ext cx="1288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A93235-9967-1A69-9410-AB5C79519D87}"/>
              </a:ext>
            </a:extLst>
          </p:cNvPr>
          <p:cNvGrpSpPr/>
          <p:nvPr/>
        </p:nvGrpSpPr>
        <p:grpSpPr>
          <a:xfrm>
            <a:off x="7220713" y="4006091"/>
            <a:ext cx="385920" cy="308160"/>
            <a:chOff x="7220713" y="4006091"/>
            <a:chExt cx="3859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0972ED-2F91-6A92-993C-A80A4A9B354E}"/>
                    </a:ext>
                  </a:extLst>
                </p14:cNvPr>
                <p14:cNvContentPartPr/>
                <p14:nvPr/>
              </p14:nvContentPartPr>
              <p14:xfrm>
                <a:off x="7220713" y="4152251"/>
                <a:ext cx="15012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0972ED-2F91-6A92-993C-A80A4A9B35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02713" y="4134611"/>
                  <a:ext cx="185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23179A-B29B-45F2-53C5-45F1A0EBC25A}"/>
                    </a:ext>
                  </a:extLst>
                </p14:cNvPr>
                <p14:cNvContentPartPr/>
                <p14:nvPr/>
              </p14:nvContentPartPr>
              <p14:xfrm>
                <a:off x="7465873" y="4152251"/>
                <a:ext cx="1407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23179A-B29B-45F2-53C5-45F1A0EBC2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47873" y="4134611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F7F9DA-D8E5-C889-942A-CECFEADBA63A}"/>
                    </a:ext>
                  </a:extLst>
                </p14:cNvPr>
                <p14:cNvContentPartPr/>
                <p14:nvPr/>
              </p14:nvContentPartPr>
              <p14:xfrm>
                <a:off x="7509433" y="4006091"/>
                <a:ext cx="85320" cy="308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F7F9DA-D8E5-C889-942A-CECFEADBA6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91433" y="3988091"/>
                  <a:ext cx="12096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DF6E046-DF68-C993-98E1-E6B585FD46FD}"/>
                  </a:ext>
                </a:extLst>
              </p14:cNvPr>
              <p14:cNvContentPartPr/>
              <p14:nvPr/>
            </p14:nvContentPartPr>
            <p14:xfrm>
              <a:off x="5459233" y="5080691"/>
              <a:ext cx="111240" cy="236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DF6E046-DF68-C993-98E1-E6B585FD46F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41233" y="5063051"/>
                <a:ext cx="1468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C99A2C2-7EDC-86DE-2DE3-C463C700036B}"/>
                  </a:ext>
                </a:extLst>
              </p14:cNvPr>
              <p14:cNvContentPartPr/>
              <p14:nvPr/>
            </p14:nvContentPartPr>
            <p14:xfrm>
              <a:off x="7511233" y="5072411"/>
              <a:ext cx="86760" cy="84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C99A2C2-7EDC-86DE-2DE3-C463C700036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93593" y="5054411"/>
                <a:ext cx="12240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AE22C97-7C2A-C79C-DD98-40068198348C}"/>
              </a:ext>
            </a:extLst>
          </p:cNvPr>
          <p:cNvGrpSpPr/>
          <p:nvPr/>
        </p:nvGrpSpPr>
        <p:grpSpPr>
          <a:xfrm>
            <a:off x="6541753" y="5161331"/>
            <a:ext cx="1102680" cy="118800"/>
            <a:chOff x="6541753" y="5161331"/>
            <a:chExt cx="11026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FF2A1E-3B29-BD3B-A52F-661DE5D22F27}"/>
                    </a:ext>
                  </a:extLst>
                </p14:cNvPr>
                <p14:cNvContentPartPr/>
                <p14:nvPr/>
              </p14:nvContentPartPr>
              <p14:xfrm>
                <a:off x="6541753" y="5189411"/>
                <a:ext cx="23508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FF2A1E-3B29-BD3B-A52F-661DE5D22F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24113" y="5171411"/>
                  <a:ext cx="270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AD5119-BC1B-2B76-3B91-32244B195488}"/>
                    </a:ext>
                  </a:extLst>
                </p14:cNvPr>
                <p14:cNvContentPartPr/>
                <p14:nvPr/>
              </p14:nvContentPartPr>
              <p14:xfrm>
                <a:off x="6919033" y="5189411"/>
                <a:ext cx="1688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AD5119-BC1B-2B76-3B91-32244B1954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01393" y="5171411"/>
                  <a:ext cx="204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65305-5983-804A-5B94-525B5EC11E18}"/>
                    </a:ext>
                  </a:extLst>
                </p14:cNvPr>
                <p14:cNvContentPartPr/>
                <p14:nvPr/>
              </p14:nvContentPartPr>
              <p14:xfrm>
                <a:off x="7239793" y="5189411"/>
                <a:ext cx="1497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65305-5983-804A-5B94-525B5EC11E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21793" y="5171411"/>
                  <a:ext cx="185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E9DAA1-6DDC-25EA-283F-31D34A649A6E}"/>
                    </a:ext>
                  </a:extLst>
                </p14:cNvPr>
                <p14:cNvContentPartPr/>
                <p14:nvPr/>
              </p14:nvContentPartPr>
              <p14:xfrm>
                <a:off x="7531753" y="5189411"/>
                <a:ext cx="11268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E9DAA1-6DDC-25EA-283F-31D34A649A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13753" y="5171411"/>
                  <a:ext cx="148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A0A561-3EAC-2150-40C9-C5E306871DE5}"/>
                    </a:ext>
                  </a:extLst>
                </p14:cNvPr>
                <p14:cNvContentPartPr/>
                <p14:nvPr/>
              </p14:nvContentPartPr>
              <p14:xfrm>
                <a:off x="7504393" y="5184371"/>
                <a:ext cx="93960" cy="9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A0A561-3EAC-2150-40C9-C5E306871D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86753" y="5166731"/>
                  <a:ext cx="129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F4840A-3A56-BB82-1599-F4995FAB3877}"/>
                    </a:ext>
                  </a:extLst>
                </p14:cNvPr>
                <p14:cNvContentPartPr/>
                <p14:nvPr/>
              </p14:nvContentPartPr>
              <p14:xfrm>
                <a:off x="7456153" y="5161331"/>
                <a:ext cx="119880" cy="1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F4840A-3A56-BB82-1599-F4995FAB38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38513" y="5143691"/>
                  <a:ext cx="155520" cy="49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DF5AD08-A65A-BF7D-9FD3-379D11F19913}"/>
              </a:ext>
            </a:extLst>
          </p:cNvPr>
          <p:cNvSpPr txBox="1"/>
          <p:nvPr/>
        </p:nvSpPr>
        <p:spPr>
          <a:xfrm>
            <a:off x="1074655" y="1701371"/>
            <a:ext cx="210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Pre-processing  of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95167A-A1EF-B9DB-CD02-329139F4EF4F}"/>
              </a:ext>
            </a:extLst>
          </p:cNvPr>
          <p:cNvSpPr txBox="1"/>
          <p:nvPr/>
        </p:nvSpPr>
        <p:spPr>
          <a:xfrm>
            <a:off x="4542610" y="1765351"/>
            <a:ext cx="130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Training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CE5144-A4EA-FE5B-B792-E612F0D986B0}"/>
              </a:ext>
            </a:extLst>
          </p:cNvPr>
          <p:cNvSpPr txBox="1"/>
          <p:nvPr/>
        </p:nvSpPr>
        <p:spPr>
          <a:xfrm>
            <a:off x="3808854" y="33668"/>
            <a:ext cx="356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PROPOSED MODEL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E920E8B-A05A-D4E8-244D-37A6A70DDEAE}"/>
              </a:ext>
            </a:extLst>
          </p:cNvPr>
          <p:cNvGrpSpPr/>
          <p:nvPr/>
        </p:nvGrpSpPr>
        <p:grpSpPr>
          <a:xfrm>
            <a:off x="112873" y="3458891"/>
            <a:ext cx="489600" cy="360"/>
            <a:chOff x="112873" y="3458891"/>
            <a:chExt cx="4896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4F9147-ABF4-B37A-C71F-B8F3CA227A51}"/>
                    </a:ext>
                  </a:extLst>
                </p14:cNvPr>
                <p14:cNvContentPartPr/>
                <p14:nvPr/>
              </p14:nvContentPartPr>
              <p14:xfrm>
                <a:off x="433273" y="3458891"/>
                <a:ext cx="16920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4F9147-ABF4-B37A-C71F-B8F3CA227A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8953" y="3454571"/>
                  <a:ext cx="177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F4EC1A-85B4-C63B-D3B1-14AB72A4D7A9}"/>
                    </a:ext>
                  </a:extLst>
                </p14:cNvPr>
                <p14:cNvContentPartPr/>
                <p14:nvPr/>
              </p14:nvContentPartPr>
              <p14:xfrm>
                <a:off x="112873" y="3458891"/>
                <a:ext cx="18720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F4EC1A-85B4-C63B-D3B1-14AB72A4D7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553" y="3454571"/>
                  <a:ext cx="1958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3B1CAE-C71C-615E-5EEC-44DE4CEE5625}"/>
              </a:ext>
            </a:extLst>
          </p:cNvPr>
          <p:cNvGrpSpPr/>
          <p:nvPr/>
        </p:nvGrpSpPr>
        <p:grpSpPr>
          <a:xfrm>
            <a:off x="819913" y="3458891"/>
            <a:ext cx="1680840" cy="360"/>
            <a:chOff x="819913" y="3458891"/>
            <a:chExt cx="1680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A73337-43C4-8222-C6F8-0BED4271A97E}"/>
                    </a:ext>
                  </a:extLst>
                </p14:cNvPr>
                <p14:cNvContentPartPr/>
                <p14:nvPr/>
              </p14:nvContentPartPr>
              <p14:xfrm>
                <a:off x="819913" y="3458891"/>
                <a:ext cx="1497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A73337-43C4-8222-C6F8-0BED4271A9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5593" y="3454571"/>
                  <a:ext cx="158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17872D-4723-4855-4B34-E3650A7CEB7A}"/>
                    </a:ext>
                  </a:extLst>
                </p14:cNvPr>
                <p14:cNvContentPartPr/>
                <p14:nvPr/>
              </p14:nvContentPartPr>
              <p14:xfrm>
                <a:off x="1083433" y="3458891"/>
                <a:ext cx="216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17872D-4723-4855-4B34-E3650A7CEB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9113" y="3454571"/>
                  <a:ext cx="225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34474C-1FCD-49C0-4240-2621B849B704}"/>
                    </a:ext>
                  </a:extLst>
                </p14:cNvPr>
                <p14:cNvContentPartPr/>
                <p14:nvPr/>
              </p14:nvContentPartPr>
              <p14:xfrm>
                <a:off x="1422913" y="3458891"/>
                <a:ext cx="15984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34474C-1FCD-49C0-4240-2621B849B7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18593" y="3454571"/>
                  <a:ext cx="168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0648D8-33B2-8BA6-E0D4-2469B6919965}"/>
                    </a:ext>
                  </a:extLst>
                </p14:cNvPr>
                <p14:cNvContentPartPr/>
                <p14:nvPr/>
              </p14:nvContentPartPr>
              <p14:xfrm>
                <a:off x="1847353" y="3458891"/>
                <a:ext cx="25380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0648D8-33B2-8BA6-E0D4-2469B69199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43033" y="3454571"/>
                  <a:ext cx="262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2A6654-D429-D721-C44A-6FE55E3BE2A7}"/>
                    </a:ext>
                  </a:extLst>
                </p14:cNvPr>
                <p14:cNvContentPartPr/>
                <p14:nvPr/>
              </p14:nvContentPartPr>
              <p14:xfrm>
                <a:off x="2318593" y="3458891"/>
                <a:ext cx="1821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2A6654-D429-D721-C44A-6FE55E3BE2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14273" y="3454571"/>
                  <a:ext cx="1908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06C93F-AB2F-9EA9-BA6F-AD1AE632D4C8}"/>
                  </a:ext>
                </a:extLst>
              </p14:cNvPr>
              <p14:cNvContentPartPr/>
              <p14:nvPr/>
            </p14:nvContentPartPr>
            <p14:xfrm>
              <a:off x="2752033" y="3458891"/>
              <a:ext cx="15048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06C93F-AB2F-9EA9-BA6F-AD1AE632D4C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47713" y="3454571"/>
                <a:ext cx="159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DF16839-115A-8165-3ABB-B28A23CAE5A3}"/>
                  </a:ext>
                </a:extLst>
              </p14:cNvPr>
              <p14:cNvContentPartPr/>
              <p14:nvPr/>
            </p14:nvContentPartPr>
            <p14:xfrm>
              <a:off x="3101233" y="3458891"/>
              <a:ext cx="18792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DF16839-115A-8165-3ABB-B28A23CAE5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96913" y="3454571"/>
                <a:ext cx="196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170A60A-ECBB-1C1E-E0AD-5AE030F45B26}"/>
                  </a:ext>
                </a:extLst>
              </p14:cNvPr>
              <p14:cNvContentPartPr/>
              <p14:nvPr/>
            </p14:nvContentPartPr>
            <p14:xfrm>
              <a:off x="5297593" y="3458891"/>
              <a:ext cx="12168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170A60A-ECBB-1C1E-E0AD-5AE030F45B2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93273" y="3454571"/>
                <a:ext cx="130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3E87EA9-AA7B-09E1-5DF3-2781B901A421}"/>
                  </a:ext>
                </a:extLst>
              </p14:cNvPr>
              <p14:cNvContentPartPr/>
              <p14:nvPr/>
            </p14:nvContentPartPr>
            <p14:xfrm>
              <a:off x="5598913" y="3458891"/>
              <a:ext cx="15048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3E87EA9-AA7B-09E1-5DF3-2781B901A42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94593" y="3454571"/>
                <a:ext cx="159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E13017A-D8AC-9E6A-B04D-A0A6014CA3B2}"/>
                  </a:ext>
                </a:extLst>
              </p14:cNvPr>
              <p14:cNvContentPartPr/>
              <p14:nvPr/>
            </p14:nvContentPartPr>
            <p14:xfrm>
              <a:off x="5966833" y="3458891"/>
              <a:ext cx="939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E13017A-D8AC-9E6A-B04D-A0A6014CA3B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962513" y="3454571"/>
                <a:ext cx="10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0F2535-3A1E-4C03-CD9A-39EE2304D9DF}"/>
                  </a:ext>
                </a:extLst>
              </p14:cNvPr>
              <p14:cNvContentPartPr/>
              <p14:nvPr/>
            </p14:nvContentPartPr>
            <p14:xfrm>
              <a:off x="6230713" y="3458891"/>
              <a:ext cx="12204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0F2535-3A1E-4C03-CD9A-39EE2304D9D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26393" y="3454571"/>
                <a:ext cx="130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528927E-08A0-0852-40C7-33D428A943A6}"/>
                  </a:ext>
                </a:extLst>
              </p14:cNvPr>
              <p14:cNvContentPartPr/>
              <p14:nvPr/>
            </p14:nvContentPartPr>
            <p14:xfrm>
              <a:off x="6598633" y="3458891"/>
              <a:ext cx="16920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528927E-08A0-0852-40C7-33D428A943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94313" y="3454571"/>
                <a:ext cx="1778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F6C9C7B-4A72-52DC-109E-65155E563EDC}"/>
              </a:ext>
            </a:extLst>
          </p:cNvPr>
          <p:cNvGrpSpPr/>
          <p:nvPr/>
        </p:nvGrpSpPr>
        <p:grpSpPr>
          <a:xfrm>
            <a:off x="6966193" y="3458891"/>
            <a:ext cx="2157840" cy="360"/>
            <a:chOff x="6966193" y="3458891"/>
            <a:chExt cx="2157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F2018C-3237-FDF7-9BFF-7C8A762D0703}"/>
                    </a:ext>
                  </a:extLst>
                </p14:cNvPr>
                <p14:cNvContentPartPr/>
                <p14:nvPr/>
              </p14:nvContentPartPr>
              <p14:xfrm>
                <a:off x="6966193" y="3458891"/>
                <a:ext cx="9360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F2018C-3237-FDF7-9BFF-7C8A762D070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61873" y="3454571"/>
                  <a:ext cx="10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A17EAE-A95E-AF1C-9214-FCC5D377F366}"/>
                    </a:ext>
                  </a:extLst>
                </p14:cNvPr>
                <p14:cNvContentPartPr/>
                <p14:nvPr/>
              </p14:nvContentPartPr>
              <p14:xfrm>
                <a:off x="7211353" y="3458891"/>
                <a:ext cx="8388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A17EAE-A95E-AF1C-9214-FCC5D377F3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07033" y="3454571"/>
                  <a:ext cx="92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03BC76-D912-7AB6-F569-D5A5E0FDC4A8}"/>
                    </a:ext>
                  </a:extLst>
                </p14:cNvPr>
                <p14:cNvContentPartPr/>
                <p14:nvPr/>
              </p14:nvContentPartPr>
              <p14:xfrm>
                <a:off x="7447153" y="3458891"/>
                <a:ext cx="15948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03BC76-D912-7AB6-F569-D5A5E0FDC4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2833" y="3454571"/>
                  <a:ext cx="16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FBFAE7-0B07-D109-29A3-961DBA057A27}"/>
                    </a:ext>
                  </a:extLst>
                </p14:cNvPr>
                <p14:cNvContentPartPr/>
                <p14:nvPr/>
              </p14:nvContentPartPr>
              <p14:xfrm>
                <a:off x="7767193" y="3458891"/>
                <a:ext cx="12168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FBFAE7-0B07-D109-29A3-961DBA057A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2873" y="3454571"/>
                  <a:ext cx="130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98E849-A9D4-49F0-237B-7B92ABDC4D31}"/>
                    </a:ext>
                  </a:extLst>
                </p14:cNvPr>
                <p14:cNvContentPartPr/>
                <p14:nvPr/>
              </p14:nvContentPartPr>
              <p14:xfrm>
                <a:off x="8059513" y="3458891"/>
                <a:ext cx="18792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98E849-A9D4-49F0-237B-7B92ABDC4D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55193" y="3454571"/>
                  <a:ext cx="19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638A52-502E-0796-BAAE-A2BBEB337DA4}"/>
                    </a:ext>
                  </a:extLst>
                </p14:cNvPr>
                <p14:cNvContentPartPr/>
                <p14:nvPr/>
              </p14:nvContentPartPr>
              <p14:xfrm>
                <a:off x="8370553" y="3458891"/>
                <a:ext cx="15012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638A52-502E-0796-BAAE-A2BBEB337D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66233" y="3454571"/>
                  <a:ext cx="158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0A46AC-11BD-174D-27F9-0AD800732534}"/>
                    </a:ext>
                  </a:extLst>
                </p14:cNvPr>
                <p14:cNvContentPartPr/>
                <p14:nvPr/>
              </p14:nvContentPartPr>
              <p14:xfrm>
                <a:off x="8653513" y="3458891"/>
                <a:ext cx="24480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0A46AC-11BD-174D-27F9-0AD80073253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49193" y="3454571"/>
                  <a:ext cx="253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FDDFDC9-4C5E-DD48-3358-D55FA893B0A2}"/>
                    </a:ext>
                  </a:extLst>
                </p14:cNvPr>
                <p14:cNvContentPartPr/>
                <p14:nvPr/>
              </p14:nvContentPartPr>
              <p14:xfrm>
                <a:off x="8983633" y="3458891"/>
                <a:ext cx="14040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FDDFDC9-4C5E-DD48-3358-D55FA893B0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79313" y="3454571"/>
                  <a:ext cx="14904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90E0D55-7453-BC9A-7218-73B3C6818355}"/>
                  </a:ext>
                </a:extLst>
              </p14:cNvPr>
              <p14:cNvContentPartPr/>
              <p14:nvPr/>
            </p14:nvContentPartPr>
            <p14:xfrm>
              <a:off x="9313393" y="3458891"/>
              <a:ext cx="13140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90E0D55-7453-BC9A-7218-73B3C681835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309073" y="3454571"/>
                <a:ext cx="1400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C9259BA-9EAC-4DF0-8F60-0F2644AA3A0E}"/>
              </a:ext>
            </a:extLst>
          </p:cNvPr>
          <p:cNvGrpSpPr/>
          <p:nvPr/>
        </p:nvGrpSpPr>
        <p:grpSpPr>
          <a:xfrm>
            <a:off x="9643873" y="3458891"/>
            <a:ext cx="2430720" cy="360"/>
            <a:chOff x="9643873" y="3458891"/>
            <a:chExt cx="2430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87A85CC-500F-9F0D-3FD0-9FA239C6BC9A}"/>
                    </a:ext>
                  </a:extLst>
                </p14:cNvPr>
                <p14:cNvContentPartPr/>
                <p14:nvPr/>
              </p14:nvContentPartPr>
              <p14:xfrm>
                <a:off x="9643873" y="3458891"/>
                <a:ext cx="1497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87A85CC-500F-9F0D-3FD0-9FA239C6BC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39553" y="3454571"/>
                  <a:ext cx="158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A1D215-E472-DD66-D720-6B94D1A768DD}"/>
                    </a:ext>
                  </a:extLst>
                </p14:cNvPr>
                <p14:cNvContentPartPr/>
                <p14:nvPr/>
              </p14:nvContentPartPr>
              <p14:xfrm>
                <a:off x="9926473" y="3458891"/>
                <a:ext cx="25380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DA1D215-E472-DD66-D720-6B94D1A76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2153" y="3454571"/>
                  <a:ext cx="262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8E9F4CD-6E39-5361-C36B-E3FCF77264D4}"/>
                    </a:ext>
                  </a:extLst>
                </p14:cNvPr>
                <p14:cNvContentPartPr/>
                <p14:nvPr/>
              </p14:nvContentPartPr>
              <p14:xfrm>
                <a:off x="10274953" y="3458891"/>
                <a:ext cx="14112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8E9F4CD-6E39-5361-C36B-E3FCF77264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70633" y="3454571"/>
                  <a:ext cx="149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A3E3C5-B957-8C13-456F-5F29501F8B55}"/>
                    </a:ext>
                  </a:extLst>
                </p14:cNvPr>
                <p14:cNvContentPartPr/>
                <p14:nvPr/>
              </p14:nvContentPartPr>
              <p14:xfrm>
                <a:off x="10538833" y="3458891"/>
                <a:ext cx="1821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A3E3C5-B957-8C13-456F-5F29501F8B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34513" y="3454571"/>
                  <a:ext cx="19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F09F97-9C2C-BCE5-8424-C376D6F2CA4A}"/>
                    </a:ext>
                  </a:extLst>
                </p14:cNvPr>
                <p14:cNvContentPartPr/>
                <p14:nvPr/>
              </p14:nvContentPartPr>
              <p14:xfrm>
                <a:off x="10840873" y="3458891"/>
                <a:ext cx="1216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F09F97-9C2C-BCE5-8424-C376D6F2CA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6553" y="3454571"/>
                  <a:ext cx="130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A5CB894-E008-BF98-CA3C-387E81EDDE1D}"/>
                    </a:ext>
                  </a:extLst>
                </p14:cNvPr>
                <p14:cNvContentPartPr/>
                <p14:nvPr/>
              </p14:nvContentPartPr>
              <p14:xfrm>
                <a:off x="11104753" y="3458891"/>
                <a:ext cx="15912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A5CB894-E008-BF98-CA3C-387E81EDDE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00433" y="3454571"/>
                  <a:ext cx="167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5337B8-0B14-B92D-A2C0-C752ED3844E7}"/>
                    </a:ext>
                  </a:extLst>
                </p14:cNvPr>
                <p14:cNvContentPartPr/>
                <p14:nvPr/>
              </p14:nvContentPartPr>
              <p14:xfrm>
                <a:off x="11396713" y="3458891"/>
                <a:ext cx="14112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5337B8-0B14-B92D-A2C0-C752ED3844E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92393" y="3454571"/>
                  <a:ext cx="149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01C8FC-EB9A-39A7-4DA7-1BA702BD2B22}"/>
                    </a:ext>
                  </a:extLst>
                </p14:cNvPr>
                <p14:cNvContentPartPr/>
                <p14:nvPr/>
              </p14:nvContentPartPr>
              <p14:xfrm>
                <a:off x="11670313" y="3458891"/>
                <a:ext cx="1407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01C8FC-EB9A-39A7-4DA7-1BA702BD2B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65993" y="3454571"/>
                  <a:ext cx="149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4711EB-FF8A-6C7D-5017-A991D433D3CD}"/>
                    </a:ext>
                  </a:extLst>
                </p14:cNvPr>
                <p14:cNvContentPartPr/>
                <p14:nvPr/>
              </p14:nvContentPartPr>
              <p14:xfrm>
                <a:off x="11896393" y="3458891"/>
                <a:ext cx="2592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4711EB-FF8A-6C7D-5017-A991D433D3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92073" y="3454571"/>
                  <a:ext cx="34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2FE3EB-A78A-63F6-C7AA-F0CB7A2DABC9}"/>
                    </a:ext>
                  </a:extLst>
                </p14:cNvPr>
                <p14:cNvContentPartPr/>
                <p14:nvPr/>
              </p14:nvContentPartPr>
              <p14:xfrm>
                <a:off x="11887393" y="3458891"/>
                <a:ext cx="5580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2FE3EB-A78A-63F6-C7AA-F0CB7A2DAB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883073" y="3454571"/>
                  <a:ext cx="6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BBF2A19-4793-4F78-7AFC-8A559FBB0FF7}"/>
                    </a:ext>
                  </a:extLst>
                </p14:cNvPr>
                <p14:cNvContentPartPr/>
                <p14:nvPr/>
              </p14:nvContentPartPr>
              <p14:xfrm>
                <a:off x="11915113" y="3458891"/>
                <a:ext cx="15948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BBF2A19-4793-4F78-7AFC-8A559FBB0F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910793" y="3454571"/>
                  <a:ext cx="1681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D58F216-A2D8-DDD3-4C15-AE27513A2A2D}"/>
              </a:ext>
            </a:extLst>
          </p:cNvPr>
          <p:cNvGrpSpPr/>
          <p:nvPr/>
        </p:nvGrpSpPr>
        <p:grpSpPr>
          <a:xfrm>
            <a:off x="3515953" y="3458891"/>
            <a:ext cx="1554840" cy="9720"/>
            <a:chOff x="3515953" y="3458891"/>
            <a:chExt cx="155484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8F2378-E3A0-6C89-D4F9-005A63BE80C1}"/>
                    </a:ext>
                  </a:extLst>
                </p14:cNvPr>
                <p14:cNvContentPartPr/>
                <p14:nvPr/>
              </p14:nvContentPartPr>
              <p14:xfrm>
                <a:off x="3515953" y="3458891"/>
                <a:ext cx="13104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8F2378-E3A0-6C89-D4F9-005A63BE80C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11633" y="3454571"/>
                  <a:ext cx="139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30DB1A-FB39-1B9D-D24C-065CFC674411}"/>
                    </a:ext>
                  </a:extLst>
                </p14:cNvPr>
                <p14:cNvContentPartPr/>
                <p14:nvPr/>
              </p14:nvContentPartPr>
              <p14:xfrm>
                <a:off x="3817633" y="3458891"/>
                <a:ext cx="6444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30DB1A-FB39-1B9D-D24C-065CFC67441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13313" y="3454571"/>
                  <a:ext cx="73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DA851D-00FB-2236-D9BA-98ED221AA829}"/>
                    </a:ext>
                  </a:extLst>
                </p14:cNvPr>
                <p14:cNvContentPartPr/>
                <p14:nvPr/>
              </p14:nvContentPartPr>
              <p14:xfrm>
                <a:off x="4072153" y="3458891"/>
                <a:ext cx="16848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DA851D-00FB-2236-D9BA-98ED221AA8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67833" y="3454571"/>
                  <a:ext cx="177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06F8EA-AAF2-9922-1609-F96BC888DAE5}"/>
                    </a:ext>
                  </a:extLst>
                </p14:cNvPr>
                <p14:cNvContentPartPr/>
                <p14:nvPr/>
              </p14:nvContentPartPr>
              <p14:xfrm>
                <a:off x="4449073" y="3458891"/>
                <a:ext cx="1785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06F8EA-AAF2-9922-1609-F96BC888DAE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44753" y="3454571"/>
                  <a:ext cx="187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8053BD-6BFA-D4D8-C131-1E1DEED9AC60}"/>
                    </a:ext>
                  </a:extLst>
                </p14:cNvPr>
                <p14:cNvContentPartPr/>
                <p14:nvPr/>
              </p14:nvContentPartPr>
              <p14:xfrm>
                <a:off x="4797913" y="3458891"/>
                <a:ext cx="27288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8053BD-6BFA-D4D8-C131-1E1DEED9AC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93593" y="3454571"/>
                  <a:ext cx="281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A375EE-5594-60A0-7269-0ECB2C19A715}"/>
                    </a:ext>
                  </a:extLst>
                </p14:cNvPr>
                <p14:cNvContentPartPr/>
                <p14:nvPr/>
              </p14:nvContentPartPr>
              <p14:xfrm>
                <a:off x="4307953" y="3468251"/>
                <a:ext cx="6444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A375EE-5594-60A0-7269-0ECB2C19A7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03633" y="3463931"/>
                  <a:ext cx="7308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484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46EE7-9373-9E95-C8B7-FE269D6540D2}"/>
              </a:ext>
            </a:extLst>
          </p:cNvPr>
          <p:cNvSpPr txBox="1"/>
          <p:nvPr/>
        </p:nvSpPr>
        <p:spPr>
          <a:xfrm>
            <a:off x="584462" y="499621"/>
            <a:ext cx="643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NOVELITY OF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93D02-418C-3053-F68A-DAC383C630A8}"/>
              </a:ext>
            </a:extLst>
          </p:cNvPr>
          <p:cNvSpPr txBox="1"/>
          <p:nvPr/>
        </p:nvSpPr>
        <p:spPr>
          <a:xfrm>
            <a:off x="584462" y="1574276"/>
            <a:ext cx="10821971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 advanced version of RNN.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RNN cannot remember up  to large distance so to use LSTMs for the project.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Treating the dataset as sequential data and predicting the values as time series forecasting for better accuracy.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dataset will sorted based on the year of car sold, to catch the change in trend for the 	selling of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F3359E-7D9A-D1A3-CE0D-F9AB7DF4EE8C}"/>
                  </a:ext>
                </a:extLst>
              </p14:cNvPr>
              <p14:cNvContentPartPr/>
              <p14:nvPr/>
            </p14:nvContentPartPr>
            <p14:xfrm>
              <a:off x="631273" y="1142651"/>
              <a:ext cx="105192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F3359E-7D9A-D1A3-CE0D-F9AB7DF4E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633" y="1133651"/>
                <a:ext cx="10536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6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2DE8E-E95D-CC94-D037-02487FF1BFA8}"/>
              </a:ext>
            </a:extLst>
          </p:cNvPr>
          <p:cNvSpPr txBox="1"/>
          <p:nvPr/>
        </p:nvSpPr>
        <p:spPr>
          <a:xfrm>
            <a:off x="395926" y="641023"/>
            <a:ext cx="1116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A1D50-4D26-B880-6771-B7E7B9E5A7DF}"/>
              </a:ext>
            </a:extLst>
          </p:cNvPr>
          <p:cNvSpPr txBox="1"/>
          <p:nvPr/>
        </p:nvSpPr>
        <p:spPr>
          <a:xfrm>
            <a:off x="603193" y="1357944"/>
            <a:ext cx="10284643" cy="41207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</a:rPr>
              <a:t>Created Model Architecture with LSTMs for the input and hidden Layer.  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</a:rPr>
              <a:t>Give the model a dataset like the time series data such that it can 30 previous records.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</a:rPr>
              <a:t>Done with the architecture of the web application.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E9B80C-D2D5-3FAE-981B-F4D4494437E7}"/>
                  </a:ext>
                </a:extLst>
              </p14:cNvPr>
              <p14:cNvContentPartPr/>
              <p14:nvPr/>
            </p14:nvContentPartPr>
            <p14:xfrm>
              <a:off x="603193" y="1291691"/>
              <a:ext cx="99597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E9B80C-D2D5-3FAE-981B-F4D449443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193" y="1283051"/>
                <a:ext cx="9977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5DCEC2-63D0-731B-30FF-0AACAE9A8354}"/>
                  </a:ext>
                </a:extLst>
              </p14:cNvPr>
              <p14:cNvContentPartPr/>
              <p14:nvPr/>
            </p14:nvContentPartPr>
            <p14:xfrm>
              <a:off x="2045353" y="329905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5DCEC2-63D0-731B-30FF-0AACAE9A8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6713" y="32900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7860CF0-3C44-C099-B5C2-E9820478C38D}"/>
              </a:ext>
            </a:extLst>
          </p:cNvPr>
          <p:cNvGrpSpPr/>
          <p:nvPr/>
        </p:nvGrpSpPr>
        <p:grpSpPr>
          <a:xfrm>
            <a:off x="1225273" y="3643931"/>
            <a:ext cx="56880" cy="13680"/>
            <a:chOff x="1225273" y="3643931"/>
            <a:chExt cx="56880" cy="1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F3663D-6E31-11B5-351F-E6FEC710C996}"/>
                    </a:ext>
                  </a:extLst>
                </p14:cNvPr>
                <p14:cNvContentPartPr/>
                <p14:nvPr/>
              </p14:nvContentPartPr>
              <p14:xfrm>
                <a:off x="1225273" y="3643931"/>
                <a:ext cx="360" cy="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F3663D-6E31-11B5-351F-E6FEC710C9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7273" y="3535931"/>
                  <a:ext cx="36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BED234-A9D4-FB57-8C0E-3FE8C977C818}"/>
                    </a:ext>
                  </a:extLst>
                </p14:cNvPr>
                <p14:cNvContentPartPr/>
                <p14:nvPr/>
              </p14:nvContentPartPr>
              <p14:xfrm>
                <a:off x="1281793" y="365725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BED234-A9D4-FB57-8C0E-3FE8C977C8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4153" y="354925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4036DB-E1E4-1999-C171-4C3F551C4814}"/>
                    </a:ext>
                  </a:extLst>
                </p14:cNvPr>
                <p14:cNvContentPartPr/>
                <p14:nvPr/>
              </p14:nvContentPartPr>
              <p14:xfrm>
                <a:off x="1281793" y="365725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4036DB-E1E4-1999-C171-4C3F551C48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4153" y="354925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D56BF-8D96-F163-92C8-35E540A067E3}"/>
                  </a:ext>
                </a:extLst>
              </p14:cNvPr>
              <p14:cNvContentPartPr/>
              <p14:nvPr/>
            </p14:nvContentPartPr>
            <p14:xfrm>
              <a:off x="2365753" y="313885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D56BF-8D96-F163-92C8-35E540A06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7753" y="303085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A08FB5-C4CE-C437-2090-DE5F3ABB19F6}"/>
                  </a:ext>
                </a:extLst>
              </p14:cNvPr>
              <p14:cNvContentPartPr/>
              <p14:nvPr/>
            </p14:nvContentPartPr>
            <p14:xfrm>
              <a:off x="2743033" y="3163331"/>
              <a:ext cx="360" cy="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A08FB5-C4CE-C437-2090-DE5F3ABB19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25033" y="3055331"/>
                <a:ext cx="3600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03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2BA9E-A5BD-2748-21F1-8BFE158965EA}"/>
              </a:ext>
            </a:extLst>
          </p:cNvPr>
          <p:cNvSpPr txBox="1"/>
          <p:nvPr/>
        </p:nvSpPr>
        <p:spPr>
          <a:xfrm>
            <a:off x="509047" y="263950"/>
            <a:ext cx="105863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PRE-PROCESSING</a:t>
            </a:r>
          </a:p>
          <a:p>
            <a:endParaRPr lang="en-IN" sz="32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A8661-F0BC-60F1-4989-DDA4C52A8ED2}"/>
              </a:ext>
            </a:extLst>
          </p:cNvPr>
          <p:cNvSpPr txBox="1"/>
          <p:nvPr/>
        </p:nvSpPr>
        <p:spPr>
          <a:xfrm>
            <a:off x="509047" y="926766"/>
            <a:ext cx="10275217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and dropping rows consisting of null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​Initially there were 6019 records consisting of 14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​After data pre-processing the 5872 records remains for training and evaluating.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AFBBD-2E7F-0560-D1BA-787894AE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" y="2935627"/>
            <a:ext cx="4396834" cy="3072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047A1E-6202-2F5E-A1DB-8FA1E5E48694}"/>
                  </a:ext>
                </a:extLst>
              </p14:cNvPr>
              <p14:cNvContentPartPr/>
              <p14:nvPr/>
            </p14:nvContentPartPr>
            <p14:xfrm>
              <a:off x="1931593" y="2140931"/>
              <a:ext cx="86040" cy="3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047A1E-6202-2F5E-A1DB-8FA1E5E48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953" y="2032931"/>
                <a:ext cx="121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6BEC1C-D77C-EED0-8854-D1BCB78BC589}"/>
                  </a:ext>
                </a:extLst>
              </p14:cNvPr>
              <p14:cNvContentPartPr/>
              <p14:nvPr/>
            </p14:nvContentPartPr>
            <p14:xfrm>
              <a:off x="688153" y="37657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6BEC1C-D77C-EED0-8854-D1BCB78BC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153" y="268931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83385E5-D28C-F1CA-9028-4CFF57E03A48}"/>
              </a:ext>
            </a:extLst>
          </p:cNvPr>
          <p:cNvGrpSpPr/>
          <p:nvPr/>
        </p:nvGrpSpPr>
        <p:grpSpPr>
          <a:xfrm>
            <a:off x="2657924" y="436754"/>
            <a:ext cx="104040" cy="54720"/>
            <a:chOff x="951673" y="416531"/>
            <a:chExt cx="104040" cy="54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B46D3E-56F7-4E40-0A4C-1006C4E4EA71}"/>
                    </a:ext>
                  </a:extLst>
                </p14:cNvPr>
                <p14:cNvContentPartPr/>
                <p14:nvPr/>
              </p14:nvContentPartPr>
              <p14:xfrm>
                <a:off x="951673" y="448931"/>
                <a:ext cx="32760" cy="2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B46D3E-56F7-4E40-0A4C-1006C4E4EA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3673" y="340931"/>
                  <a:ext cx="68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28C946-0DE0-8F94-37B9-B70B1A79BE65}"/>
                    </a:ext>
                  </a:extLst>
                </p14:cNvPr>
                <p14:cNvContentPartPr/>
                <p14:nvPr/>
              </p14:nvContentPartPr>
              <p14:xfrm>
                <a:off x="1055353" y="43345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28C946-0DE0-8F94-37B9-B70B1A79B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7353" y="32545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81C9A-1DFD-7229-DFDC-4B8FE4DFC2D5}"/>
                    </a:ext>
                  </a:extLst>
                </p14:cNvPr>
                <p14:cNvContentPartPr/>
                <p14:nvPr/>
              </p14:nvContentPartPr>
              <p14:xfrm>
                <a:off x="1055353" y="416531"/>
                <a:ext cx="360" cy="1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81C9A-1DFD-7229-DFDC-4B8FE4DFC2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353" y="308531"/>
                  <a:ext cx="3600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E7BDF3-1D6D-890F-D17F-FCE2D01EAA16}"/>
                  </a:ext>
                </a:extLst>
              </p14:cNvPr>
              <p14:cNvContentPartPr/>
              <p14:nvPr/>
            </p14:nvContentPartPr>
            <p14:xfrm>
              <a:off x="1451353" y="394957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E7BDF3-1D6D-890F-D17F-FCE2D01EAA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3353" y="38415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6CDD08-2BAE-386E-5659-B7D17F234799}"/>
                  </a:ext>
                </a:extLst>
              </p14:cNvPr>
              <p14:cNvContentPartPr/>
              <p14:nvPr/>
            </p14:nvContentPartPr>
            <p14:xfrm>
              <a:off x="1451353" y="3949571"/>
              <a:ext cx="43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6CDD08-2BAE-386E-5659-B7D17F2347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3353" y="3841571"/>
                <a:ext cx="3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E4D824-7932-0057-69AD-32A4422107B7}"/>
                  </a:ext>
                </a:extLst>
              </p14:cNvPr>
              <p14:cNvContentPartPr/>
              <p14:nvPr/>
            </p14:nvContentPartPr>
            <p14:xfrm>
              <a:off x="536953" y="850331"/>
              <a:ext cx="107629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E4D824-7932-0057-69AD-32A4422107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953" y="841331"/>
                <a:ext cx="10780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137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934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Berlin Sans FB</vt:lpstr>
      <vt:lpstr>Calibri</vt:lpstr>
      <vt:lpstr>Gill Sans MT</vt:lpstr>
      <vt:lpstr>Times New Roman</vt:lpstr>
      <vt:lpstr>Gallery</vt:lpstr>
      <vt:lpstr>OLD VEHICLE PRICE PREDICTION USING LSTM rnn</vt:lpstr>
      <vt:lpstr>contents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and tables Needed</vt:lpstr>
      <vt:lpstr>CONNECTION OF Web backend with the ML Model API : </vt:lpstr>
      <vt:lpstr>PowerPoint Presentation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VEHICLE PRICE PREDICTION USING LSTMs rnn</dc:title>
  <dc:creator>Metmei A</dc:creator>
  <cp:lastModifiedBy>VaidhPrakash Singh</cp:lastModifiedBy>
  <cp:revision>118</cp:revision>
  <dcterms:created xsi:type="dcterms:W3CDTF">2022-09-27T09:16:07Z</dcterms:created>
  <dcterms:modified xsi:type="dcterms:W3CDTF">2023-02-17T06:01:55Z</dcterms:modified>
</cp:coreProperties>
</file>