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DA98C0A-B43E-4C9A-82D8-5541FEFA031A}" styleName="Table_0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488165" y="1941349"/>
            <a:ext cx="7772400" cy="80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u="sng" dirty="0"/>
              <a:t>Advanced Excel Data Analyzer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406769" y="5178669"/>
            <a:ext cx="6400800" cy="58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Class:  	     CSAI             Division: 	E	Batch: 3</a:t>
            </a:r>
          </a:p>
          <a:p>
            <a:pPr marL="0" lvl="0" indent="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lang="en-US"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Guide: SHARADA DESAI</a:t>
            </a:r>
            <a:endParaRPr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  <p:graphicFrame>
        <p:nvGraphicFramePr>
          <p:cNvPr id="93" name="Google Shape;93;p1"/>
          <p:cNvGraphicFramePr/>
          <p:nvPr>
            <p:extLst>
              <p:ext uri="{D42A27DB-BD31-4B8C-83A1-F6EECF244321}">
                <p14:modId xmlns:p14="http://schemas.microsoft.com/office/powerpoint/2010/main" val="1646218443"/>
              </p:ext>
            </p:extLst>
          </p:nvPr>
        </p:nvGraphicFramePr>
        <p:xfrm>
          <a:off x="1011115" y="2708030"/>
          <a:ext cx="6726500" cy="2375325"/>
        </p:xfrm>
        <a:graphic>
          <a:graphicData uri="http://schemas.openxmlformats.org/drawingml/2006/table">
            <a:tbl>
              <a:tblPr firstRow="1" firstCol="1" bandRow="1">
                <a:noFill/>
                <a:tableStyleId>{DDA98C0A-B43E-4C9A-82D8-5541FEFA031A}</a:tableStyleId>
              </a:tblPr>
              <a:tblGrid>
                <a:gridCol w="75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75">
                <a:tc>
                  <a:txBody>
                    <a:bodyPr/>
                    <a:lstStyle/>
                    <a:p>
                      <a:pPr marL="61595" marR="119380" lvl="0" indent="0" algn="ctr" rtl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Roll No.</a:t>
                      </a:r>
                      <a:endParaRPr sz="11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PRN</a:t>
                      </a:r>
                      <a:endParaRPr sz="11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of Student</a:t>
                      </a:r>
                      <a:endParaRPr sz="11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Contact No.</a:t>
                      </a:r>
                      <a:endParaRPr sz="11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Email ID</a:t>
                      </a:r>
                      <a:endParaRPr sz="11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50</a:t>
                      </a:r>
                      <a:endParaRPr sz="11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12414948</a:t>
                      </a:r>
                      <a:endParaRPr sz="11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ISHWARI SALUNKE</a:t>
                      </a:r>
                      <a:endParaRPr sz="11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9421008189</a:t>
                      </a:r>
                      <a:endParaRPr sz="11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 Ishwari.salunke24@vit.edu</a:t>
                      </a:r>
                      <a:endParaRPr sz="11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52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12410371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r>
                        <a:rPr lang="en-US" sz="11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VAIDIK SAMARTH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8830920593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vaidik.samarth24@vit.edu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60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12414029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HUNAIN SHAIKH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91566997911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hunain.shaikh24@vit.edu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69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12411515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YASH SHINDE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9881091459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yash.shinde24@vit.edu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72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12415124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TEJAS TERDALE 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8668977202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tejas.terdale24@vit.edu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 </a:t>
                      </a:r>
                      <a:endParaRPr sz="110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15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 </a:t>
                      </a:r>
                      <a:endParaRPr sz="1100" u="none" strike="noStrike" cap="none" dirty="0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4" name="Google Shape;94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4316" y="448408"/>
            <a:ext cx="1283676" cy="1362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u="sng" dirty="0"/>
              <a:t>Advanced Excel Data Analyzer </a:t>
            </a:r>
            <a:r>
              <a:rPr lang="en-US" dirty="0"/>
              <a:t>is a GUI-based application developed using Python, </a:t>
            </a:r>
            <a:r>
              <a:rPr lang="en-US" dirty="0" err="1"/>
              <a:t>Tkinter</a:t>
            </a:r>
            <a:r>
              <a:rPr lang="en-US" dirty="0"/>
              <a:t>, Pandas, Matplotlib, and Seaborn to facilitate efficient data analysis and visualization of Excel/CSV files. The application allows users to upload datasets, select a category column, choose a graph type, and optionally clean the data by removing missing values.</a:t>
            </a:r>
          </a:p>
          <a:p>
            <a:endParaRPr lang="en-US" dirty="0"/>
          </a:p>
          <a:p>
            <a:r>
              <a:rPr lang="en-US" dirty="0"/>
              <a:t>The tool provides three visualization options—Bar Chart, Line Chart, and Pie Chart—to help users gain insights into categorical data distributions. The analyzed data is summarized and exported as a CSV file, making it useful for business intelligence, research, and data-driven decision-making.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Flow Of Program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13" name="Google Shape;11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14" name="Google Shape;11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E4A1E-E56F-EFB5-32F3-E1E42F0FD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77" y="1089164"/>
            <a:ext cx="851063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the Application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The program initializes 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 window with a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an Excel/CSV File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selects a dataset using the file dialog.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file is loaded into a Pandas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Category Column &amp; Graph Type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retrieves column names from the dataset.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selects a categorical column and a graph type (Bar, Line, Pie).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(Optional)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If enabled, the program removes missing values from the selected column.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 &amp; Visualization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selected column's value counts are computed.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chosen graph type, the data is visualized using Matplotlib/Seaborn.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Summary Report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The summarized category count is saved as a CSV file in the working directory.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Completion Message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A message box notifies the user that the analysis is complete.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of Process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The user can upload a new file or exit the application.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1082180" y="1040227"/>
            <a:ext cx="7797567" cy="93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The Topics/Concept Which Are Covered From The Syllabus</a:t>
            </a:r>
            <a:br>
              <a:rPr lang="en-US" dirty="0"/>
            </a:br>
            <a:endParaRPr lang="en-US" dirty="0"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23" name="Google Shape;12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24" name="Google Shape;124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C7B7F8-8ABC-91E5-41DC-9F73AB568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1179" y="2115823"/>
            <a:ext cx="549862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&amp; Data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Reading Excel/CSV files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Extracting &amp; processing data from a dataset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 (Data Cleaning)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(Line Chart, Pie Chart)</a:t>
            </a:r>
          </a:p>
          <a:p>
            <a:pPr marL="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(Bar Chart, Color Palettes)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709225" y="687386"/>
            <a:ext cx="77255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 panose="020F0502020204030204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List Of The Topics/ Concept Which Are Out Of Syllabus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457200" y="201294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2000" b="1" dirty="0">
                <a:latin typeface="+mn-lt"/>
              </a:rPr>
              <a:t>Data Analysis Techniques</a:t>
            </a:r>
          </a:p>
          <a:p>
            <a:pPr marL="114300" indent="0">
              <a:buNone/>
            </a:pPr>
            <a:endParaRPr lang="en-US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Value counts for categorical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Summary generation and exporting as a CSV file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114300" indent="0">
              <a:buNone/>
            </a:pPr>
            <a:r>
              <a:rPr lang="en-US" sz="2000" b="1" dirty="0">
                <a:latin typeface="+mn-lt"/>
              </a:rPr>
              <a:t>Graphical User Interface (GUI) Programming</a:t>
            </a:r>
          </a:p>
          <a:p>
            <a:pPr marL="114300" indent="0">
              <a:buNone/>
            </a:pPr>
            <a:endParaRPr lang="en-US" sz="20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Tkinter</a:t>
            </a:r>
            <a:r>
              <a:rPr lang="en-US" sz="2000" dirty="0">
                <a:latin typeface="+mn-lt"/>
              </a:rPr>
              <a:t> (Widgets, Frames, Buttons, Labels, </a:t>
            </a:r>
            <a:r>
              <a:rPr lang="en-US" sz="2000" dirty="0" err="1">
                <a:latin typeface="+mn-lt"/>
              </a:rPr>
              <a:t>Messagebox</a:t>
            </a:r>
            <a:r>
              <a:rPr lang="en-US" sz="2000" dirty="0">
                <a:latin typeface="+mn-lt"/>
              </a:rPr>
              <a:t>, File Dialog)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Event Handling</a:t>
            </a:r>
          </a:p>
          <a:p>
            <a:pPr marL="546100">
              <a:spcBef>
                <a:spcPts val="0"/>
              </a:spcBef>
              <a:buSzPts val="3200"/>
            </a:pPr>
            <a:endParaRPr sz="2000" dirty="0">
              <a:latin typeface="+mn-lt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395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34" name="Google Shape;1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412866" y="-1433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 Output of Project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B66F9D-DED2-A611-A419-552099836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387" y="2087749"/>
            <a:ext cx="4992414" cy="367498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96A58B-E3FD-81D7-290D-DFAF1D134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43" y="1600199"/>
            <a:ext cx="3604545" cy="4525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dirty="0"/>
              <a:t>The Excel Data Analyzer provides an efficient way to process and visualize categorical data from Excel and CSV files. By integrating </a:t>
            </a:r>
            <a:r>
              <a:rPr lang="en-US" dirty="0" err="1"/>
              <a:t>Tkinter</a:t>
            </a:r>
            <a:r>
              <a:rPr lang="en-US" dirty="0"/>
              <a:t> for GUI, Pandas for data handling, and Matplotlib/Seaborn for visualization, the application ensures a seamless user experience for data cleaning, analysis, and graphical representation.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This project effectively applies key programming concepts such as GUI development, file handling, data preprocessing, and data visualization, reinforcing their practical significance. It serves as a foundation for more advanced data analytics applications, demonstrating the power of Python in real-world data analysis tasks.</a:t>
            </a: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53" name="Google Shape;1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54" name="Google Shape;15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940777" cy="93198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1/20/2025</a:t>
            </a:r>
          </a:p>
        </p:txBody>
      </p:sp>
      <p:sp>
        <p:nvSpPr>
          <p:cNvPr id="161" name="Google Shape;161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62" name="Google Shape;16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Name of Project(PYTHON FOR ENGINEERS)</a:t>
            </a:r>
          </a:p>
        </p:txBody>
      </p:sp>
      <p:sp>
        <p:nvSpPr>
          <p:cNvPr id="163" name="Google Shape;163;p8"/>
          <p:cNvSpPr/>
          <p:nvPr/>
        </p:nvSpPr>
        <p:spPr>
          <a:xfrm>
            <a:off x="2536829" y="2967335"/>
            <a:ext cx="40703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6197E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5400" b="1" i="0" u="none" strike="noStrike" cap="none">
              <a:solidFill>
                <a:srgbClr val="6197E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714</Words>
  <Application>Microsoft Office PowerPoint</Application>
  <PresentationFormat>On-screen Show (4:3)</PresentationFormat>
  <Paragraphs>111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Advanced Excel Data Analyzer</vt:lpstr>
      <vt:lpstr>Abstract</vt:lpstr>
      <vt:lpstr>Flow Of Program</vt:lpstr>
      <vt:lpstr>List Of The Topics/Concept Which Are Covered From The Syllabus </vt:lpstr>
      <vt:lpstr>List Of The Topics/ Concept Which Are Out Of Syllabus</vt:lpstr>
      <vt:lpstr>Final Output of Project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Project</dc:title>
  <dc:creator/>
  <cp:lastModifiedBy>Vaidik Samarth</cp:lastModifiedBy>
  <cp:revision>5</cp:revision>
  <dcterms:created xsi:type="dcterms:W3CDTF">2025-01-22T09:07:40Z</dcterms:created>
  <dcterms:modified xsi:type="dcterms:W3CDTF">2025-02-20T10:44:25Z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E7227CFB90114CAA881B88668BFDCC30_12</vt:lpwstr>
  </property>
  <property fmtid="{D5CDD505-2E9C-101B-9397-08002B2CF9AE}" pid="3" name="KSOProductBuildVer">
    <vt:lpwstr>2057-12.2.0.19805</vt:lpwstr>
  </property>
</Properties>
</file>