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0" r:id="rId1"/>
  </p:sldMasterIdLst>
  <p:sldIdLst>
    <p:sldId id="256" r:id="rId2"/>
    <p:sldId id="261" r:id="rId3"/>
    <p:sldId id="257" r:id="rId4"/>
    <p:sldId id="265" r:id="rId5"/>
    <p:sldId id="258" r:id="rId6"/>
    <p:sldId id="266" r:id="rId7"/>
    <p:sldId id="260" r:id="rId8"/>
    <p:sldId id="267" r:id="rId9"/>
    <p:sldId id="264" r:id="rId10"/>
    <p:sldId id="259" r:id="rId11"/>
    <p:sldId id="268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482" autoAdjust="0"/>
    <p:restoredTop sz="94660"/>
  </p:normalViewPr>
  <p:slideViewPr>
    <p:cSldViewPr snapToGrid="0">
      <p:cViewPr varScale="1">
        <p:scale>
          <a:sx n="72" d="100"/>
          <a:sy n="72" d="100"/>
        </p:scale>
        <p:origin x="1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093283-2980-4268-8E17-C90C1D1D4BA5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611202-7FBB-42C0-A457-3D5C6154105B}">
      <dgm:prSet/>
      <dgm:spPr/>
      <dgm:t>
        <a:bodyPr/>
        <a:lstStyle/>
        <a:p>
          <a:pPr rtl="0" eaLnBrk="1" latinLnBrk="0" hangingPunct="1">
            <a:buClr>
              <a:schemeClr val="accent1"/>
            </a:buClr>
            <a:buSzPct val="80000"/>
            <a:buFont typeface="Wingdings 3" panose="05040102010807070707" pitchFamily="18" charset="2"/>
            <a:buChar char="u"/>
          </a:pPr>
          <a:r>
            <a:rPr lang="en-US" dirty="0">
              <a:solidFill>
                <a:schemeClr val="tx1"/>
              </a:solidFill>
            </a:rPr>
            <a:t>Mini project guide:</a:t>
          </a:r>
          <a:endParaRPr lang="en-IN" dirty="0">
            <a:solidFill>
              <a:schemeClr val="tx1"/>
            </a:solidFill>
          </a:endParaRPr>
        </a:p>
      </dgm:t>
    </dgm:pt>
    <dgm:pt modelId="{DD95F3A4-CA7D-4457-8B32-D121DAB9CD8F}" type="parTrans" cxnId="{DC59B991-AFB1-4375-8B19-B07549DC4844}">
      <dgm:prSet/>
      <dgm:spPr/>
      <dgm:t>
        <a:bodyPr/>
        <a:lstStyle/>
        <a:p>
          <a:endParaRPr lang="en-US"/>
        </a:p>
      </dgm:t>
    </dgm:pt>
    <dgm:pt modelId="{5027FB23-7074-4159-BB3F-11B6785628DC}" type="sibTrans" cxnId="{DC59B991-AFB1-4375-8B19-B07549DC4844}">
      <dgm:prSet/>
      <dgm:spPr/>
      <dgm:t>
        <a:bodyPr/>
        <a:lstStyle/>
        <a:p>
          <a:endParaRPr lang="en-US"/>
        </a:p>
      </dgm:t>
    </dgm:pt>
    <dgm:pt modelId="{86DA88DD-4F4C-4867-AE5E-16948318373E}">
      <dgm:prSet/>
      <dgm:spPr/>
      <dgm:t>
        <a:bodyPr/>
        <a:lstStyle/>
        <a:p>
          <a:pPr rtl="0" eaLnBrk="1" latinLnBrk="0" hangingPunct="1"/>
          <a:r>
            <a:rPr lang="en-US" dirty="0"/>
            <a:t>Members:</a:t>
          </a:r>
          <a:endParaRPr lang="en-IN" dirty="0"/>
        </a:p>
      </dgm:t>
    </dgm:pt>
    <dgm:pt modelId="{09A08124-CFDF-4DC3-92CA-7E7D39691323}" type="parTrans" cxnId="{39F38B86-FA13-4C83-9FB2-143CCE9E9728}">
      <dgm:prSet/>
      <dgm:spPr/>
      <dgm:t>
        <a:bodyPr/>
        <a:lstStyle/>
        <a:p>
          <a:endParaRPr lang="en-US"/>
        </a:p>
      </dgm:t>
    </dgm:pt>
    <dgm:pt modelId="{D97CD218-F2F7-4E51-937F-AACCB76FC559}" type="sibTrans" cxnId="{39F38B86-FA13-4C83-9FB2-143CCE9E9728}">
      <dgm:prSet/>
      <dgm:spPr/>
      <dgm:t>
        <a:bodyPr/>
        <a:lstStyle/>
        <a:p>
          <a:endParaRPr lang="en-US"/>
        </a:p>
      </dgm:t>
    </dgm:pt>
    <dgm:pt modelId="{F2663DDF-B9CF-428C-ABEF-ADB667D4D314}">
      <dgm:prSet/>
      <dgm:spPr/>
      <dgm:t>
        <a:bodyPr/>
        <a:lstStyle/>
        <a:p>
          <a:pPr rtl="0" eaLnBrk="1" latinLnBrk="0" hangingPunct="1"/>
          <a:r>
            <a:rPr lang="en-US" dirty="0" err="1">
              <a:solidFill>
                <a:srgbClr val="0070C0"/>
              </a:solidFill>
            </a:rPr>
            <a:t>Vaidik</a:t>
          </a:r>
          <a:r>
            <a:rPr lang="en-US" dirty="0">
              <a:solidFill>
                <a:srgbClr val="0070C0"/>
              </a:solidFill>
            </a:rPr>
            <a:t> </a:t>
          </a:r>
          <a:r>
            <a:rPr lang="en-US" dirty="0" err="1">
              <a:solidFill>
                <a:srgbClr val="0070C0"/>
              </a:solidFill>
            </a:rPr>
            <a:t>Vadhavana</a:t>
          </a:r>
          <a:endParaRPr lang="en-IN" dirty="0">
            <a:solidFill>
              <a:srgbClr val="0070C0"/>
            </a:solidFill>
          </a:endParaRPr>
        </a:p>
      </dgm:t>
    </dgm:pt>
    <dgm:pt modelId="{077E5D73-65B7-4202-97EB-0838E4944D9B}" type="parTrans" cxnId="{2E74F6DF-64A7-424A-89FA-14697C356033}">
      <dgm:prSet/>
      <dgm:spPr/>
      <dgm:t>
        <a:bodyPr/>
        <a:lstStyle/>
        <a:p>
          <a:endParaRPr lang="en-US"/>
        </a:p>
      </dgm:t>
    </dgm:pt>
    <dgm:pt modelId="{B5F92712-8C22-4F78-A0E6-FC87A608040B}" type="sibTrans" cxnId="{2E74F6DF-64A7-424A-89FA-14697C356033}">
      <dgm:prSet/>
      <dgm:spPr/>
      <dgm:t>
        <a:bodyPr/>
        <a:lstStyle/>
        <a:p>
          <a:endParaRPr lang="en-US"/>
        </a:p>
      </dgm:t>
    </dgm:pt>
    <dgm:pt modelId="{D1C8830B-EDAB-4405-8945-43E2B8C090E8}">
      <dgm:prSet/>
      <dgm:spPr/>
      <dgm:t>
        <a:bodyPr/>
        <a:lstStyle/>
        <a:p>
          <a:pPr rtl="0" eaLnBrk="1" latinLnBrk="0" hangingPunct="1"/>
          <a:r>
            <a:rPr lang="en-US" dirty="0" err="1">
              <a:solidFill>
                <a:srgbClr val="0070C0"/>
              </a:solidFill>
            </a:rPr>
            <a:t>Sejal</a:t>
          </a:r>
          <a:r>
            <a:rPr lang="en-US" dirty="0">
              <a:solidFill>
                <a:srgbClr val="0070C0"/>
              </a:solidFill>
            </a:rPr>
            <a:t> Yadav</a:t>
          </a:r>
          <a:endParaRPr lang="en-IN" dirty="0">
            <a:solidFill>
              <a:srgbClr val="0070C0"/>
            </a:solidFill>
          </a:endParaRPr>
        </a:p>
      </dgm:t>
    </dgm:pt>
    <dgm:pt modelId="{F16291E0-E171-4EB8-9DA5-7108B665A1DF}" type="parTrans" cxnId="{658D80B8-E014-4A36-BDD4-72ED94A5E54C}">
      <dgm:prSet/>
      <dgm:spPr/>
      <dgm:t>
        <a:bodyPr/>
        <a:lstStyle/>
        <a:p>
          <a:endParaRPr lang="en-US"/>
        </a:p>
      </dgm:t>
    </dgm:pt>
    <dgm:pt modelId="{47A470F3-D625-4948-BA3B-9BC80B63E696}" type="sibTrans" cxnId="{658D80B8-E014-4A36-BDD4-72ED94A5E54C}">
      <dgm:prSet/>
      <dgm:spPr/>
      <dgm:t>
        <a:bodyPr/>
        <a:lstStyle/>
        <a:p>
          <a:endParaRPr lang="en-US"/>
        </a:p>
      </dgm:t>
    </dgm:pt>
    <dgm:pt modelId="{E4BFC5EE-C606-4B71-83CA-152B770CA768}">
      <dgm:prSet/>
      <dgm:spPr/>
      <dgm:t>
        <a:bodyPr/>
        <a:lstStyle/>
        <a:p>
          <a:pPr rtl="0" eaLnBrk="1" latinLnBrk="0" hangingPunct="1"/>
          <a:r>
            <a:rPr lang="en-US" dirty="0">
              <a:solidFill>
                <a:srgbClr val="0070C0"/>
              </a:solidFill>
            </a:rPr>
            <a:t>Om </a:t>
          </a:r>
          <a:r>
            <a:rPr lang="en-US" dirty="0" err="1">
              <a:solidFill>
                <a:srgbClr val="0070C0"/>
              </a:solidFill>
            </a:rPr>
            <a:t>Walanju</a:t>
          </a:r>
          <a:endParaRPr lang="en-IN" dirty="0">
            <a:solidFill>
              <a:srgbClr val="0070C0"/>
            </a:solidFill>
          </a:endParaRPr>
        </a:p>
      </dgm:t>
    </dgm:pt>
    <dgm:pt modelId="{B3E38D9E-5153-4FF6-8681-0FDFD173DD0B}" type="parTrans" cxnId="{533A5377-3047-43B2-B60D-D29934859553}">
      <dgm:prSet/>
      <dgm:spPr/>
      <dgm:t>
        <a:bodyPr/>
        <a:lstStyle/>
        <a:p>
          <a:endParaRPr lang="en-US"/>
        </a:p>
      </dgm:t>
    </dgm:pt>
    <dgm:pt modelId="{4ABDE7D8-F88E-4418-A5E4-6D47A6AED82E}" type="sibTrans" cxnId="{533A5377-3047-43B2-B60D-D29934859553}">
      <dgm:prSet/>
      <dgm:spPr/>
      <dgm:t>
        <a:bodyPr/>
        <a:lstStyle/>
        <a:p>
          <a:endParaRPr lang="en-US"/>
        </a:p>
      </dgm:t>
    </dgm:pt>
    <dgm:pt modelId="{83310B80-5874-48ED-8C2C-E6A79F2BEDAB}">
      <dgm:prSet/>
      <dgm:spPr/>
      <dgm:t>
        <a:bodyPr/>
        <a:lstStyle/>
        <a:p>
          <a:pPr rtl="0" eaLnBrk="1" latinLnBrk="0" hangingPunct="1"/>
          <a:r>
            <a:rPr lang="en-US" dirty="0" err="1">
              <a:solidFill>
                <a:srgbClr val="0070C0"/>
              </a:solidFill>
            </a:rPr>
            <a:t>Shriya</a:t>
          </a:r>
          <a:r>
            <a:rPr lang="en-US" dirty="0">
              <a:solidFill>
                <a:srgbClr val="0070C0"/>
              </a:solidFill>
            </a:rPr>
            <a:t> </a:t>
          </a:r>
          <a:r>
            <a:rPr lang="en-US" dirty="0" err="1">
              <a:solidFill>
                <a:srgbClr val="0070C0"/>
              </a:solidFill>
            </a:rPr>
            <a:t>Vidwans</a:t>
          </a:r>
          <a:endParaRPr lang="en-IN" dirty="0">
            <a:solidFill>
              <a:srgbClr val="0070C0"/>
            </a:solidFill>
          </a:endParaRPr>
        </a:p>
      </dgm:t>
    </dgm:pt>
    <dgm:pt modelId="{7460979A-598E-41A6-8494-D96306EB6945}" type="parTrans" cxnId="{9B40E69E-9651-4CB0-B549-97E34A6144FC}">
      <dgm:prSet/>
      <dgm:spPr/>
      <dgm:t>
        <a:bodyPr/>
        <a:lstStyle/>
        <a:p>
          <a:endParaRPr lang="en-US"/>
        </a:p>
      </dgm:t>
    </dgm:pt>
    <dgm:pt modelId="{93EE1C34-3D91-40C1-B1B4-339F10B3441E}" type="sibTrans" cxnId="{9B40E69E-9651-4CB0-B549-97E34A6144FC}">
      <dgm:prSet/>
      <dgm:spPr/>
      <dgm:t>
        <a:bodyPr/>
        <a:lstStyle/>
        <a:p>
          <a:endParaRPr lang="en-US"/>
        </a:p>
      </dgm:t>
    </dgm:pt>
    <dgm:pt modelId="{D48B29AF-BE98-4F3A-9081-DF2109844EA3}">
      <dgm:prSet/>
      <dgm:spPr/>
      <dgm:t>
        <a:bodyPr/>
        <a:lstStyle/>
        <a:p>
          <a:r>
            <a:rPr lang="en-US" dirty="0"/>
            <a:t> </a:t>
          </a:r>
          <a:r>
            <a:rPr lang="en-US" dirty="0" err="1">
              <a:solidFill>
                <a:srgbClr val="00B050"/>
              </a:solidFill>
            </a:rPr>
            <a:t>Prof.A.R.Kalugade</a:t>
          </a:r>
          <a:endParaRPr lang="en-US" dirty="0">
            <a:solidFill>
              <a:srgbClr val="00B050"/>
            </a:solidFill>
          </a:endParaRPr>
        </a:p>
      </dgm:t>
    </dgm:pt>
    <dgm:pt modelId="{75FC3D93-4697-4870-9F19-519CA700C7FF}" type="parTrans" cxnId="{72A6B1D3-2B57-4C5E-A69A-7A26FAF3B556}">
      <dgm:prSet/>
      <dgm:spPr/>
      <dgm:t>
        <a:bodyPr/>
        <a:lstStyle/>
        <a:p>
          <a:endParaRPr lang="en-US"/>
        </a:p>
      </dgm:t>
    </dgm:pt>
    <dgm:pt modelId="{5EE04D8E-F38C-4DC5-8EBA-98BB5CCFC33B}" type="sibTrans" cxnId="{72A6B1D3-2B57-4C5E-A69A-7A26FAF3B556}">
      <dgm:prSet/>
      <dgm:spPr/>
      <dgm:t>
        <a:bodyPr/>
        <a:lstStyle/>
        <a:p>
          <a:endParaRPr lang="en-US"/>
        </a:p>
      </dgm:t>
    </dgm:pt>
    <dgm:pt modelId="{2B43E176-EC52-4BF4-AF1D-982841A6BC44}" type="pres">
      <dgm:prSet presAssocID="{A1093283-2980-4268-8E17-C90C1D1D4BA5}" presName="linearFlow" presStyleCnt="0">
        <dgm:presLayoutVars>
          <dgm:dir/>
          <dgm:animLvl val="lvl"/>
          <dgm:resizeHandles val="exact"/>
        </dgm:presLayoutVars>
      </dgm:prSet>
      <dgm:spPr/>
    </dgm:pt>
    <dgm:pt modelId="{18287025-9DA2-44DF-B2FD-660025ADC1F0}" type="pres">
      <dgm:prSet presAssocID="{2E611202-7FBB-42C0-A457-3D5C6154105B}" presName="composite" presStyleCnt="0"/>
      <dgm:spPr/>
    </dgm:pt>
    <dgm:pt modelId="{5F39EE7E-9B78-4A97-BFAF-1322D39D0A6D}" type="pres">
      <dgm:prSet presAssocID="{2E611202-7FBB-42C0-A457-3D5C6154105B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E0E4C894-83CA-4BE3-88B7-E9099F2EC354}" type="pres">
      <dgm:prSet presAssocID="{2E611202-7FBB-42C0-A457-3D5C6154105B}" presName="descendantText" presStyleLbl="alignAcc1" presStyleIdx="0" presStyleCnt="2">
        <dgm:presLayoutVars>
          <dgm:bulletEnabled val="1"/>
        </dgm:presLayoutVars>
      </dgm:prSet>
      <dgm:spPr/>
    </dgm:pt>
    <dgm:pt modelId="{C91738C4-C704-43E4-8FE2-E16F086BB47C}" type="pres">
      <dgm:prSet presAssocID="{5027FB23-7074-4159-BB3F-11B6785628DC}" presName="sp" presStyleCnt="0"/>
      <dgm:spPr/>
    </dgm:pt>
    <dgm:pt modelId="{E74799E3-8474-48AD-9681-F4AA377363A9}" type="pres">
      <dgm:prSet presAssocID="{86DA88DD-4F4C-4867-AE5E-16948318373E}" presName="composite" presStyleCnt="0"/>
      <dgm:spPr/>
    </dgm:pt>
    <dgm:pt modelId="{45CE4A4F-381E-4005-A503-66E17EDF631F}" type="pres">
      <dgm:prSet presAssocID="{86DA88DD-4F4C-4867-AE5E-16948318373E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A650627F-15BE-4F79-9C1B-D531CC4DCA2D}" type="pres">
      <dgm:prSet presAssocID="{86DA88DD-4F4C-4867-AE5E-16948318373E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9B40E69E-9651-4CB0-B549-97E34A6144FC}" srcId="{86DA88DD-4F4C-4867-AE5E-16948318373E}" destId="{83310B80-5874-48ED-8C2C-E6A79F2BEDAB}" srcOrd="3" destOrd="0" parTransId="{7460979A-598E-41A6-8494-D96306EB6945}" sibTransId="{93EE1C34-3D91-40C1-B1B4-339F10B3441E}"/>
    <dgm:cxn modelId="{DC59B991-AFB1-4375-8B19-B07549DC4844}" srcId="{A1093283-2980-4268-8E17-C90C1D1D4BA5}" destId="{2E611202-7FBB-42C0-A457-3D5C6154105B}" srcOrd="0" destOrd="0" parTransId="{DD95F3A4-CA7D-4457-8B32-D121DAB9CD8F}" sibTransId="{5027FB23-7074-4159-BB3F-11B6785628DC}"/>
    <dgm:cxn modelId="{4379CDD3-9449-46CA-8E39-13203DB62A13}" type="presOf" srcId="{86DA88DD-4F4C-4867-AE5E-16948318373E}" destId="{45CE4A4F-381E-4005-A503-66E17EDF631F}" srcOrd="0" destOrd="0" presId="urn:microsoft.com/office/officeart/2005/8/layout/chevron2"/>
    <dgm:cxn modelId="{516B5C79-1F14-4FA0-A0B8-C9012FB77A1E}" type="presOf" srcId="{F2663DDF-B9CF-428C-ABEF-ADB667D4D314}" destId="{A650627F-15BE-4F79-9C1B-D531CC4DCA2D}" srcOrd="0" destOrd="0" presId="urn:microsoft.com/office/officeart/2005/8/layout/chevron2"/>
    <dgm:cxn modelId="{8C63E62A-8148-4C6D-AA92-1AA495D2D534}" type="presOf" srcId="{E4BFC5EE-C606-4B71-83CA-152B770CA768}" destId="{A650627F-15BE-4F79-9C1B-D531CC4DCA2D}" srcOrd="0" destOrd="2" presId="urn:microsoft.com/office/officeart/2005/8/layout/chevron2"/>
    <dgm:cxn modelId="{79F8855A-530E-43CB-AF86-B36D1C97C5F2}" type="presOf" srcId="{83310B80-5874-48ED-8C2C-E6A79F2BEDAB}" destId="{A650627F-15BE-4F79-9C1B-D531CC4DCA2D}" srcOrd="0" destOrd="3" presId="urn:microsoft.com/office/officeart/2005/8/layout/chevron2"/>
    <dgm:cxn modelId="{74470B7F-FA64-4E36-BCF1-148A56025A55}" type="presOf" srcId="{2E611202-7FBB-42C0-A457-3D5C6154105B}" destId="{5F39EE7E-9B78-4A97-BFAF-1322D39D0A6D}" srcOrd="0" destOrd="0" presId="urn:microsoft.com/office/officeart/2005/8/layout/chevron2"/>
    <dgm:cxn modelId="{A099336B-EA4C-4A14-BB4B-0E08563B1F73}" type="presOf" srcId="{A1093283-2980-4268-8E17-C90C1D1D4BA5}" destId="{2B43E176-EC52-4BF4-AF1D-982841A6BC44}" srcOrd="0" destOrd="0" presId="urn:microsoft.com/office/officeart/2005/8/layout/chevron2"/>
    <dgm:cxn modelId="{7D008E40-4627-483B-8327-1D4CD5E19AB3}" type="presOf" srcId="{D48B29AF-BE98-4F3A-9081-DF2109844EA3}" destId="{E0E4C894-83CA-4BE3-88B7-E9099F2EC354}" srcOrd="0" destOrd="0" presId="urn:microsoft.com/office/officeart/2005/8/layout/chevron2"/>
    <dgm:cxn modelId="{39F38B86-FA13-4C83-9FB2-143CCE9E9728}" srcId="{A1093283-2980-4268-8E17-C90C1D1D4BA5}" destId="{86DA88DD-4F4C-4867-AE5E-16948318373E}" srcOrd="1" destOrd="0" parTransId="{09A08124-CFDF-4DC3-92CA-7E7D39691323}" sibTransId="{D97CD218-F2F7-4E51-937F-AACCB76FC559}"/>
    <dgm:cxn modelId="{658D80B8-E014-4A36-BDD4-72ED94A5E54C}" srcId="{86DA88DD-4F4C-4867-AE5E-16948318373E}" destId="{D1C8830B-EDAB-4405-8945-43E2B8C090E8}" srcOrd="1" destOrd="0" parTransId="{F16291E0-E171-4EB8-9DA5-7108B665A1DF}" sibTransId="{47A470F3-D625-4948-BA3B-9BC80B63E696}"/>
    <dgm:cxn modelId="{533A5377-3047-43B2-B60D-D29934859553}" srcId="{86DA88DD-4F4C-4867-AE5E-16948318373E}" destId="{E4BFC5EE-C606-4B71-83CA-152B770CA768}" srcOrd="2" destOrd="0" parTransId="{B3E38D9E-5153-4FF6-8681-0FDFD173DD0B}" sibTransId="{4ABDE7D8-F88E-4418-A5E4-6D47A6AED82E}"/>
    <dgm:cxn modelId="{ECFF5D10-2BEC-4668-AFFB-A1778A157DC2}" type="presOf" srcId="{D1C8830B-EDAB-4405-8945-43E2B8C090E8}" destId="{A650627F-15BE-4F79-9C1B-D531CC4DCA2D}" srcOrd="0" destOrd="1" presId="urn:microsoft.com/office/officeart/2005/8/layout/chevron2"/>
    <dgm:cxn modelId="{72A6B1D3-2B57-4C5E-A69A-7A26FAF3B556}" srcId="{2E611202-7FBB-42C0-A457-3D5C6154105B}" destId="{D48B29AF-BE98-4F3A-9081-DF2109844EA3}" srcOrd="0" destOrd="0" parTransId="{75FC3D93-4697-4870-9F19-519CA700C7FF}" sibTransId="{5EE04D8E-F38C-4DC5-8EBA-98BB5CCFC33B}"/>
    <dgm:cxn modelId="{2E74F6DF-64A7-424A-89FA-14697C356033}" srcId="{86DA88DD-4F4C-4867-AE5E-16948318373E}" destId="{F2663DDF-B9CF-428C-ABEF-ADB667D4D314}" srcOrd="0" destOrd="0" parTransId="{077E5D73-65B7-4202-97EB-0838E4944D9B}" sibTransId="{B5F92712-8C22-4F78-A0E6-FC87A608040B}"/>
    <dgm:cxn modelId="{250DEC66-8134-433C-8766-0F1BD1C1A9D7}" type="presParOf" srcId="{2B43E176-EC52-4BF4-AF1D-982841A6BC44}" destId="{18287025-9DA2-44DF-B2FD-660025ADC1F0}" srcOrd="0" destOrd="0" presId="urn:microsoft.com/office/officeart/2005/8/layout/chevron2"/>
    <dgm:cxn modelId="{5BF05B28-B233-426E-BEFC-6D732D294412}" type="presParOf" srcId="{18287025-9DA2-44DF-B2FD-660025ADC1F0}" destId="{5F39EE7E-9B78-4A97-BFAF-1322D39D0A6D}" srcOrd="0" destOrd="0" presId="urn:microsoft.com/office/officeart/2005/8/layout/chevron2"/>
    <dgm:cxn modelId="{FB560BAF-C660-4A98-8B1F-D91D1DF0B131}" type="presParOf" srcId="{18287025-9DA2-44DF-B2FD-660025ADC1F0}" destId="{E0E4C894-83CA-4BE3-88B7-E9099F2EC354}" srcOrd="1" destOrd="0" presId="urn:microsoft.com/office/officeart/2005/8/layout/chevron2"/>
    <dgm:cxn modelId="{07ACD82F-F123-4FDD-98AF-AD89042D0093}" type="presParOf" srcId="{2B43E176-EC52-4BF4-AF1D-982841A6BC44}" destId="{C91738C4-C704-43E4-8FE2-E16F086BB47C}" srcOrd="1" destOrd="0" presId="urn:microsoft.com/office/officeart/2005/8/layout/chevron2"/>
    <dgm:cxn modelId="{31DC4B72-F23B-4F18-AEEC-E9503CBFB311}" type="presParOf" srcId="{2B43E176-EC52-4BF4-AF1D-982841A6BC44}" destId="{E74799E3-8474-48AD-9681-F4AA377363A9}" srcOrd="2" destOrd="0" presId="urn:microsoft.com/office/officeart/2005/8/layout/chevron2"/>
    <dgm:cxn modelId="{13FFADC7-DD5A-450E-A4AE-EA34A1C8C8F1}" type="presParOf" srcId="{E74799E3-8474-48AD-9681-F4AA377363A9}" destId="{45CE4A4F-381E-4005-A503-66E17EDF631F}" srcOrd="0" destOrd="0" presId="urn:microsoft.com/office/officeart/2005/8/layout/chevron2"/>
    <dgm:cxn modelId="{11BB300F-EFC8-4E6C-8D58-CEAE8E13F17C}" type="presParOf" srcId="{E74799E3-8474-48AD-9681-F4AA377363A9}" destId="{A650627F-15BE-4F79-9C1B-D531CC4DCA2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85A244-0A7C-4B51-BF53-86AE52B22DA5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D904B2E-E95B-410B-B929-D64A890AC6EE}">
      <dgm:prSet/>
      <dgm:spPr/>
      <dgm:t>
        <a:bodyPr/>
        <a:lstStyle/>
        <a:p>
          <a:pPr rtl="0" eaLnBrk="1" latinLnBrk="0" hangingPunct="1">
            <a:buClr>
              <a:schemeClr val="accent1"/>
            </a:buClr>
            <a:buSzPct val="80000"/>
            <a:buFont typeface="Wingdings 3" panose="05040102010807070707" pitchFamily="18" charset="2"/>
            <a:buChar char="u"/>
          </a:pPr>
          <a:r>
            <a:rPr lang="en-IN"/>
            <a:t>Co-AID Hospital management System is a web application for the hospital which manages doctors and patients. In this project, we use Python and SQLite database. A responsive web-app with aesthetic and accessible UI for managing COVID patients of a certain hospital.</a:t>
          </a:r>
        </a:p>
      </dgm:t>
    </dgm:pt>
    <dgm:pt modelId="{8568CDB8-CAEA-4263-A31A-C77AEA8B141B}" type="parTrans" cxnId="{1916E56E-797C-4D45-BF8A-9E50D4826383}">
      <dgm:prSet/>
      <dgm:spPr/>
      <dgm:t>
        <a:bodyPr/>
        <a:lstStyle/>
        <a:p>
          <a:endParaRPr lang="en-US"/>
        </a:p>
      </dgm:t>
    </dgm:pt>
    <dgm:pt modelId="{5706D7B8-99C6-4CB2-AB5C-76A612E902C9}" type="sibTrans" cxnId="{1916E56E-797C-4D45-BF8A-9E50D4826383}">
      <dgm:prSet/>
      <dgm:spPr/>
      <dgm:t>
        <a:bodyPr/>
        <a:lstStyle/>
        <a:p>
          <a:endParaRPr lang="en-US"/>
        </a:p>
      </dgm:t>
    </dgm:pt>
    <dgm:pt modelId="{6AE12AAF-6924-435E-8DA2-585E65680FC8}" type="pres">
      <dgm:prSet presAssocID="{6D85A244-0A7C-4B51-BF53-86AE52B22DA5}" presName="Name0" presStyleCnt="0">
        <dgm:presLayoutVars>
          <dgm:dir/>
          <dgm:animLvl val="lvl"/>
          <dgm:resizeHandles val="exact"/>
        </dgm:presLayoutVars>
      </dgm:prSet>
      <dgm:spPr/>
    </dgm:pt>
    <dgm:pt modelId="{1E471EDE-1A36-4596-A4D2-1E46238F1A65}" type="pres">
      <dgm:prSet presAssocID="{8D904B2E-E95B-410B-B929-D64A890AC6EE}" presName="composite" presStyleCnt="0"/>
      <dgm:spPr/>
    </dgm:pt>
    <dgm:pt modelId="{37EF243B-F2D4-46C4-87F6-7943E10965FA}" type="pres">
      <dgm:prSet presAssocID="{8D904B2E-E95B-410B-B929-D64A890AC6EE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9A144D5D-C6D0-4560-9E44-AC1B47B0962B}" type="pres">
      <dgm:prSet presAssocID="{8D904B2E-E95B-410B-B929-D64A890AC6EE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1916E56E-797C-4D45-BF8A-9E50D4826383}" srcId="{6D85A244-0A7C-4B51-BF53-86AE52B22DA5}" destId="{8D904B2E-E95B-410B-B929-D64A890AC6EE}" srcOrd="0" destOrd="0" parTransId="{8568CDB8-CAEA-4263-A31A-C77AEA8B141B}" sibTransId="{5706D7B8-99C6-4CB2-AB5C-76A612E902C9}"/>
    <dgm:cxn modelId="{9FE6E335-4C26-4352-BC2F-DE5F17148D1B}" type="presOf" srcId="{6D85A244-0A7C-4B51-BF53-86AE52B22DA5}" destId="{6AE12AAF-6924-435E-8DA2-585E65680FC8}" srcOrd="0" destOrd="0" presId="urn:microsoft.com/office/officeart/2005/8/layout/hList1"/>
    <dgm:cxn modelId="{949AB17A-F424-4F46-A593-623723652CB6}" type="presOf" srcId="{8D904B2E-E95B-410B-B929-D64A890AC6EE}" destId="{37EF243B-F2D4-46C4-87F6-7943E10965FA}" srcOrd="0" destOrd="0" presId="urn:microsoft.com/office/officeart/2005/8/layout/hList1"/>
    <dgm:cxn modelId="{39BA3195-BFA3-4DBC-9074-29BBE1C5DD89}" type="presParOf" srcId="{6AE12AAF-6924-435E-8DA2-585E65680FC8}" destId="{1E471EDE-1A36-4596-A4D2-1E46238F1A65}" srcOrd="0" destOrd="0" presId="urn:microsoft.com/office/officeart/2005/8/layout/hList1"/>
    <dgm:cxn modelId="{23D71BD3-1370-4980-8521-E7C3F16CE9B1}" type="presParOf" srcId="{1E471EDE-1A36-4596-A4D2-1E46238F1A65}" destId="{37EF243B-F2D4-46C4-87F6-7943E10965FA}" srcOrd="0" destOrd="0" presId="urn:microsoft.com/office/officeart/2005/8/layout/hList1"/>
    <dgm:cxn modelId="{A42D4184-92A8-4364-A16C-780E61B14780}" type="presParOf" srcId="{1E471EDE-1A36-4596-A4D2-1E46238F1A65}" destId="{9A144D5D-C6D0-4560-9E44-AC1B47B0962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DF48E09-BA27-4ED1-B46E-8694D978DE1E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986DAD-9D03-4A18-B623-18279B040587}">
      <dgm:prSet/>
      <dgm:spPr/>
      <dgm:t>
        <a:bodyPr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chemeClr val="accent1"/>
            </a:buClr>
            <a:buSzPct val="80000"/>
            <a:buFont typeface="Wingdings 3" panose="05040102010807070707" pitchFamily="18" charset="2"/>
            <a:buChar char="u"/>
            <a:tabLst/>
            <a:defRPr/>
          </a:pPr>
          <a:r>
            <a:rPr lang="en-IN" dirty="0"/>
            <a:t>Seat Management ,Equipment Management, Doctor Management. Here you can search patients </a:t>
          </a:r>
          <a:r>
            <a:rPr lang="en-IN" dirty="0" err="1"/>
            <a:t>wrt</a:t>
          </a:r>
          <a:r>
            <a:rPr lang="en-IN" dirty="0"/>
            <a:t> to name, bed no. doctor assigned and status and other information would be provided as it is need of the hour. Not only until </a:t>
          </a:r>
          <a:r>
            <a:rPr lang="en-IN" dirty="0" err="1"/>
            <a:t>covid</a:t>
          </a:r>
          <a:r>
            <a:rPr lang="en-IN" dirty="0"/>
            <a:t> lasts even after the pandemic the site can be used for some other diseases and information. </a:t>
          </a:r>
          <a:r>
            <a:rPr lang="en-US" dirty="0"/>
            <a:t>So overall</a:t>
          </a:r>
          <a:r>
            <a:rPr lang="en-IN" dirty="0"/>
            <a:t> it would be a very helpful and to the point project</a:t>
          </a:r>
        </a:p>
      </dgm:t>
    </dgm:pt>
    <dgm:pt modelId="{E5E57FEE-B66D-4436-BD52-8B84C88C7AD6}" type="parTrans" cxnId="{3C50CB61-5CDF-4131-93BA-A26890D78CC3}">
      <dgm:prSet/>
      <dgm:spPr/>
      <dgm:t>
        <a:bodyPr/>
        <a:lstStyle/>
        <a:p>
          <a:endParaRPr lang="en-US"/>
        </a:p>
      </dgm:t>
    </dgm:pt>
    <dgm:pt modelId="{D0B22362-DEF6-4C9F-8A7A-9C4872459163}" type="sibTrans" cxnId="{3C50CB61-5CDF-4131-93BA-A26890D78CC3}">
      <dgm:prSet/>
      <dgm:spPr/>
      <dgm:t>
        <a:bodyPr/>
        <a:lstStyle/>
        <a:p>
          <a:endParaRPr lang="en-US"/>
        </a:p>
      </dgm:t>
    </dgm:pt>
    <dgm:pt modelId="{F177E486-EEEE-4670-8AF7-FFFBEF90799B}" type="pres">
      <dgm:prSet presAssocID="{3DF48E09-BA27-4ED1-B46E-8694D978DE1E}" presName="CompostProcess" presStyleCnt="0">
        <dgm:presLayoutVars>
          <dgm:dir/>
          <dgm:resizeHandles val="exact"/>
        </dgm:presLayoutVars>
      </dgm:prSet>
      <dgm:spPr/>
    </dgm:pt>
    <dgm:pt modelId="{0369906A-91DE-4B98-BDA3-2FF3BABEC43F}" type="pres">
      <dgm:prSet presAssocID="{3DF48E09-BA27-4ED1-B46E-8694D978DE1E}" presName="arrow" presStyleLbl="bgShp" presStyleIdx="0" presStyleCnt="1"/>
      <dgm:spPr/>
    </dgm:pt>
    <dgm:pt modelId="{E7B4D274-7512-4099-BE6E-98790AD4CA53}" type="pres">
      <dgm:prSet presAssocID="{3DF48E09-BA27-4ED1-B46E-8694D978DE1E}" presName="linearProcess" presStyleCnt="0"/>
      <dgm:spPr/>
    </dgm:pt>
    <dgm:pt modelId="{E2A340AC-7B70-4637-9800-D84DD20E7AF0}" type="pres">
      <dgm:prSet presAssocID="{77986DAD-9D03-4A18-B623-18279B040587}" presName="textNode" presStyleLbl="node1" presStyleIdx="0" presStyleCnt="1">
        <dgm:presLayoutVars>
          <dgm:bulletEnabled val="1"/>
        </dgm:presLayoutVars>
      </dgm:prSet>
      <dgm:spPr/>
    </dgm:pt>
  </dgm:ptLst>
  <dgm:cxnLst>
    <dgm:cxn modelId="{3C50CB61-5CDF-4131-93BA-A26890D78CC3}" srcId="{3DF48E09-BA27-4ED1-B46E-8694D978DE1E}" destId="{77986DAD-9D03-4A18-B623-18279B040587}" srcOrd="0" destOrd="0" parTransId="{E5E57FEE-B66D-4436-BD52-8B84C88C7AD6}" sibTransId="{D0B22362-DEF6-4C9F-8A7A-9C4872459163}"/>
    <dgm:cxn modelId="{EE82E0FD-6812-40F2-A8E4-4377A1DD6BE1}" type="presOf" srcId="{77986DAD-9D03-4A18-B623-18279B040587}" destId="{E2A340AC-7B70-4637-9800-D84DD20E7AF0}" srcOrd="0" destOrd="0" presId="urn:microsoft.com/office/officeart/2005/8/layout/hProcess9"/>
    <dgm:cxn modelId="{6EF19E90-616B-4550-BF59-D0315CDBEBB0}" type="presOf" srcId="{3DF48E09-BA27-4ED1-B46E-8694D978DE1E}" destId="{F177E486-EEEE-4670-8AF7-FFFBEF90799B}" srcOrd="0" destOrd="0" presId="urn:microsoft.com/office/officeart/2005/8/layout/hProcess9"/>
    <dgm:cxn modelId="{606E9346-C85D-4C66-8378-C2E279F06E9E}" type="presParOf" srcId="{F177E486-EEEE-4670-8AF7-FFFBEF90799B}" destId="{0369906A-91DE-4B98-BDA3-2FF3BABEC43F}" srcOrd="0" destOrd="0" presId="urn:microsoft.com/office/officeart/2005/8/layout/hProcess9"/>
    <dgm:cxn modelId="{A97A65B0-B871-483D-806D-A7E5AB952414}" type="presParOf" srcId="{F177E486-EEEE-4670-8AF7-FFFBEF90799B}" destId="{E7B4D274-7512-4099-BE6E-98790AD4CA53}" srcOrd="1" destOrd="0" presId="urn:microsoft.com/office/officeart/2005/8/layout/hProcess9"/>
    <dgm:cxn modelId="{3827116E-F6E4-43D2-86D7-77FFD3FF7E1D}" type="presParOf" srcId="{E7B4D274-7512-4099-BE6E-98790AD4CA53}" destId="{E2A340AC-7B70-4637-9800-D84DD20E7AF0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CAD9EBE-D7B1-4352-81E4-10B38F9A2A8D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014E55-D7F0-4551-B45D-661E93DF7BEF}">
      <dgm:prSet/>
      <dgm:spPr/>
      <dgm:t>
        <a:bodyPr/>
        <a:lstStyle/>
        <a:p>
          <a:pPr rtl="0" eaLnBrk="1" latinLnBrk="0" hangingPunct="1"/>
          <a:r>
            <a:rPr lang="en-IN" dirty="0"/>
            <a:t>The world of work has been profoundly affected by the global virus pandemic. In addition to the threat to public health, the economic and social disruption threatens the long-term livelihoods and wellbeing of millions.</a:t>
          </a:r>
        </a:p>
      </dgm:t>
    </dgm:pt>
    <dgm:pt modelId="{EF3DEAD8-D1AC-4798-83E8-44C5548BEC43}" type="parTrans" cxnId="{147179FC-46C5-434F-B416-820F2EDD4FA0}">
      <dgm:prSet/>
      <dgm:spPr/>
      <dgm:t>
        <a:bodyPr/>
        <a:lstStyle/>
        <a:p>
          <a:endParaRPr lang="en-US"/>
        </a:p>
      </dgm:t>
    </dgm:pt>
    <dgm:pt modelId="{3E7D79A0-A2F5-44B4-B001-73F7B2828795}" type="sibTrans" cxnId="{147179FC-46C5-434F-B416-820F2EDD4FA0}">
      <dgm:prSet/>
      <dgm:spPr/>
      <dgm:t>
        <a:bodyPr/>
        <a:lstStyle/>
        <a:p>
          <a:endParaRPr lang="en-US"/>
        </a:p>
      </dgm:t>
    </dgm:pt>
    <dgm:pt modelId="{B9A057DE-B5FB-4CEF-9196-83DB9B145C34}">
      <dgm:prSet/>
      <dgm:spPr/>
      <dgm:t>
        <a:bodyPr/>
        <a:lstStyle/>
        <a:p>
          <a:pPr rtl="0" eaLnBrk="1" latinLnBrk="0" hangingPunct="1"/>
          <a:r>
            <a:rPr lang="en-US" dirty="0"/>
            <a:t>In such a dreadful situation our project contributes a help towards the society by providing a suitable platform which would help in management of the hospitals regarding the </a:t>
          </a:r>
          <a:r>
            <a:rPr lang="en-US" dirty="0" err="1"/>
            <a:t>covid</a:t>
          </a:r>
          <a:r>
            <a:rPr lang="en-US" dirty="0"/>
            <a:t> services.</a:t>
          </a:r>
          <a:endParaRPr lang="en-IN" dirty="0"/>
        </a:p>
      </dgm:t>
    </dgm:pt>
    <dgm:pt modelId="{433946BD-A21F-4397-AE36-1D9DA9EC746F}" type="parTrans" cxnId="{D435298B-2A71-46B3-B444-DE9237980AAE}">
      <dgm:prSet/>
      <dgm:spPr/>
      <dgm:t>
        <a:bodyPr/>
        <a:lstStyle/>
        <a:p>
          <a:endParaRPr lang="en-US"/>
        </a:p>
      </dgm:t>
    </dgm:pt>
    <dgm:pt modelId="{23A739B3-B075-4A59-BB0E-36600F3DD2F4}" type="sibTrans" cxnId="{D435298B-2A71-46B3-B444-DE9237980AAE}">
      <dgm:prSet/>
      <dgm:spPr/>
      <dgm:t>
        <a:bodyPr/>
        <a:lstStyle/>
        <a:p>
          <a:endParaRPr lang="en-US"/>
        </a:p>
      </dgm:t>
    </dgm:pt>
    <dgm:pt modelId="{D60159D8-C8F2-4FD3-A4EF-DC617A1450F2}" type="pres">
      <dgm:prSet presAssocID="{7CAD9EBE-D7B1-4352-81E4-10B38F9A2A8D}" presName="compositeShape" presStyleCnt="0">
        <dgm:presLayoutVars>
          <dgm:dir/>
          <dgm:resizeHandles/>
        </dgm:presLayoutVars>
      </dgm:prSet>
      <dgm:spPr/>
    </dgm:pt>
    <dgm:pt modelId="{A3321766-68C7-4401-87F6-C0C9149CE69B}" type="pres">
      <dgm:prSet presAssocID="{7CAD9EBE-D7B1-4352-81E4-10B38F9A2A8D}" presName="pyramid" presStyleLbl="node1" presStyleIdx="0" presStyleCnt="1"/>
      <dgm:spPr/>
    </dgm:pt>
    <dgm:pt modelId="{29689437-2450-4062-8D37-479DE650BB4B}" type="pres">
      <dgm:prSet presAssocID="{7CAD9EBE-D7B1-4352-81E4-10B38F9A2A8D}" presName="theList" presStyleCnt="0"/>
      <dgm:spPr/>
    </dgm:pt>
    <dgm:pt modelId="{CBB211B0-870E-45B8-B500-D693E94C325C}" type="pres">
      <dgm:prSet presAssocID="{C6014E55-D7F0-4551-B45D-661E93DF7BEF}" presName="aNode" presStyleLbl="fgAcc1" presStyleIdx="0" presStyleCnt="2" custScaleX="122865" custScaleY="115133">
        <dgm:presLayoutVars>
          <dgm:bulletEnabled val="1"/>
        </dgm:presLayoutVars>
      </dgm:prSet>
      <dgm:spPr/>
    </dgm:pt>
    <dgm:pt modelId="{9FA94446-C59A-48B1-879D-90ACAC0E90A5}" type="pres">
      <dgm:prSet presAssocID="{C6014E55-D7F0-4551-B45D-661E93DF7BEF}" presName="aSpace" presStyleCnt="0"/>
      <dgm:spPr/>
    </dgm:pt>
    <dgm:pt modelId="{ECCBFF81-E141-4C27-B593-24B04A99A854}" type="pres">
      <dgm:prSet presAssocID="{B9A057DE-B5FB-4CEF-9196-83DB9B145C34}" presName="aNode" presStyleLbl="fgAcc1" presStyleIdx="1" presStyleCnt="2" custScaleX="126401" custScaleY="127003">
        <dgm:presLayoutVars>
          <dgm:bulletEnabled val="1"/>
        </dgm:presLayoutVars>
      </dgm:prSet>
      <dgm:spPr/>
    </dgm:pt>
    <dgm:pt modelId="{841D6C3F-DD13-42F9-ADA0-7FF04C7FAADD}" type="pres">
      <dgm:prSet presAssocID="{B9A057DE-B5FB-4CEF-9196-83DB9B145C34}" presName="aSpace" presStyleCnt="0"/>
      <dgm:spPr/>
    </dgm:pt>
  </dgm:ptLst>
  <dgm:cxnLst>
    <dgm:cxn modelId="{B7B33328-2522-41F5-9A97-FE13984D6CBB}" type="presOf" srcId="{B9A057DE-B5FB-4CEF-9196-83DB9B145C34}" destId="{ECCBFF81-E141-4C27-B593-24B04A99A854}" srcOrd="0" destOrd="0" presId="urn:microsoft.com/office/officeart/2005/8/layout/pyramid2"/>
    <dgm:cxn modelId="{9A2ECC0B-F0BC-47CA-B851-17D5E0D4075A}" type="presOf" srcId="{7CAD9EBE-D7B1-4352-81E4-10B38F9A2A8D}" destId="{D60159D8-C8F2-4FD3-A4EF-DC617A1450F2}" srcOrd="0" destOrd="0" presId="urn:microsoft.com/office/officeart/2005/8/layout/pyramid2"/>
    <dgm:cxn modelId="{147179FC-46C5-434F-B416-820F2EDD4FA0}" srcId="{7CAD9EBE-D7B1-4352-81E4-10B38F9A2A8D}" destId="{C6014E55-D7F0-4551-B45D-661E93DF7BEF}" srcOrd="0" destOrd="0" parTransId="{EF3DEAD8-D1AC-4798-83E8-44C5548BEC43}" sibTransId="{3E7D79A0-A2F5-44B4-B001-73F7B2828795}"/>
    <dgm:cxn modelId="{1882ED7B-9874-4F2A-88A8-7674FEFBFD41}" type="presOf" srcId="{C6014E55-D7F0-4551-B45D-661E93DF7BEF}" destId="{CBB211B0-870E-45B8-B500-D693E94C325C}" srcOrd="0" destOrd="0" presId="urn:microsoft.com/office/officeart/2005/8/layout/pyramid2"/>
    <dgm:cxn modelId="{D435298B-2A71-46B3-B444-DE9237980AAE}" srcId="{7CAD9EBE-D7B1-4352-81E4-10B38F9A2A8D}" destId="{B9A057DE-B5FB-4CEF-9196-83DB9B145C34}" srcOrd="1" destOrd="0" parTransId="{433946BD-A21F-4397-AE36-1D9DA9EC746F}" sibTransId="{23A739B3-B075-4A59-BB0E-36600F3DD2F4}"/>
    <dgm:cxn modelId="{B5FACFF2-C6DB-41FB-85C5-76693CB80141}" type="presParOf" srcId="{D60159D8-C8F2-4FD3-A4EF-DC617A1450F2}" destId="{A3321766-68C7-4401-87F6-C0C9149CE69B}" srcOrd="0" destOrd="0" presId="urn:microsoft.com/office/officeart/2005/8/layout/pyramid2"/>
    <dgm:cxn modelId="{D461FFB0-D771-4C97-8EB7-46EDBD7ECE8F}" type="presParOf" srcId="{D60159D8-C8F2-4FD3-A4EF-DC617A1450F2}" destId="{29689437-2450-4062-8D37-479DE650BB4B}" srcOrd="1" destOrd="0" presId="urn:microsoft.com/office/officeart/2005/8/layout/pyramid2"/>
    <dgm:cxn modelId="{5FC393F0-D9C1-494A-9311-2AE9A29FEA03}" type="presParOf" srcId="{29689437-2450-4062-8D37-479DE650BB4B}" destId="{CBB211B0-870E-45B8-B500-D693E94C325C}" srcOrd="0" destOrd="0" presId="urn:microsoft.com/office/officeart/2005/8/layout/pyramid2"/>
    <dgm:cxn modelId="{A5591FA3-E992-48B8-8EEB-C3D0606C9A42}" type="presParOf" srcId="{29689437-2450-4062-8D37-479DE650BB4B}" destId="{9FA94446-C59A-48B1-879D-90ACAC0E90A5}" srcOrd="1" destOrd="0" presId="urn:microsoft.com/office/officeart/2005/8/layout/pyramid2"/>
    <dgm:cxn modelId="{57B32288-1A16-43CD-846E-CCDCA3B996CD}" type="presParOf" srcId="{29689437-2450-4062-8D37-479DE650BB4B}" destId="{ECCBFF81-E141-4C27-B593-24B04A99A854}" srcOrd="2" destOrd="0" presId="urn:microsoft.com/office/officeart/2005/8/layout/pyramid2"/>
    <dgm:cxn modelId="{E456DB5D-6A3B-4D29-8495-7B72BC63EFE6}" type="presParOf" srcId="{29689437-2450-4062-8D37-479DE650BB4B}" destId="{841D6C3F-DD13-42F9-ADA0-7FF04C7FAADD}" srcOrd="3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D45D500-74CC-43D7-BB26-6ED396DA2BE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3DE3707-3A15-44B6-A629-B22444858C09}">
      <dgm:prSet/>
      <dgm:spPr/>
      <dgm:t>
        <a:bodyPr/>
        <a:lstStyle/>
        <a:p>
          <a:pPr rtl="0" eaLnBrk="1" latinLnBrk="0" hangingPunct="1">
            <a:buClr>
              <a:schemeClr val="accent1"/>
            </a:buClr>
            <a:buSzPct val="80000"/>
            <a:buFont typeface="Wingdings 3" panose="05040102010807070707" pitchFamily="18" charset="2"/>
            <a:buChar char="u"/>
          </a:pPr>
          <a:r>
            <a:rPr lang="en-US"/>
            <a:t>It would have user and also hospital login in order to provide useful information.</a:t>
          </a:r>
          <a:endParaRPr lang="en-IN"/>
        </a:p>
      </dgm:t>
    </dgm:pt>
    <dgm:pt modelId="{9843430A-ACF8-4BF1-8AB7-F15D18B02CBA}" type="parTrans" cxnId="{8A3EAFD7-879C-4920-9B60-542C938AAE23}">
      <dgm:prSet/>
      <dgm:spPr/>
      <dgm:t>
        <a:bodyPr/>
        <a:lstStyle/>
        <a:p>
          <a:endParaRPr lang="en-US"/>
        </a:p>
      </dgm:t>
    </dgm:pt>
    <dgm:pt modelId="{06A97023-AF15-452E-B80B-A7B57345B76B}" type="sibTrans" cxnId="{8A3EAFD7-879C-4920-9B60-542C938AAE23}">
      <dgm:prSet/>
      <dgm:spPr/>
      <dgm:t>
        <a:bodyPr/>
        <a:lstStyle/>
        <a:p>
          <a:endParaRPr lang="en-US"/>
        </a:p>
      </dgm:t>
    </dgm:pt>
    <dgm:pt modelId="{00EB042B-2AD3-4D61-938D-E5CCC147EDE5}">
      <dgm:prSet/>
      <dgm:spPr/>
      <dgm:t>
        <a:bodyPr/>
        <a:lstStyle/>
        <a:p>
          <a:pPr rtl="0" eaLnBrk="1" latinLnBrk="0" hangingPunct="1"/>
          <a:r>
            <a:rPr lang="en-US"/>
            <a:t>It would also give vaccine regarding information.</a:t>
          </a:r>
          <a:endParaRPr lang="en-IN"/>
        </a:p>
      </dgm:t>
    </dgm:pt>
    <dgm:pt modelId="{9D071924-065D-4156-A08E-831BE53798C4}" type="parTrans" cxnId="{A29FD420-28DD-489B-BBA9-DF825FB255C9}">
      <dgm:prSet/>
      <dgm:spPr/>
      <dgm:t>
        <a:bodyPr/>
        <a:lstStyle/>
        <a:p>
          <a:endParaRPr lang="en-US"/>
        </a:p>
      </dgm:t>
    </dgm:pt>
    <dgm:pt modelId="{B920108E-B4D4-49B1-812E-86355B5BF3C3}" type="sibTrans" cxnId="{A29FD420-28DD-489B-BBA9-DF825FB255C9}">
      <dgm:prSet/>
      <dgm:spPr/>
      <dgm:t>
        <a:bodyPr/>
        <a:lstStyle/>
        <a:p>
          <a:endParaRPr lang="en-US"/>
        </a:p>
      </dgm:t>
    </dgm:pt>
    <dgm:pt modelId="{8F1A55C8-A962-4ED6-82E0-66E0A3D8C62F}">
      <dgm:prSet/>
      <dgm:spPr/>
      <dgm:t>
        <a:bodyPr/>
        <a:lstStyle/>
        <a:p>
          <a:pPr rtl="0" eaLnBrk="1" latinLnBrk="0" hangingPunct="1"/>
          <a:r>
            <a:rPr lang="en-US"/>
            <a:t>Information would be kept up-to-date as we have a seperate hospital login.</a:t>
          </a:r>
          <a:endParaRPr lang="en-IN"/>
        </a:p>
      </dgm:t>
    </dgm:pt>
    <dgm:pt modelId="{6B88D574-8FEB-4FE2-9044-9EBB145EB04B}" type="parTrans" cxnId="{1374B04C-03FC-457C-B6D0-7B4AF3E3DA6D}">
      <dgm:prSet/>
      <dgm:spPr/>
      <dgm:t>
        <a:bodyPr/>
        <a:lstStyle/>
        <a:p>
          <a:endParaRPr lang="en-US"/>
        </a:p>
      </dgm:t>
    </dgm:pt>
    <dgm:pt modelId="{5D89BA34-8A75-4264-89A1-CD22A69F687D}" type="sibTrans" cxnId="{1374B04C-03FC-457C-B6D0-7B4AF3E3DA6D}">
      <dgm:prSet/>
      <dgm:spPr/>
      <dgm:t>
        <a:bodyPr/>
        <a:lstStyle/>
        <a:p>
          <a:endParaRPr lang="en-US"/>
        </a:p>
      </dgm:t>
    </dgm:pt>
    <dgm:pt modelId="{A076169B-EBC7-411F-8B48-F7ED918E078D}">
      <dgm:prSet/>
      <dgm:spPr/>
      <dgm:t>
        <a:bodyPr/>
        <a:lstStyle/>
        <a:p>
          <a:pPr rtl="0" eaLnBrk="1" latinLnBrk="0" hangingPunct="1"/>
          <a:r>
            <a:rPr lang="en-US"/>
            <a:t>It would be easily accessible and easy language to understand.</a:t>
          </a:r>
          <a:endParaRPr lang="en-IN"/>
        </a:p>
      </dgm:t>
    </dgm:pt>
    <dgm:pt modelId="{5528AAC1-9B5F-407B-B58F-4BF675B48F77}" type="parTrans" cxnId="{0562D924-BC03-43EC-B6E6-6B8F67C2B56F}">
      <dgm:prSet/>
      <dgm:spPr/>
      <dgm:t>
        <a:bodyPr/>
        <a:lstStyle/>
        <a:p>
          <a:endParaRPr lang="en-US"/>
        </a:p>
      </dgm:t>
    </dgm:pt>
    <dgm:pt modelId="{89ED0EEA-9EF2-4E5A-B13B-D2FE3E1A37B6}" type="sibTrans" cxnId="{0562D924-BC03-43EC-B6E6-6B8F67C2B56F}">
      <dgm:prSet/>
      <dgm:spPr/>
      <dgm:t>
        <a:bodyPr/>
        <a:lstStyle/>
        <a:p>
          <a:endParaRPr lang="en-US"/>
        </a:p>
      </dgm:t>
    </dgm:pt>
    <dgm:pt modelId="{B6DE9644-BEA9-4BD7-9497-19C53B91749F}" type="pres">
      <dgm:prSet presAssocID="{9D45D500-74CC-43D7-BB26-6ED396DA2BE5}" presName="linear" presStyleCnt="0">
        <dgm:presLayoutVars>
          <dgm:animLvl val="lvl"/>
          <dgm:resizeHandles val="exact"/>
        </dgm:presLayoutVars>
      </dgm:prSet>
      <dgm:spPr/>
    </dgm:pt>
    <dgm:pt modelId="{E446D374-6DD5-4D7A-BF15-48514A9418F8}" type="pres">
      <dgm:prSet presAssocID="{43DE3707-3A15-44B6-A629-B22444858C0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C5D5EB0-7D26-4D27-A438-9E9B35E90DD2}" type="pres">
      <dgm:prSet presAssocID="{06A97023-AF15-452E-B80B-A7B57345B76B}" presName="spacer" presStyleCnt="0"/>
      <dgm:spPr/>
    </dgm:pt>
    <dgm:pt modelId="{F9B854E5-77BB-4556-9A07-787D3B2C4F0E}" type="pres">
      <dgm:prSet presAssocID="{00EB042B-2AD3-4D61-938D-E5CCC147EDE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68216A5-6A7C-403E-A549-B1658E7D1399}" type="pres">
      <dgm:prSet presAssocID="{B920108E-B4D4-49B1-812E-86355B5BF3C3}" presName="spacer" presStyleCnt="0"/>
      <dgm:spPr/>
    </dgm:pt>
    <dgm:pt modelId="{2EED7671-1397-4BB2-B782-CAB7753426FE}" type="pres">
      <dgm:prSet presAssocID="{8F1A55C8-A962-4ED6-82E0-66E0A3D8C62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2CA10BB-6F13-4AAB-B579-3E1C113502CA}" type="pres">
      <dgm:prSet presAssocID="{5D89BA34-8A75-4264-89A1-CD22A69F687D}" presName="spacer" presStyleCnt="0"/>
      <dgm:spPr/>
    </dgm:pt>
    <dgm:pt modelId="{91D22A1C-F804-40FE-BC95-D850F64D5F5E}" type="pres">
      <dgm:prSet presAssocID="{A076169B-EBC7-411F-8B48-F7ED918E078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7CAD6A5-79EB-4748-AEB8-A3DFB38A3AAD}" type="presOf" srcId="{9D45D500-74CC-43D7-BB26-6ED396DA2BE5}" destId="{B6DE9644-BEA9-4BD7-9497-19C53B91749F}" srcOrd="0" destOrd="0" presId="urn:microsoft.com/office/officeart/2005/8/layout/vList2"/>
    <dgm:cxn modelId="{0740FECE-2FF7-4040-B0E8-49FF93B80FFE}" type="presOf" srcId="{A076169B-EBC7-411F-8B48-F7ED918E078D}" destId="{91D22A1C-F804-40FE-BC95-D850F64D5F5E}" srcOrd="0" destOrd="0" presId="urn:microsoft.com/office/officeart/2005/8/layout/vList2"/>
    <dgm:cxn modelId="{A0824ED6-8F4E-46DD-A1F3-6FBEDACEE4F0}" type="presOf" srcId="{8F1A55C8-A962-4ED6-82E0-66E0A3D8C62F}" destId="{2EED7671-1397-4BB2-B782-CAB7753426FE}" srcOrd="0" destOrd="0" presId="urn:microsoft.com/office/officeart/2005/8/layout/vList2"/>
    <dgm:cxn modelId="{A29FD420-28DD-489B-BBA9-DF825FB255C9}" srcId="{9D45D500-74CC-43D7-BB26-6ED396DA2BE5}" destId="{00EB042B-2AD3-4D61-938D-E5CCC147EDE5}" srcOrd="1" destOrd="0" parTransId="{9D071924-065D-4156-A08E-831BE53798C4}" sibTransId="{B920108E-B4D4-49B1-812E-86355B5BF3C3}"/>
    <dgm:cxn modelId="{1374B04C-03FC-457C-B6D0-7B4AF3E3DA6D}" srcId="{9D45D500-74CC-43D7-BB26-6ED396DA2BE5}" destId="{8F1A55C8-A962-4ED6-82E0-66E0A3D8C62F}" srcOrd="2" destOrd="0" parTransId="{6B88D574-8FEB-4FE2-9044-9EBB145EB04B}" sibTransId="{5D89BA34-8A75-4264-89A1-CD22A69F687D}"/>
    <dgm:cxn modelId="{4A4F49B4-D66F-4F63-82F5-BFFE4A4B4463}" type="presOf" srcId="{43DE3707-3A15-44B6-A629-B22444858C09}" destId="{E446D374-6DD5-4D7A-BF15-48514A9418F8}" srcOrd="0" destOrd="0" presId="urn:microsoft.com/office/officeart/2005/8/layout/vList2"/>
    <dgm:cxn modelId="{0562D924-BC03-43EC-B6E6-6B8F67C2B56F}" srcId="{9D45D500-74CC-43D7-BB26-6ED396DA2BE5}" destId="{A076169B-EBC7-411F-8B48-F7ED918E078D}" srcOrd="3" destOrd="0" parTransId="{5528AAC1-9B5F-407B-B58F-4BF675B48F77}" sibTransId="{89ED0EEA-9EF2-4E5A-B13B-D2FE3E1A37B6}"/>
    <dgm:cxn modelId="{8A3EAFD7-879C-4920-9B60-542C938AAE23}" srcId="{9D45D500-74CC-43D7-BB26-6ED396DA2BE5}" destId="{43DE3707-3A15-44B6-A629-B22444858C09}" srcOrd="0" destOrd="0" parTransId="{9843430A-ACF8-4BF1-8AB7-F15D18B02CBA}" sibTransId="{06A97023-AF15-452E-B80B-A7B57345B76B}"/>
    <dgm:cxn modelId="{AB8C0C44-7E4D-4577-A947-11479612FA5A}" type="presOf" srcId="{00EB042B-2AD3-4D61-938D-E5CCC147EDE5}" destId="{F9B854E5-77BB-4556-9A07-787D3B2C4F0E}" srcOrd="0" destOrd="0" presId="urn:microsoft.com/office/officeart/2005/8/layout/vList2"/>
    <dgm:cxn modelId="{7FDEC04D-4938-4B3A-955A-F42C58A9380C}" type="presParOf" srcId="{B6DE9644-BEA9-4BD7-9497-19C53B91749F}" destId="{E446D374-6DD5-4D7A-BF15-48514A9418F8}" srcOrd="0" destOrd="0" presId="urn:microsoft.com/office/officeart/2005/8/layout/vList2"/>
    <dgm:cxn modelId="{D7039A19-DB9B-462C-954F-08C3018142DA}" type="presParOf" srcId="{B6DE9644-BEA9-4BD7-9497-19C53B91749F}" destId="{EC5D5EB0-7D26-4D27-A438-9E9B35E90DD2}" srcOrd="1" destOrd="0" presId="urn:microsoft.com/office/officeart/2005/8/layout/vList2"/>
    <dgm:cxn modelId="{427A01D7-1B51-4B94-828C-9E31E46BD177}" type="presParOf" srcId="{B6DE9644-BEA9-4BD7-9497-19C53B91749F}" destId="{F9B854E5-77BB-4556-9A07-787D3B2C4F0E}" srcOrd="2" destOrd="0" presId="urn:microsoft.com/office/officeart/2005/8/layout/vList2"/>
    <dgm:cxn modelId="{D9E6B89F-C0D5-4BF6-BDEF-0CEEEF330037}" type="presParOf" srcId="{B6DE9644-BEA9-4BD7-9497-19C53B91749F}" destId="{B68216A5-6A7C-403E-A549-B1658E7D1399}" srcOrd="3" destOrd="0" presId="urn:microsoft.com/office/officeart/2005/8/layout/vList2"/>
    <dgm:cxn modelId="{F00361D8-CBBA-403A-9900-27B430DEBA86}" type="presParOf" srcId="{B6DE9644-BEA9-4BD7-9497-19C53B91749F}" destId="{2EED7671-1397-4BB2-B782-CAB7753426FE}" srcOrd="4" destOrd="0" presId="urn:microsoft.com/office/officeart/2005/8/layout/vList2"/>
    <dgm:cxn modelId="{FAC2C1C7-80CF-4A26-BD75-011405124F5A}" type="presParOf" srcId="{B6DE9644-BEA9-4BD7-9497-19C53B91749F}" destId="{E2CA10BB-6F13-4AAB-B579-3E1C113502CA}" srcOrd="5" destOrd="0" presId="urn:microsoft.com/office/officeart/2005/8/layout/vList2"/>
    <dgm:cxn modelId="{F4DADCD9-0270-49D3-B162-5869C19D2C3B}" type="presParOf" srcId="{B6DE9644-BEA9-4BD7-9497-19C53B91749F}" destId="{91D22A1C-F804-40FE-BC95-D850F64D5F5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DF3D022-E6FE-43F5-8850-F0F0C3003F7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003551-8000-4D0B-AC9F-A1F4FD7072A2}">
      <dgm:prSet/>
      <dgm:spPr/>
      <dgm:t>
        <a:bodyPr/>
        <a:lstStyle/>
        <a:p>
          <a:pPr rtl="0" eaLnBrk="1" latinLnBrk="0" hangingPunct="1"/>
          <a:r>
            <a:rPr lang="en-IN" dirty="0"/>
            <a:t>HTML</a:t>
          </a:r>
        </a:p>
      </dgm:t>
    </dgm:pt>
    <dgm:pt modelId="{EDB675B1-4D79-4CBE-95C4-5D32A36117FD}" type="parTrans" cxnId="{C8DE0BD2-C4BE-43B6-86FF-0C36F123304A}">
      <dgm:prSet/>
      <dgm:spPr/>
      <dgm:t>
        <a:bodyPr/>
        <a:lstStyle/>
        <a:p>
          <a:endParaRPr lang="en-US"/>
        </a:p>
      </dgm:t>
    </dgm:pt>
    <dgm:pt modelId="{0A56591E-5A92-4648-992F-909D4FBF91EB}" type="sibTrans" cxnId="{C8DE0BD2-C4BE-43B6-86FF-0C36F123304A}">
      <dgm:prSet/>
      <dgm:spPr/>
      <dgm:t>
        <a:bodyPr/>
        <a:lstStyle/>
        <a:p>
          <a:endParaRPr lang="en-US"/>
        </a:p>
      </dgm:t>
    </dgm:pt>
    <dgm:pt modelId="{02CE1F48-6E68-42E9-B676-5F8E08C7959E}">
      <dgm:prSet/>
      <dgm:spPr/>
      <dgm:t>
        <a:bodyPr/>
        <a:lstStyle/>
        <a:p>
          <a:pPr rtl="0" eaLnBrk="1" latinLnBrk="0" hangingPunct="1"/>
          <a:r>
            <a:rPr lang="en-IN"/>
            <a:t>Database</a:t>
          </a:r>
        </a:p>
      </dgm:t>
    </dgm:pt>
    <dgm:pt modelId="{734E0CF8-6B51-482E-B133-0C635E552FDA}" type="parTrans" cxnId="{68DB3067-29A7-48B3-9862-31B383BF75F3}">
      <dgm:prSet/>
      <dgm:spPr/>
      <dgm:t>
        <a:bodyPr/>
        <a:lstStyle/>
        <a:p>
          <a:endParaRPr lang="en-US"/>
        </a:p>
      </dgm:t>
    </dgm:pt>
    <dgm:pt modelId="{DAC30BC3-E5E2-48F8-8E7A-EEBE1BA2DB25}" type="sibTrans" cxnId="{68DB3067-29A7-48B3-9862-31B383BF75F3}">
      <dgm:prSet/>
      <dgm:spPr/>
      <dgm:t>
        <a:bodyPr/>
        <a:lstStyle/>
        <a:p>
          <a:endParaRPr lang="en-US"/>
        </a:p>
      </dgm:t>
    </dgm:pt>
    <dgm:pt modelId="{9735EBC3-6057-4F4A-8607-4C77361ACED5}">
      <dgm:prSet/>
      <dgm:spPr/>
      <dgm:t>
        <a:bodyPr/>
        <a:lstStyle/>
        <a:p>
          <a:pPr rtl="0" eaLnBrk="1" latinLnBrk="0" hangingPunct="1"/>
          <a:r>
            <a:rPr lang="en-IN" dirty="0"/>
            <a:t>SQLite</a:t>
          </a:r>
        </a:p>
      </dgm:t>
    </dgm:pt>
    <dgm:pt modelId="{C23A66FD-D7E5-4E97-9352-437070028FF1}" type="parTrans" cxnId="{55AEA56B-8124-49A9-AD11-EB68C3A7A6DB}">
      <dgm:prSet/>
      <dgm:spPr/>
      <dgm:t>
        <a:bodyPr/>
        <a:lstStyle/>
        <a:p>
          <a:endParaRPr lang="en-US"/>
        </a:p>
      </dgm:t>
    </dgm:pt>
    <dgm:pt modelId="{DE622BDF-7F2D-44CB-8F44-8306B6F0B3BE}" type="sibTrans" cxnId="{55AEA56B-8124-49A9-AD11-EB68C3A7A6DB}">
      <dgm:prSet/>
      <dgm:spPr/>
      <dgm:t>
        <a:bodyPr/>
        <a:lstStyle/>
        <a:p>
          <a:endParaRPr lang="en-US"/>
        </a:p>
      </dgm:t>
    </dgm:pt>
    <dgm:pt modelId="{7FDDA799-FD70-4C86-A91B-F2500FE9DBB9}">
      <dgm:prSet/>
      <dgm:spPr/>
      <dgm:t>
        <a:bodyPr/>
        <a:lstStyle/>
        <a:p>
          <a:pPr rtl="0" eaLnBrk="1" latinLnBrk="0" hangingPunct="1"/>
          <a:r>
            <a:rPr lang="en-IN" dirty="0"/>
            <a:t>Python</a:t>
          </a:r>
        </a:p>
      </dgm:t>
    </dgm:pt>
    <dgm:pt modelId="{861A6CDE-C8E2-40FC-87E4-2FC7269D67B9}" type="sibTrans" cxnId="{557719D7-D9D1-4089-B527-008539950B61}">
      <dgm:prSet/>
      <dgm:spPr/>
      <dgm:t>
        <a:bodyPr/>
        <a:lstStyle/>
        <a:p>
          <a:endParaRPr lang="en-US"/>
        </a:p>
      </dgm:t>
    </dgm:pt>
    <dgm:pt modelId="{C2D2671F-E25A-4158-8228-51A2D530FD72}" type="parTrans" cxnId="{557719D7-D9D1-4089-B527-008539950B61}">
      <dgm:prSet/>
      <dgm:spPr/>
      <dgm:t>
        <a:bodyPr/>
        <a:lstStyle/>
        <a:p>
          <a:endParaRPr lang="en-US"/>
        </a:p>
      </dgm:t>
    </dgm:pt>
    <dgm:pt modelId="{DFC385E6-6059-4513-8946-E0FD8F5BBA91}">
      <dgm:prSet/>
      <dgm:spPr/>
      <dgm:t>
        <a:bodyPr/>
        <a:lstStyle/>
        <a:p>
          <a:pPr rtl="0" eaLnBrk="1" latinLnBrk="0" hangingPunct="1"/>
          <a:r>
            <a:rPr lang="en-US" dirty="0"/>
            <a:t>Technical requirements</a:t>
          </a:r>
          <a:endParaRPr lang="en-IN" dirty="0"/>
        </a:p>
      </dgm:t>
    </dgm:pt>
    <dgm:pt modelId="{20C167C0-05BB-47F2-8A5D-43BCD23BBC1C}" type="sibTrans" cxnId="{B2B12353-74C3-4584-B61E-DF49804BBCD0}">
      <dgm:prSet/>
      <dgm:spPr/>
      <dgm:t>
        <a:bodyPr/>
        <a:lstStyle/>
        <a:p>
          <a:endParaRPr lang="en-US"/>
        </a:p>
      </dgm:t>
    </dgm:pt>
    <dgm:pt modelId="{0C3552C9-0BC9-4BDB-AC09-215AE01A86E6}" type="parTrans" cxnId="{B2B12353-74C3-4584-B61E-DF49804BBCD0}">
      <dgm:prSet/>
      <dgm:spPr/>
      <dgm:t>
        <a:bodyPr/>
        <a:lstStyle/>
        <a:p>
          <a:endParaRPr lang="en-US"/>
        </a:p>
      </dgm:t>
    </dgm:pt>
    <dgm:pt modelId="{7086ACA5-F180-4F88-850E-CEC4B786095C}" type="pres">
      <dgm:prSet presAssocID="{9DF3D022-E6FE-43F5-8850-F0F0C3003F7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60338A3-47EA-4836-9F5A-8CDAE93F0549}" type="pres">
      <dgm:prSet presAssocID="{DFC385E6-6059-4513-8946-E0FD8F5BBA91}" presName="hierRoot1" presStyleCnt="0">
        <dgm:presLayoutVars>
          <dgm:hierBranch val="init"/>
        </dgm:presLayoutVars>
      </dgm:prSet>
      <dgm:spPr/>
    </dgm:pt>
    <dgm:pt modelId="{687AC096-274C-4B66-B37F-034D8C07EB37}" type="pres">
      <dgm:prSet presAssocID="{DFC385E6-6059-4513-8946-E0FD8F5BBA91}" presName="rootComposite1" presStyleCnt="0"/>
      <dgm:spPr/>
    </dgm:pt>
    <dgm:pt modelId="{FC0A7049-F726-4A0E-B70A-481036CA85E8}" type="pres">
      <dgm:prSet presAssocID="{DFC385E6-6059-4513-8946-E0FD8F5BBA91}" presName="rootText1" presStyleLbl="node0" presStyleIdx="0" presStyleCnt="1" custScaleX="175103" custScaleY="207970">
        <dgm:presLayoutVars>
          <dgm:chPref val="3"/>
        </dgm:presLayoutVars>
      </dgm:prSet>
      <dgm:spPr/>
    </dgm:pt>
    <dgm:pt modelId="{D8275E47-E3F7-4753-9546-02FD2117CE38}" type="pres">
      <dgm:prSet presAssocID="{DFC385E6-6059-4513-8946-E0FD8F5BBA91}" presName="rootConnector1" presStyleLbl="node1" presStyleIdx="0" presStyleCnt="0"/>
      <dgm:spPr/>
    </dgm:pt>
    <dgm:pt modelId="{250C37CC-EB29-4842-B67E-922DC1492ACE}" type="pres">
      <dgm:prSet presAssocID="{DFC385E6-6059-4513-8946-E0FD8F5BBA91}" presName="hierChild2" presStyleCnt="0"/>
      <dgm:spPr/>
    </dgm:pt>
    <dgm:pt modelId="{5B3E16F0-2F91-4E38-A0F0-B9CFB7CF4313}" type="pres">
      <dgm:prSet presAssocID="{EDB675B1-4D79-4CBE-95C4-5D32A36117FD}" presName="Name37" presStyleLbl="parChTrans1D2" presStyleIdx="0" presStyleCnt="4"/>
      <dgm:spPr/>
    </dgm:pt>
    <dgm:pt modelId="{9B0B6D84-2E09-4C8F-8DE5-E087EF943091}" type="pres">
      <dgm:prSet presAssocID="{09003551-8000-4D0B-AC9F-A1F4FD7072A2}" presName="hierRoot2" presStyleCnt="0">
        <dgm:presLayoutVars>
          <dgm:hierBranch val="init"/>
        </dgm:presLayoutVars>
      </dgm:prSet>
      <dgm:spPr/>
    </dgm:pt>
    <dgm:pt modelId="{6D087AF6-C6D4-4150-95CA-7E0652C3AB51}" type="pres">
      <dgm:prSet presAssocID="{09003551-8000-4D0B-AC9F-A1F4FD7072A2}" presName="rootComposite" presStyleCnt="0"/>
      <dgm:spPr/>
    </dgm:pt>
    <dgm:pt modelId="{31948A54-2E02-48A9-8F69-2B7AEBB82D4B}" type="pres">
      <dgm:prSet presAssocID="{09003551-8000-4D0B-AC9F-A1F4FD7072A2}" presName="rootText" presStyleLbl="node2" presStyleIdx="0" presStyleCnt="4">
        <dgm:presLayoutVars>
          <dgm:chPref val="3"/>
        </dgm:presLayoutVars>
      </dgm:prSet>
      <dgm:spPr/>
    </dgm:pt>
    <dgm:pt modelId="{C51CDB78-77C5-452E-80ED-32D782998572}" type="pres">
      <dgm:prSet presAssocID="{09003551-8000-4D0B-AC9F-A1F4FD7072A2}" presName="rootConnector" presStyleLbl="node2" presStyleIdx="0" presStyleCnt="4"/>
      <dgm:spPr/>
    </dgm:pt>
    <dgm:pt modelId="{0E316551-3F60-4D47-9529-AE81EC3AF7EF}" type="pres">
      <dgm:prSet presAssocID="{09003551-8000-4D0B-AC9F-A1F4FD7072A2}" presName="hierChild4" presStyleCnt="0"/>
      <dgm:spPr/>
    </dgm:pt>
    <dgm:pt modelId="{5DD99560-6CCF-4266-8761-C112A7A15B35}" type="pres">
      <dgm:prSet presAssocID="{09003551-8000-4D0B-AC9F-A1F4FD7072A2}" presName="hierChild5" presStyleCnt="0"/>
      <dgm:spPr/>
    </dgm:pt>
    <dgm:pt modelId="{C3E01F24-4F2E-410C-9B23-A0A0E35DA431}" type="pres">
      <dgm:prSet presAssocID="{C2D2671F-E25A-4158-8228-51A2D530FD72}" presName="Name37" presStyleLbl="parChTrans1D2" presStyleIdx="1" presStyleCnt="4"/>
      <dgm:spPr/>
    </dgm:pt>
    <dgm:pt modelId="{D180A54B-09E8-42C5-BD06-9DC16D1EEFD5}" type="pres">
      <dgm:prSet presAssocID="{7FDDA799-FD70-4C86-A91B-F2500FE9DBB9}" presName="hierRoot2" presStyleCnt="0">
        <dgm:presLayoutVars>
          <dgm:hierBranch val="init"/>
        </dgm:presLayoutVars>
      </dgm:prSet>
      <dgm:spPr/>
    </dgm:pt>
    <dgm:pt modelId="{77D402A7-2516-43CD-8AFE-E470E0E3736C}" type="pres">
      <dgm:prSet presAssocID="{7FDDA799-FD70-4C86-A91B-F2500FE9DBB9}" presName="rootComposite" presStyleCnt="0"/>
      <dgm:spPr/>
    </dgm:pt>
    <dgm:pt modelId="{866CD902-0969-4762-B105-CBEBB3DC2A95}" type="pres">
      <dgm:prSet presAssocID="{7FDDA799-FD70-4C86-A91B-F2500FE9DBB9}" presName="rootText" presStyleLbl="node2" presStyleIdx="1" presStyleCnt="4">
        <dgm:presLayoutVars>
          <dgm:chPref val="3"/>
        </dgm:presLayoutVars>
      </dgm:prSet>
      <dgm:spPr/>
    </dgm:pt>
    <dgm:pt modelId="{3CA7E4F7-896A-4466-A387-1025F6C8E2B4}" type="pres">
      <dgm:prSet presAssocID="{7FDDA799-FD70-4C86-A91B-F2500FE9DBB9}" presName="rootConnector" presStyleLbl="node2" presStyleIdx="1" presStyleCnt="4"/>
      <dgm:spPr/>
    </dgm:pt>
    <dgm:pt modelId="{DA926752-B6FD-4615-8B8E-F5D55DEFF594}" type="pres">
      <dgm:prSet presAssocID="{7FDDA799-FD70-4C86-A91B-F2500FE9DBB9}" presName="hierChild4" presStyleCnt="0"/>
      <dgm:spPr/>
    </dgm:pt>
    <dgm:pt modelId="{1B3449FC-8D64-4BE8-8CBF-348DEF365E08}" type="pres">
      <dgm:prSet presAssocID="{7FDDA799-FD70-4C86-A91B-F2500FE9DBB9}" presName="hierChild5" presStyleCnt="0"/>
      <dgm:spPr/>
    </dgm:pt>
    <dgm:pt modelId="{CE16EB6D-E45F-4ADD-8FE3-443339BEDAFC}" type="pres">
      <dgm:prSet presAssocID="{734E0CF8-6B51-482E-B133-0C635E552FDA}" presName="Name37" presStyleLbl="parChTrans1D2" presStyleIdx="2" presStyleCnt="4"/>
      <dgm:spPr/>
    </dgm:pt>
    <dgm:pt modelId="{77EC1512-FEC8-4038-80B8-29040359D6D7}" type="pres">
      <dgm:prSet presAssocID="{02CE1F48-6E68-42E9-B676-5F8E08C7959E}" presName="hierRoot2" presStyleCnt="0">
        <dgm:presLayoutVars>
          <dgm:hierBranch val="init"/>
        </dgm:presLayoutVars>
      </dgm:prSet>
      <dgm:spPr/>
    </dgm:pt>
    <dgm:pt modelId="{F44B312E-F666-429F-8E74-3318E7F6B58F}" type="pres">
      <dgm:prSet presAssocID="{02CE1F48-6E68-42E9-B676-5F8E08C7959E}" presName="rootComposite" presStyleCnt="0"/>
      <dgm:spPr/>
    </dgm:pt>
    <dgm:pt modelId="{E9F99459-039F-4F4F-83C4-F022D6F22FBF}" type="pres">
      <dgm:prSet presAssocID="{02CE1F48-6E68-42E9-B676-5F8E08C7959E}" presName="rootText" presStyleLbl="node2" presStyleIdx="2" presStyleCnt="4">
        <dgm:presLayoutVars>
          <dgm:chPref val="3"/>
        </dgm:presLayoutVars>
      </dgm:prSet>
      <dgm:spPr/>
    </dgm:pt>
    <dgm:pt modelId="{8DD5BF2C-4B64-4F73-B42A-871FF9E205F7}" type="pres">
      <dgm:prSet presAssocID="{02CE1F48-6E68-42E9-B676-5F8E08C7959E}" presName="rootConnector" presStyleLbl="node2" presStyleIdx="2" presStyleCnt="4"/>
      <dgm:spPr/>
    </dgm:pt>
    <dgm:pt modelId="{3D89B882-3AB1-4A46-AA25-452D78C2B85F}" type="pres">
      <dgm:prSet presAssocID="{02CE1F48-6E68-42E9-B676-5F8E08C7959E}" presName="hierChild4" presStyleCnt="0"/>
      <dgm:spPr/>
    </dgm:pt>
    <dgm:pt modelId="{1FA72388-481A-4025-B519-F7887DDD3C96}" type="pres">
      <dgm:prSet presAssocID="{02CE1F48-6E68-42E9-B676-5F8E08C7959E}" presName="hierChild5" presStyleCnt="0"/>
      <dgm:spPr/>
    </dgm:pt>
    <dgm:pt modelId="{8C65B3E6-D5BA-403C-921F-FBBEB085928D}" type="pres">
      <dgm:prSet presAssocID="{C23A66FD-D7E5-4E97-9352-437070028FF1}" presName="Name37" presStyleLbl="parChTrans1D2" presStyleIdx="3" presStyleCnt="4"/>
      <dgm:spPr/>
    </dgm:pt>
    <dgm:pt modelId="{C5FD86A6-8BFD-4169-8B3C-8E73159E37F1}" type="pres">
      <dgm:prSet presAssocID="{9735EBC3-6057-4F4A-8607-4C77361ACED5}" presName="hierRoot2" presStyleCnt="0">
        <dgm:presLayoutVars>
          <dgm:hierBranch val="init"/>
        </dgm:presLayoutVars>
      </dgm:prSet>
      <dgm:spPr/>
    </dgm:pt>
    <dgm:pt modelId="{46474F27-B83F-42E4-923E-3768F06DDD33}" type="pres">
      <dgm:prSet presAssocID="{9735EBC3-6057-4F4A-8607-4C77361ACED5}" presName="rootComposite" presStyleCnt="0"/>
      <dgm:spPr/>
    </dgm:pt>
    <dgm:pt modelId="{C18A19BF-1804-4FC7-9CC8-E845AFBE3F3C}" type="pres">
      <dgm:prSet presAssocID="{9735EBC3-6057-4F4A-8607-4C77361ACED5}" presName="rootText" presStyleLbl="node2" presStyleIdx="3" presStyleCnt="4">
        <dgm:presLayoutVars>
          <dgm:chPref val="3"/>
        </dgm:presLayoutVars>
      </dgm:prSet>
      <dgm:spPr/>
    </dgm:pt>
    <dgm:pt modelId="{8D3BD573-B336-46F5-9348-E87625DA78E8}" type="pres">
      <dgm:prSet presAssocID="{9735EBC3-6057-4F4A-8607-4C77361ACED5}" presName="rootConnector" presStyleLbl="node2" presStyleIdx="3" presStyleCnt="4"/>
      <dgm:spPr/>
    </dgm:pt>
    <dgm:pt modelId="{7C5D018E-D6DC-48FB-A23E-FB94DFC04153}" type="pres">
      <dgm:prSet presAssocID="{9735EBC3-6057-4F4A-8607-4C77361ACED5}" presName="hierChild4" presStyleCnt="0"/>
      <dgm:spPr/>
    </dgm:pt>
    <dgm:pt modelId="{BA132539-C3FC-45FB-9F98-D11256E12FCC}" type="pres">
      <dgm:prSet presAssocID="{9735EBC3-6057-4F4A-8607-4C77361ACED5}" presName="hierChild5" presStyleCnt="0"/>
      <dgm:spPr/>
    </dgm:pt>
    <dgm:pt modelId="{0D7AF6B2-F5B3-4A53-8EB9-FC590605CF12}" type="pres">
      <dgm:prSet presAssocID="{DFC385E6-6059-4513-8946-E0FD8F5BBA91}" presName="hierChild3" presStyleCnt="0"/>
      <dgm:spPr/>
    </dgm:pt>
  </dgm:ptLst>
  <dgm:cxnLst>
    <dgm:cxn modelId="{8F3EF05A-FA74-4238-AA45-2A939258591A}" type="presOf" srcId="{9735EBC3-6057-4F4A-8607-4C77361ACED5}" destId="{8D3BD573-B336-46F5-9348-E87625DA78E8}" srcOrd="1" destOrd="0" presId="urn:microsoft.com/office/officeart/2005/8/layout/orgChart1"/>
    <dgm:cxn modelId="{C8F23CE4-64CE-4328-8EF5-78944556B40C}" type="presOf" srcId="{9DF3D022-E6FE-43F5-8850-F0F0C3003F70}" destId="{7086ACA5-F180-4F88-850E-CEC4B786095C}" srcOrd="0" destOrd="0" presId="urn:microsoft.com/office/officeart/2005/8/layout/orgChart1"/>
    <dgm:cxn modelId="{55AEA56B-8124-49A9-AD11-EB68C3A7A6DB}" srcId="{DFC385E6-6059-4513-8946-E0FD8F5BBA91}" destId="{9735EBC3-6057-4F4A-8607-4C77361ACED5}" srcOrd="3" destOrd="0" parTransId="{C23A66FD-D7E5-4E97-9352-437070028FF1}" sibTransId="{DE622BDF-7F2D-44CB-8F44-8306B6F0B3BE}"/>
    <dgm:cxn modelId="{B2B12353-74C3-4584-B61E-DF49804BBCD0}" srcId="{9DF3D022-E6FE-43F5-8850-F0F0C3003F70}" destId="{DFC385E6-6059-4513-8946-E0FD8F5BBA91}" srcOrd="0" destOrd="0" parTransId="{0C3552C9-0BC9-4BDB-AC09-215AE01A86E6}" sibTransId="{20C167C0-05BB-47F2-8A5D-43BCD23BBC1C}"/>
    <dgm:cxn modelId="{C8DE0BD2-C4BE-43B6-86FF-0C36F123304A}" srcId="{DFC385E6-6059-4513-8946-E0FD8F5BBA91}" destId="{09003551-8000-4D0B-AC9F-A1F4FD7072A2}" srcOrd="0" destOrd="0" parTransId="{EDB675B1-4D79-4CBE-95C4-5D32A36117FD}" sibTransId="{0A56591E-5A92-4648-992F-909D4FBF91EB}"/>
    <dgm:cxn modelId="{6FFDBC0E-1305-4D17-AF94-09CB7A1E299F}" type="presOf" srcId="{C23A66FD-D7E5-4E97-9352-437070028FF1}" destId="{8C65B3E6-D5BA-403C-921F-FBBEB085928D}" srcOrd="0" destOrd="0" presId="urn:microsoft.com/office/officeart/2005/8/layout/orgChart1"/>
    <dgm:cxn modelId="{DEF36690-1FB9-4CA4-BBF6-A0A1B3E45A32}" type="presOf" srcId="{09003551-8000-4D0B-AC9F-A1F4FD7072A2}" destId="{31948A54-2E02-48A9-8F69-2B7AEBB82D4B}" srcOrd="0" destOrd="0" presId="urn:microsoft.com/office/officeart/2005/8/layout/orgChart1"/>
    <dgm:cxn modelId="{3F19BA13-46F5-443B-B701-187F575B60E3}" type="presOf" srcId="{EDB675B1-4D79-4CBE-95C4-5D32A36117FD}" destId="{5B3E16F0-2F91-4E38-A0F0-B9CFB7CF4313}" srcOrd="0" destOrd="0" presId="urn:microsoft.com/office/officeart/2005/8/layout/orgChart1"/>
    <dgm:cxn modelId="{F52F6E78-FAA9-4AB3-949D-43B40A937F3A}" type="presOf" srcId="{09003551-8000-4D0B-AC9F-A1F4FD7072A2}" destId="{C51CDB78-77C5-452E-80ED-32D782998572}" srcOrd="1" destOrd="0" presId="urn:microsoft.com/office/officeart/2005/8/layout/orgChart1"/>
    <dgm:cxn modelId="{23C3F517-963D-4BF7-86DD-1AC2AEE75A58}" type="presOf" srcId="{DFC385E6-6059-4513-8946-E0FD8F5BBA91}" destId="{D8275E47-E3F7-4753-9546-02FD2117CE38}" srcOrd="1" destOrd="0" presId="urn:microsoft.com/office/officeart/2005/8/layout/orgChart1"/>
    <dgm:cxn modelId="{557719D7-D9D1-4089-B527-008539950B61}" srcId="{DFC385E6-6059-4513-8946-E0FD8F5BBA91}" destId="{7FDDA799-FD70-4C86-A91B-F2500FE9DBB9}" srcOrd="1" destOrd="0" parTransId="{C2D2671F-E25A-4158-8228-51A2D530FD72}" sibTransId="{861A6CDE-C8E2-40FC-87E4-2FC7269D67B9}"/>
    <dgm:cxn modelId="{641D1D52-8B7E-4D75-A26C-724F07FC35A9}" type="presOf" srcId="{734E0CF8-6B51-482E-B133-0C635E552FDA}" destId="{CE16EB6D-E45F-4ADD-8FE3-443339BEDAFC}" srcOrd="0" destOrd="0" presId="urn:microsoft.com/office/officeart/2005/8/layout/orgChart1"/>
    <dgm:cxn modelId="{181557AE-E18B-4DFA-B07C-700CD46A2D39}" type="presOf" srcId="{02CE1F48-6E68-42E9-B676-5F8E08C7959E}" destId="{E9F99459-039F-4F4F-83C4-F022D6F22FBF}" srcOrd="0" destOrd="0" presId="urn:microsoft.com/office/officeart/2005/8/layout/orgChart1"/>
    <dgm:cxn modelId="{29AD1F4E-4A8F-4C96-B12D-504BCE847C81}" type="presOf" srcId="{7FDDA799-FD70-4C86-A91B-F2500FE9DBB9}" destId="{3CA7E4F7-896A-4466-A387-1025F6C8E2B4}" srcOrd="1" destOrd="0" presId="urn:microsoft.com/office/officeart/2005/8/layout/orgChart1"/>
    <dgm:cxn modelId="{0450B020-A3BB-4187-ADBD-0B8E6A5DCA73}" type="presOf" srcId="{DFC385E6-6059-4513-8946-E0FD8F5BBA91}" destId="{FC0A7049-F726-4A0E-B70A-481036CA85E8}" srcOrd="0" destOrd="0" presId="urn:microsoft.com/office/officeart/2005/8/layout/orgChart1"/>
    <dgm:cxn modelId="{22FADDF9-E4D3-4FD4-8FCE-7537E600F2EA}" type="presOf" srcId="{7FDDA799-FD70-4C86-A91B-F2500FE9DBB9}" destId="{866CD902-0969-4762-B105-CBEBB3DC2A95}" srcOrd="0" destOrd="0" presId="urn:microsoft.com/office/officeart/2005/8/layout/orgChart1"/>
    <dgm:cxn modelId="{68DB3067-29A7-48B3-9862-31B383BF75F3}" srcId="{DFC385E6-6059-4513-8946-E0FD8F5BBA91}" destId="{02CE1F48-6E68-42E9-B676-5F8E08C7959E}" srcOrd="2" destOrd="0" parTransId="{734E0CF8-6B51-482E-B133-0C635E552FDA}" sibTransId="{DAC30BC3-E5E2-48F8-8E7A-EEBE1BA2DB25}"/>
    <dgm:cxn modelId="{173743D9-A65E-4535-AC4E-6FA4C60066BD}" type="presOf" srcId="{02CE1F48-6E68-42E9-B676-5F8E08C7959E}" destId="{8DD5BF2C-4B64-4F73-B42A-871FF9E205F7}" srcOrd="1" destOrd="0" presId="urn:microsoft.com/office/officeart/2005/8/layout/orgChart1"/>
    <dgm:cxn modelId="{06210A66-DC31-43E2-863F-D810F5E277C6}" type="presOf" srcId="{9735EBC3-6057-4F4A-8607-4C77361ACED5}" destId="{C18A19BF-1804-4FC7-9CC8-E845AFBE3F3C}" srcOrd="0" destOrd="0" presId="urn:microsoft.com/office/officeart/2005/8/layout/orgChart1"/>
    <dgm:cxn modelId="{8333A3D4-E137-413B-8D02-B3A40E3E516A}" type="presOf" srcId="{C2D2671F-E25A-4158-8228-51A2D530FD72}" destId="{C3E01F24-4F2E-410C-9B23-A0A0E35DA431}" srcOrd="0" destOrd="0" presId="urn:microsoft.com/office/officeart/2005/8/layout/orgChart1"/>
    <dgm:cxn modelId="{574A5A5C-3468-41D5-AA59-A3A4EDB45F94}" type="presParOf" srcId="{7086ACA5-F180-4F88-850E-CEC4B786095C}" destId="{560338A3-47EA-4836-9F5A-8CDAE93F0549}" srcOrd="0" destOrd="0" presId="urn:microsoft.com/office/officeart/2005/8/layout/orgChart1"/>
    <dgm:cxn modelId="{BD34D7ED-BEAB-4726-AF58-70D6521A2629}" type="presParOf" srcId="{560338A3-47EA-4836-9F5A-8CDAE93F0549}" destId="{687AC096-274C-4B66-B37F-034D8C07EB37}" srcOrd="0" destOrd="0" presId="urn:microsoft.com/office/officeart/2005/8/layout/orgChart1"/>
    <dgm:cxn modelId="{89C51A32-4DC7-409F-A60D-016A94371249}" type="presParOf" srcId="{687AC096-274C-4B66-B37F-034D8C07EB37}" destId="{FC0A7049-F726-4A0E-B70A-481036CA85E8}" srcOrd="0" destOrd="0" presId="urn:microsoft.com/office/officeart/2005/8/layout/orgChart1"/>
    <dgm:cxn modelId="{FB99E610-3F62-4203-893A-FFB1C42A22B6}" type="presParOf" srcId="{687AC096-274C-4B66-B37F-034D8C07EB37}" destId="{D8275E47-E3F7-4753-9546-02FD2117CE38}" srcOrd="1" destOrd="0" presId="urn:microsoft.com/office/officeart/2005/8/layout/orgChart1"/>
    <dgm:cxn modelId="{9DE001DA-3E0C-4E4A-B0B2-A2BCF647E34A}" type="presParOf" srcId="{560338A3-47EA-4836-9F5A-8CDAE93F0549}" destId="{250C37CC-EB29-4842-B67E-922DC1492ACE}" srcOrd="1" destOrd="0" presId="urn:microsoft.com/office/officeart/2005/8/layout/orgChart1"/>
    <dgm:cxn modelId="{B13B5C23-CA93-4059-BE16-B6186DDBFD63}" type="presParOf" srcId="{250C37CC-EB29-4842-B67E-922DC1492ACE}" destId="{5B3E16F0-2F91-4E38-A0F0-B9CFB7CF4313}" srcOrd="0" destOrd="0" presId="urn:microsoft.com/office/officeart/2005/8/layout/orgChart1"/>
    <dgm:cxn modelId="{C7AE2580-22D9-4F00-A0D5-C41A1F6E851D}" type="presParOf" srcId="{250C37CC-EB29-4842-B67E-922DC1492ACE}" destId="{9B0B6D84-2E09-4C8F-8DE5-E087EF943091}" srcOrd="1" destOrd="0" presId="urn:microsoft.com/office/officeart/2005/8/layout/orgChart1"/>
    <dgm:cxn modelId="{49A04C92-4DEB-4C2D-9487-DA451B4261C7}" type="presParOf" srcId="{9B0B6D84-2E09-4C8F-8DE5-E087EF943091}" destId="{6D087AF6-C6D4-4150-95CA-7E0652C3AB51}" srcOrd="0" destOrd="0" presId="urn:microsoft.com/office/officeart/2005/8/layout/orgChart1"/>
    <dgm:cxn modelId="{067B2DCF-7BC0-4FE3-8011-A839F64010FA}" type="presParOf" srcId="{6D087AF6-C6D4-4150-95CA-7E0652C3AB51}" destId="{31948A54-2E02-48A9-8F69-2B7AEBB82D4B}" srcOrd="0" destOrd="0" presId="urn:microsoft.com/office/officeart/2005/8/layout/orgChart1"/>
    <dgm:cxn modelId="{5C374E35-35FB-49A7-B210-CD56A0CF1D37}" type="presParOf" srcId="{6D087AF6-C6D4-4150-95CA-7E0652C3AB51}" destId="{C51CDB78-77C5-452E-80ED-32D782998572}" srcOrd="1" destOrd="0" presId="urn:microsoft.com/office/officeart/2005/8/layout/orgChart1"/>
    <dgm:cxn modelId="{B4A3A047-1323-40E1-8448-A5C353104509}" type="presParOf" srcId="{9B0B6D84-2E09-4C8F-8DE5-E087EF943091}" destId="{0E316551-3F60-4D47-9529-AE81EC3AF7EF}" srcOrd="1" destOrd="0" presId="urn:microsoft.com/office/officeart/2005/8/layout/orgChart1"/>
    <dgm:cxn modelId="{FDF6A10B-F6EB-49C1-8D1A-6308F71890AA}" type="presParOf" srcId="{9B0B6D84-2E09-4C8F-8DE5-E087EF943091}" destId="{5DD99560-6CCF-4266-8761-C112A7A15B35}" srcOrd="2" destOrd="0" presId="urn:microsoft.com/office/officeart/2005/8/layout/orgChart1"/>
    <dgm:cxn modelId="{FC0DD7FE-57B1-4040-AB44-3B53EFB82B0C}" type="presParOf" srcId="{250C37CC-EB29-4842-B67E-922DC1492ACE}" destId="{C3E01F24-4F2E-410C-9B23-A0A0E35DA431}" srcOrd="2" destOrd="0" presId="urn:microsoft.com/office/officeart/2005/8/layout/orgChart1"/>
    <dgm:cxn modelId="{6E56921B-2ACE-47F0-BA12-75A960819990}" type="presParOf" srcId="{250C37CC-EB29-4842-B67E-922DC1492ACE}" destId="{D180A54B-09E8-42C5-BD06-9DC16D1EEFD5}" srcOrd="3" destOrd="0" presId="urn:microsoft.com/office/officeart/2005/8/layout/orgChart1"/>
    <dgm:cxn modelId="{DC9601FB-3248-4B9E-88F8-2AD051A9F673}" type="presParOf" srcId="{D180A54B-09E8-42C5-BD06-9DC16D1EEFD5}" destId="{77D402A7-2516-43CD-8AFE-E470E0E3736C}" srcOrd="0" destOrd="0" presId="urn:microsoft.com/office/officeart/2005/8/layout/orgChart1"/>
    <dgm:cxn modelId="{93C7F38B-6F78-4CE6-A816-67C9AF573814}" type="presParOf" srcId="{77D402A7-2516-43CD-8AFE-E470E0E3736C}" destId="{866CD902-0969-4762-B105-CBEBB3DC2A95}" srcOrd="0" destOrd="0" presId="urn:microsoft.com/office/officeart/2005/8/layout/orgChart1"/>
    <dgm:cxn modelId="{888421EB-0A01-475F-AC2C-A87ADAE57925}" type="presParOf" srcId="{77D402A7-2516-43CD-8AFE-E470E0E3736C}" destId="{3CA7E4F7-896A-4466-A387-1025F6C8E2B4}" srcOrd="1" destOrd="0" presId="urn:microsoft.com/office/officeart/2005/8/layout/orgChart1"/>
    <dgm:cxn modelId="{B6E16CF0-8D51-441E-8C91-5A22AEA2D2BA}" type="presParOf" srcId="{D180A54B-09E8-42C5-BD06-9DC16D1EEFD5}" destId="{DA926752-B6FD-4615-8B8E-F5D55DEFF594}" srcOrd="1" destOrd="0" presId="urn:microsoft.com/office/officeart/2005/8/layout/orgChart1"/>
    <dgm:cxn modelId="{B1685AE3-E0B9-435D-84AE-61EA8F191BD0}" type="presParOf" srcId="{D180A54B-09E8-42C5-BD06-9DC16D1EEFD5}" destId="{1B3449FC-8D64-4BE8-8CBF-348DEF365E08}" srcOrd="2" destOrd="0" presId="urn:microsoft.com/office/officeart/2005/8/layout/orgChart1"/>
    <dgm:cxn modelId="{C6890A94-DE8E-45FE-806A-C6397FEA2BA2}" type="presParOf" srcId="{250C37CC-EB29-4842-B67E-922DC1492ACE}" destId="{CE16EB6D-E45F-4ADD-8FE3-443339BEDAFC}" srcOrd="4" destOrd="0" presId="urn:microsoft.com/office/officeart/2005/8/layout/orgChart1"/>
    <dgm:cxn modelId="{3B60B58D-C125-4BBB-837E-E0C5F8AFA292}" type="presParOf" srcId="{250C37CC-EB29-4842-B67E-922DC1492ACE}" destId="{77EC1512-FEC8-4038-80B8-29040359D6D7}" srcOrd="5" destOrd="0" presId="urn:microsoft.com/office/officeart/2005/8/layout/orgChart1"/>
    <dgm:cxn modelId="{A23F782B-0E04-4221-8555-E6719C9F11C9}" type="presParOf" srcId="{77EC1512-FEC8-4038-80B8-29040359D6D7}" destId="{F44B312E-F666-429F-8E74-3318E7F6B58F}" srcOrd="0" destOrd="0" presId="urn:microsoft.com/office/officeart/2005/8/layout/orgChart1"/>
    <dgm:cxn modelId="{5C106304-5BFC-4567-92A0-AF299E5169A1}" type="presParOf" srcId="{F44B312E-F666-429F-8E74-3318E7F6B58F}" destId="{E9F99459-039F-4F4F-83C4-F022D6F22FBF}" srcOrd="0" destOrd="0" presId="urn:microsoft.com/office/officeart/2005/8/layout/orgChart1"/>
    <dgm:cxn modelId="{EC9E1E9B-A69F-44F6-B88E-F0B8015BFF0D}" type="presParOf" srcId="{F44B312E-F666-429F-8E74-3318E7F6B58F}" destId="{8DD5BF2C-4B64-4F73-B42A-871FF9E205F7}" srcOrd="1" destOrd="0" presId="urn:microsoft.com/office/officeart/2005/8/layout/orgChart1"/>
    <dgm:cxn modelId="{047C5CA5-328C-4E62-9563-0C185D1E18B6}" type="presParOf" srcId="{77EC1512-FEC8-4038-80B8-29040359D6D7}" destId="{3D89B882-3AB1-4A46-AA25-452D78C2B85F}" srcOrd="1" destOrd="0" presId="urn:microsoft.com/office/officeart/2005/8/layout/orgChart1"/>
    <dgm:cxn modelId="{D1B19368-405D-4A08-89CF-9E09D424BF09}" type="presParOf" srcId="{77EC1512-FEC8-4038-80B8-29040359D6D7}" destId="{1FA72388-481A-4025-B519-F7887DDD3C96}" srcOrd="2" destOrd="0" presId="urn:microsoft.com/office/officeart/2005/8/layout/orgChart1"/>
    <dgm:cxn modelId="{8068211A-46CE-4013-8FA1-BEE650AC4B37}" type="presParOf" srcId="{250C37CC-EB29-4842-B67E-922DC1492ACE}" destId="{8C65B3E6-D5BA-403C-921F-FBBEB085928D}" srcOrd="6" destOrd="0" presId="urn:microsoft.com/office/officeart/2005/8/layout/orgChart1"/>
    <dgm:cxn modelId="{813E787F-6CA0-4218-AF53-37FFF6FC4934}" type="presParOf" srcId="{250C37CC-EB29-4842-B67E-922DC1492ACE}" destId="{C5FD86A6-8BFD-4169-8B3C-8E73159E37F1}" srcOrd="7" destOrd="0" presId="urn:microsoft.com/office/officeart/2005/8/layout/orgChart1"/>
    <dgm:cxn modelId="{DB9BDA04-B4E2-4D5C-B534-9DC1CBD99ECE}" type="presParOf" srcId="{C5FD86A6-8BFD-4169-8B3C-8E73159E37F1}" destId="{46474F27-B83F-42E4-923E-3768F06DDD33}" srcOrd="0" destOrd="0" presId="urn:microsoft.com/office/officeart/2005/8/layout/orgChart1"/>
    <dgm:cxn modelId="{33416C97-AE2B-4CA4-88D6-866DEE7F68CE}" type="presParOf" srcId="{46474F27-B83F-42E4-923E-3768F06DDD33}" destId="{C18A19BF-1804-4FC7-9CC8-E845AFBE3F3C}" srcOrd="0" destOrd="0" presId="urn:microsoft.com/office/officeart/2005/8/layout/orgChart1"/>
    <dgm:cxn modelId="{5DBA6452-A310-433C-8937-282F4D6A501F}" type="presParOf" srcId="{46474F27-B83F-42E4-923E-3768F06DDD33}" destId="{8D3BD573-B336-46F5-9348-E87625DA78E8}" srcOrd="1" destOrd="0" presId="urn:microsoft.com/office/officeart/2005/8/layout/orgChart1"/>
    <dgm:cxn modelId="{83BFE41D-0D68-4BEE-BA0C-D536B9C8C84C}" type="presParOf" srcId="{C5FD86A6-8BFD-4169-8B3C-8E73159E37F1}" destId="{7C5D018E-D6DC-48FB-A23E-FB94DFC04153}" srcOrd="1" destOrd="0" presId="urn:microsoft.com/office/officeart/2005/8/layout/orgChart1"/>
    <dgm:cxn modelId="{B5A371B5-7A35-4676-B644-736B99D9CFCF}" type="presParOf" srcId="{C5FD86A6-8BFD-4169-8B3C-8E73159E37F1}" destId="{BA132539-C3FC-45FB-9F98-D11256E12FCC}" srcOrd="2" destOrd="0" presId="urn:microsoft.com/office/officeart/2005/8/layout/orgChart1"/>
    <dgm:cxn modelId="{527BE9C2-1784-4136-8620-DCF00DFD4C27}" type="presParOf" srcId="{560338A3-47EA-4836-9F5A-8CDAE93F0549}" destId="{0D7AF6B2-F5B3-4A53-8EB9-FC590605CF1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39EE7E-9B78-4A97-BFAF-1322D39D0A6D}">
      <dsp:nvSpPr>
        <dsp:cNvPr id="0" name=""/>
        <dsp:cNvSpPr/>
      </dsp:nvSpPr>
      <dsp:spPr>
        <a:xfrm rot="5400000">
          <a:off x="-353770" y="357327"/>
          <a:ext cx="2358472" cy="165093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1"/>
            </a:buClr>
            <a:buSzPct val="80000"/>
            <a:buFont typeface="Wingdings 3" panose="05040102010807070707" pitchFamily="18" charset="2"/>
            <a:buNone/>
          </a:pPr>
          <a:r>
            <a:rPr lang="en-US" sz="2300" kern="1200" dirty="0">
              <a:solidFill>
                <a:schemeClr val="tx1"/>
              </a:solidFill>
            </a:rPr>
            <a:t>Mini project guide:</a:t>
          </a:r>
          <a:endParaRPr lang="en-IN" sz="2300" kern="1200" dirty="0">
            <a:solidFill>
              <a:schemeClr val="tx1"/>
            </a:solidFill>
          </a:endParaRPr>
        </a:p>
      </dsp:txBody>
      <dsp:txXfrm rot="-5400000">
        <a:off x="1" y="829021"/>
        <a:ext cx="1650930" cy="707542"/>
      </dsp:txXfrm>
    </dsp:sp>
    <dsp:sp modelId="{E0E4C894-83CA-4BE3-88B7-E9099F2EC354}">
      <dsp:nvSpPr>
        <dsp:cNvPr id="0" name=""/>
        <dsp:cNvSpPr/>
      </dsp:nvSpPr>
      <dsp:spPr>
        <a:xfrm rot="5400000">
          <a:off x="4424816" y="-2770329"/>
          <a:ext cx="1533006" cy="70807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 </a:t>
          </a:r>
          <a:r>
            <a:rPr lang="en-US" sz="2200" kern="1200" dirty="0" err="1">
              <a:solidFill>
                <a:srgbClr val="00B050"/>
              </a:solidFill>
            </a:rPr>
            <a:t>Prof.A.R.Kalugade</a:t>
          </a:r>
          <a:endParaRPr lang="en-US" sz="2200" kern="1200" dirty="0">
            <a:solidFill>
              <a:srgbClr val="00B050"/>
            </a:solidFill>
          </a:endParaRPr>
        </a:p>
      </dsp:txBody>
      <dsp:txXfrm rot="-5400000">
        <a:off x="1650931" y="78391"/>
        <a:ext cx="7005943" cy="1383336"/>
      </dsp:txXfrm>
    </dsp:sp>
    <dsp:sp modelId="{45CE4A4F-381E-4005-A503-66E17EDF631F}">
      <dsp:nvSpPr>
        <dsp:cNvPr id="0" name=""/>
        <dsp:cNvSpPr/>
      </dsp:nvSpPr>
      <dsp:spPr>
        <a:xfrm rot="5400000">
          <a:off x="-353770" y="2431219"/>
          <a:ext cx="2358472" cy="165093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Members:</a:t>
          </a:r>
          <a:endParaRPr lang="en-IN" sz="2300" kern="1200" dirty="0"/>
        </a:p>
      </dsp:txBody>
      <dsp:txXfrm rot="-5400000">
        <a:off x="1" y="2902913"/>
        <a:ext cx="1650930" cy="707542"/>
      </dsp:txXfrm>
    </dsp:sp>
    <dsp:sp modelId="{A650627F-15BE-4F79-9C1B-D531CC4DCA2D}">
      <dsp:nvSpPr>
        <dsp:cNvPr id="0" name=""/>
        <dsp:cNvSpPr/>
      </dsp:nvSpPr>
      <dsp:spPr>
        <a:xfrm rot="5400000">
          <a:off x="4424816" y="-696437"/>
          <a:ext cx="1533006" cy="70807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err="1">
              <a:solidFill>
                <a:srgbClr val="0070C0"/>
              </a:solidFill>
            </a:rPr>
            <a:t>Vaidik</a:t>
          </a:r>
          <a:r>
            <a:rPr lang="en-US" sz="2200" kern="1200" dirty="0">
              <a:solidFill>
                <a:srgbClr val="0070C0"/>
              </a:solidFill>
            </a:rPr>
            <a:t> </a:t>
          </a:r>
          <a:r>
            <a:rPr lang="en-US" sz="2200" kern="1200" dirty="0" err="1">
              <a:solidFill>
                <a:srgbClr val="0070C0"/>
              </a:solidFill>
            </a:rPr>
            <a:t>Vadhavana</a:t>
          </a:r>
          <a:endParaRPr lang="en-IN" sz="2200" kern="1200" dirty="0">
            <a:solidFill>
              <a:srgbClr val="0070C0"/>
            </a:solidFill>
          </a:endParaRPr>
        </a:p>
        <a:p>
          <a:pPr marL="228600" lvl="1" indent="-228600" algn="l" defTabSz="9779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err="1">
              <a:solidFill>
                <a:srgbClr val="0070C0"/>
              </a:solidFill>
            </a:rPr>
            <a:t>Sejal</a:t>
          </a:r>
          <a:r>
            <a:rPr lang="en-US" sz="2200" kern="1200" dirty="0">
              <a:solidFill>
                <a:srgbClr val="0070C0"/>
              </a:solidFill>
            </a:rPr>
            <a:t> Yadav</a:t>
          </a:r>
          <a:endParaRPr lang="en-IN" sz="2200" kern="1200" dirty="0">
            <a:solidFill>
              <a:srgbClr val="0070C0"/>
            </a:solidFill>
          </a:endParaRPr>
        </a:p>
        <a:p>
          <a:pPr marL="228600" lvl="1" indent="-228600" algn="l" defTabSz="9779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solidFill>
                <a:srgbClr val="0070C0"/>
              </a:solidFill>
            </a:rPr>
            <a:t>Om </a:t>
          </a:r>
          <a:r>
            <a:rPr lang="en-US" sz="2200" kern="1200" dirty="0" err="1">
              <a:solidFill>
                <a:srgbClr val="0070C0"/>
              </a:solidFill>
            </a:rPr>
            <a:t>Walanju</a:t>
          </a:r>
          <a:endParaRPr lang="en-IN" sz="2200" kern="1200" dirty="0">
            <a:solidFill>
              <a:srgbClr val="0070C0"/>
            </a:solidFill>
          </a:endParaRPr>
        </a:p>
        <a:p>
          <a:pPr marL="228600" lvl="1" indent="-228600" algn="l" defTabSz="9779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err="1">
              <a:solidFill>
                <a:srgbClr val="0070C0"/>
              </a:solidFill>
            </a:rPr>
            <a:t>Shriya</a:t>
          </a:r>
          <a:r>
            <a:rPr lang="en-US" sz="2200" kern="1200" dirty="0">
              <a:solidFill>
                <a:srgbClr val="0070C0"/>
              </a:solidFill>
            </a:rPr>
            <a:t> </a:t>
          </a:r>
          <a:r>
            <a:rPr lang="en-US" sz="2200" kern="1200" dirty="0" err="1">
              <a:solidFill>
                <a:srgbClr val="0070C0"/>
              </a:solidFill>
            </a:rPr>
            <a:t>Vidwans</a:t>
          </a:r>
          <a:endParaRPr lang="en-IN" sz="2200" kern="1200" dirty="0">
            <a:solidFill>
              <a:srgbClr val="0070C0"/>
            </a:solidFill>
          </a:endParaRPr>
        </a:p>
      </dsp:txBody>
      <dsp:txXfrm rot="-5400000">
        <a:off x="1650931" y="2152283"/>
        <a:ext cx="7005943" cy="13833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EF243B-F2D4-46C4-87F6-7943E10965FA}">
      <dsp:nvSpPr>
        <dsp:cNvPr id="0" name=""/>
        <dsp:cNvSpPr/>
      </dsp:nvSpPr>
      <dsp:spPr>
        <a:xfrm>
          <a:off x="0" y="58593"/>
          <a:ext cx="8596668" cy="25338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1"/>
            </a:buClr>
            <a:buSzPct val="80000"/>
            <a:buFont typeface="Wingdings 3" panose="05040102010807070707" pitchFamily="18" charset="2"/>
            <a:buNone/>
          </a:pPr>
          <a:r>
            <a:rPr lang="en-IN" sz="2800" kern="1200"/>
            <a:t>Co-AID Hospital management System is a web application for the hospital which manages doctors and patients. In this project, we use Python and SQLite database. A responsive web-app with aesthetic and accessible UI for managing COVID patients of a certain hospital.</a:t>
          </a:r>
        </a:p>
      </dsp:txBody>
      <dsp:txXfrm>
        <a:off x="0" y="58593"/>
        <a:ext cx="8596668" cy="2533825"/>
      </dsp:txXfrm>
    </dsp:sp>
    <dsp:sp modelId="{9A144D5D-C6D0-4560-9E44-AC1B47B0962B}">
      <dsp:nvSpPr>
        <dsp:cNvPr id="0" name=""/>
        <dsp:cNvSpPr/>
      </dsp:nvSpPr>
      <dsp:spPr>
        <a:xfrm>
          <a:off x="0" y="2592419"/>
          <a:ext cx="8596668" cy="12297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69906A-91DE-4B98-BDA3-2FF3BABEC43F}">
      <dsp:nvSpPr>
        <dsp:cNvPr id="0" name=""/>
        <dsp:cNvSpPr/>
      </dsp:nvSpPr>
      <dsp:spPr>
        <a:xfrm>
          <a:off x="644750" y="0"/>
          <a:ext cx="7307167" cy="555103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A340AC-7B70-4637-9800-D84DD20E7AF0}">
      <dsp:nvSpPr>
        <dsp:cNvPr id="0" name=""/>
        <dsp:cNvSpPr/>
      </dsp:nvSpPr>
      <dsp:spPr>
        <a:xfrm>
          <a:off x="188052" y="1665309"/>
          <a:ext cx="8220563" cy="22204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>
              <a:schemeClr val="accent1"/>
            </a:buClr>
            <a:buSzPct val="80000"/>
            <a:buFont typeface="Wingdings 3" panose="05040102010807070707" pitchFamily="18" charset="2"/>
            <a:buNone/>
            <a:tabLst/>
            <a:defRPr/>
          </a:pPr>
          <a:r>
            <a:rPr lang="en-IN" sz="2000" kern="1200" dirty="0"/>
            <a:t>Seat Management ,Equipment Management, Doctor Management. Here you can search patients </a:t>
          </a:r>
          <a:r>
            <a:rPr lang="en-IN" sz="2000" kern="1200" dirty="0" err="1"/>
            <a:t>wrt</a:t>
          </a:r>
          <a:r>
            <a:rPr lang="en-IN" sz="2000" kern="1200" dirty="0"/>
            <a:t> to name, bed no. doctor assigned and status and other information would be provided as it is need of the hour. Not only until </a:t>
          </a:r>
          <a:r>
            <a:rPr lang="en-IN" sz="2000" kern="1200" dirty="0" err="1"/>
            <a:t>covid</a:t>
          </a:r>
          <a:r>
            <a:rPr lang="en-IN" sz="2000" kern="1200" dirty="0"/>
            <a:t> lasts even after the pandemic the site can be used for some other diseases and information. </a:t>
          </a:r>
          <a:r>
            <a:rPr lang="en-US" sz="2000" kern="1200" dirty="0"/>
            <a:t>So overall</a:t>
          </a:r>
          <a:r>
            <a:rPr lang="en-IN" sz="2000" kern="1200" dirty="0"/>
            <a:t> it would be a very helpful and to the point project</a:t>
          </a:r>
        </a:p>
      </dsp:txBody>
      <dsp:txXfrm>
        <a:off x="296444" y="1773701"/>
        <a:ext cx="8003779" cy="200362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321766-68C7-4401-87F6-C0C9149CE69B}">
      <dsp:nvSpPr>
        <dsp:cNvPr id="0" name=""/>
        <dsp:cNvSpPr/>
      </dsp:nvSpPr>
      <dsp:spPr>
        <a:xfrm>
          <a:off x="1415968" y="0"/>
          <a:ext cx="4664765" cy="4664765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B211B0-870E-45B8-B500-D693E94C325C}">
      <dsp:nvSpPr>
        <dsp:cNvPr id="0" name=""/>
        <dsp:cNvSpPr/>
      </dsp:nvSpPr>
      <dsp:spPr>
        <a:xfrm>
          <a:off x="3401706" y="468060"/>
          <a:ext cx="3725386" cy="160700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The world of work has been profoundly affected by the global virus pandemic. In addition to the threat to public health, the economic and social disruption threatens the long-term livelihoods and wellbeing of millions.</a:t>
          </a:r>
        </a:p>
      </dsp:txBody>
      <dsp:txXfrm>
        <a:off x="3480154" y="546508"/>
        <a:ext cx="3568490" cy="1450113"/>
      </dsp:txXfrm>
    </dsp:sp>
    <dsp:sp modelId="{ECCBFF81-E141-4C27-B593-24B04A99A854}">
      <dsp:nvSpPr>
        <dsp:cNvPr id="0" name=""/>
        <dsp:cNvSpPr/>
      </dsp:nvSpPr>
      <dsp:spPr>
        <a:xfrm>
          <a:off x="3348098" y="2249542"/>
          <a:ext cx="3832601" cy="177268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 such a dreadful situation our project contributes a help towards the society by providing a suitable platform which would help in management of the hospitals regarding the </a:t>
          </a:r>
          <a:r>
            <a:rPr lang="en-US" sz="1500" kern="1200" dirty="0" err="1"/>
            <a:t>covid</a:t>
          </a:r>
          <a:r>
            <a:rPr lang="en-US" sz="1500" kern="1200" dirty="0"/>
            <a:t> services.</a:t>
          </a:r>
          <a:endParaRPr lang="en-IN" sz="1500" kern="1200" dirty="0"/>
        </a:p>
      </dsp:txBody>
      <dsp:txXfrm>
        <a:off x="3434634" y="2336078"/>
        <a:ext cx="3659529" cy="159961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46D374-6DD5-4D7A-BF15-48514A9418F8}">
      <dsp:nvSpPr>
        <dsp:cNvPr id="0" name=""/>
        <dsp:cNvSpPr/>
      </dsp:nvSpPr>
      <dsp:spPr>
        <a:xfrm>
          <a:off x="0" y="71861"/>
          <a:ext cx="8175118" cy="772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1"/>
            </a:buClr>
            <a:buSzPct val="80000"/>
            <a:buFont typeface="Wingdings 3" panose="05040102010807070707" pitchFamily="18" charset="2"/>
            <a:buNone/>
          </a:pPr>
          <a:r>
            <a:rPr lang="en-US" sz="2000" kern="1200"/>
            <a:t>It would have user and also hospital login in order to provide useful information.</a:t>
          </a:r>
          <a:endParaRPr lang="en-IN" sz="2000" kern="1200"/>
        </a:p>
      </dsp:txBody>
      <dsp:txXfrm>
        <a:off x="37696" y="109557"/>
        <a:ext cx="8099726" cy="696808"/>
      </dsp:txXfrm>
    </dsp:sp>
    <dsp:sp modelId="{F9B854E5-77BB-4556-9A07-787D3B2C4F0E}">
      <dsp:nvSpPr>
        <dsp:cNvPr id="0" name=""/>
        <dsp:cNvSpPr/>
      </dsp:nvSpPr>
      <dsp:spPr>
        <a:xfrm>
          <a:off x="0" y="901662"/>
          <a:ext cx="8175118" cy="772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It would also give vaccine regarding information.</a:t>
          </a:r>
          <a:endParaRPr lang="en-IN" sz="2000" kern="1200"/>
        </a:p>
      </dsp:txBody>
      <dsp:txXfrm>
        <a:off x="37696" y="939358"/>
        <a:ext cx="8099726" cy="696808"/>
      </dsp:txXfrm>
    </dsp:sp>
    <dsp:sp modelId="{2EED7671-1397-4BB2-B782-CAB7753426FE}">
      <dsp:nvSpPr>
        <dsp:cNvPr id="0" name=""/>
        <dsp:cNvSpPr/>
      </dsp:nvSpPr>
      <dsp:spPr>
        <a:xfrm>
          <a:off x="0" y="1731462"/>
          <a:ext cx="8175118" cy="772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Information would be kept up-to-date as we have a seperate hospital login.</a:t>
          </a:r>
          <a:endParaRPr lang="en-IN" sz="2000" kern="1200"/>
        </a:p>
      </dsp:txBody>
      <dsp:txXfrm>
        <a:off x="37696" y="1769158"/>
        <a:ext cx="8099726" cy="696808"/>
      </dsp:txXfrm>
    </dsp:sp>
    <dsp:sp modelId="{91D22A1C-F804-40FE-BC95-D850F64D5F5E}">
      <dsp:nvSpPr>
        <dsp:cNvPr id="0" name=""/>
        <dsp:cNvSpPr/>
      </dsp:nvSpPr>
      <dsp:spPr>
        <a:xfrm>
          <a:off x="0" y="2561261"/>
          <a:ext cx="8175118" cy="772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It would be easily accessible and easy language to understand.</a:t>
          </a:r>
          <a:endParaRPr lang="en-IN" sz="2000" kern="1200"/>
        </a:p>
      </dsp:txBody>
      <dsp:txXfrm>
        <a:off x="37696" y="2598957"/>
        <a:ext cx="8099726" cy="69680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65B3E6-D5BA-403C-921F-FBBEB085928D}">
      <dsp:nvSpPr>
        <dsp:cNvPr id="0" name=""/>
        <dsp:cNvSpPr/>
      </dsp:nvSpPr>
      <dsp:spPr>
        <a:xfrm>
          <a:off x="4298334" y="2246291"/>
          <a:ext cx="3366481" cy="3895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755"/>
              </a:lnTo>
              <a:lnTo>
                <a:pt x="3366481" y="194755"/>
              </a:lnTo>
              <a:lnTo>
                <a:pt x="3366481" y="38951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16EB6D-E45F-4ADD-8FE3-443339BEDAFC}">
      <dsp:nvSpPr>
        <dsp:cNvPr id="0" name=""/>
        <dsp:cNvSpPr/>
      </dsp:nvSpPr>
      <dsp:spPr>
        <a:xfrm>
          <a:off x="4298334" y="2246291"/>
          <a:ext cx="1122160" cy="3895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755"/>
              </a:lnTo>
              <a:lnTo>
                <a:pt x="1122160" y="194755"/>
              </a:lnTo>
              <a:lnTo>
                <a:pt x="1122160" y="38951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E01F24-4F2E-410C-9B23-A0A0E35DA431}">
      <dsp:nvSpPr>
        <dsp:cNvPr id="0" name=""/>
        <dsp:cNvSpPr/>
      </dsp:nvSpPr>
      <dsp:spPr>
        <a:xfrm>
          <a:off x="3176173" y="2246291"/>
          <a:ext cx="1122160" cy="389510"/>
        </a:xfrm>
        <a:custGeom>
          <a:avLst/>
          <a:gdLst/>
          <a:ahLst/>
          <a:cxnLst/>
          <a:rect l="0" t="0" r="0" b="0"/>
          <a:pathLst>
            <a:path>
              <a:moveTo>
                <a:pt x="1122160" y="0"/>
              </a:moveTo>
              <a:lnTo>
                <a:pt x="1122160" y="194755"/>
              </a:lnTo>
              <a:lnTo>
                <a:pt x="0" y="194755"/>
              </a:lnTo>
              <a:lnTo>
                <a:pt x="0" y="38951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3E16F0-2F91-4E38-A0F0-B9CFB7CF4313}">
      <dsp:nvSpPr>
        <dsp:cNvPr id="0" name=""/>
        <dsp:cNvSpPr/>
      </dsp:nvSpPr>
      <dsp:spPr>
        <a:xfrm>
          <a:off x="931852" y="2246291"/>
          <a:ext cx="3366481" cy="389510"/>
        </a:xfrm>
        <a:custGeom>
          <a:avLst/>
          <a:gdLst/>
          <a:ahLst/>
          <a:cxnLst/>
          <a:rect l="0" t="0" r="0" b="0"/>
          <a:pathLst>
            <a:path>
              <a:moveTo>
                <a:pt x="3366481" y="0"/>
              </a:moveTo>
              <a:lnTo>
                <a:pt x="3366481" y="194755"/>
              </a:lnTo>
              <a:lnTo>
                <a:pt x="0" y="194755"/>
              </a:lnTo>
              <a:lnTo>
                <a:pt x="0" y="38951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0A7049-F726-4A0E-B70A-481036CA85E8}">
      <dsp:nvSpPr>
        <dsp:cNvPr id="0" name=""/>
        <dsp:cNvSpPr/>
      </dsp:nvSpPr>
      <dsp:spPr>
        <a:xfrm>
          <a:off x="2674419" y="317566"/>
          <a:ext cx="3247829" cy="19287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Technical requirements</a:t>
          </a:r>
          <a:endParaRPr lang="en-IN" sz="3400" kern="1200" dirty="0"/>
        </a:p>
      </dsp:txBody>
      <dsp:txXfrm>
        <a:off x="2674419" y="317566"/>
        <a:ext cx="3247829" cy="1928725"/>
      </dsp:txXfrm>
    </dsp:sp>
    <dsp:sp modelId="{31948A54-2E02-48A9-8F69-2B7AEBB82D4B}">
      <dsp:nvSpPr>
        <dsp:cNvPr id="0" name=""/>
        <dsp:cNvSpPr/>
      </dsp:nvSpPr>
      <dsp:spPr>
        <a:xfrm>
          <a:off x="4446" y="2635801"/>
          <a:ext cx="1854810" cy="9274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/>
            <a:t>HTML</a:t>
          </a:r>
        </a:p>
      </dsp:txBody>
      <dsp:txXfrm>
        <a:off x="4446" y="2635801"/>
        <a:ext cx="1854810" cy="927405"/>
      </dsp:txXfrm>
    </dsp:sp>
    <dsp:sp modelId="{866CD902-0969-4762-B105-CBEBB3DC2A95}">
      <dsp:nvSpPr>
        <dsp:cNvPr id="0" name=""/>
        <dsp:cNvSpPr/>
      </dsp:nvSpPr>
      <dsp:spPr>
        <a:xfrm>
          <a:off x="2248767" y="2635801"/>
          <a:ext cx="1854810" cy="9274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/>
            <a:t>Python</a:t>
          </a:r>
        </a:p>
      </dsp:txBody>
      <dsp:txXfrm>
        <a:off x="2248767" y="2635801"/>
        <a:ext cx="1854810" cy="927405"/>
      </dsp:txXfrm>
    </dsp:sp>
    <dsp:sp modelId="{E9F99459-039F-4F4F-83C4-F022D6F22FBF}">
      <dsp:nvSpPr>
        <dsp:cNvPr id="0" name=""/>
        <dsp:cNvSpPr/>
      </dsp:nvSpPr>
      <dsp:spPr>
        <a:xfrm>
          <a:off x="4493089" y="2635801"/>
          <a:ext cx="1854810" cy="9274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/>
            <a:t>Database</a:t>
          </a:r>
        </a:p>
      </dsp:txBody>
      <dsp:txXfrm>
        <a:off x="4493089" y="2635801"/>
        <a:ext cx="1854810" cy="927405"/>
      </dsp:txXfrm>
    </dsp:sp>
    <dsp:sp modelId="{C18A19BF-1804-4FC7-9CC8-E845AFBE3F3C}">
      <dsp:nvSpPr>
        <dsp:cNvPr id="0" name=""/>
        <dsp:cNvSpPr/>
      </dsp:nvSpPr>
      <dsp:spPr>
        <a:xfrm>
          <a:off x="6737410" y="2635801"/>
          <a:ext cx="1854810" cy="9274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/>
            <a:t>SQLite</a:t>
          </a:r>
        </a:p>
      </dsp:txBody>
      <dsp:txXfrm>
        <a:off x="6737410" y="2635801"/>
        <a:ext cx="1854810" cy="9274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29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78432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026527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38143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063532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863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8827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964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011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326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383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278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685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211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146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162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0002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tmp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5.tmp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mp"/><Relationship Id="rId3" Type="http://schemas.openxmlformats.org/officeDocument/2006/relationships/diagramLayout" Target="../diagrams/layout4.xml"/><Relationship Id="rId7" Type="http://schemas.openxmlformats.org/officeDocument/2006/relationships/image" Target="../media/image6.tmp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8.tmp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tmp"/><Relationship Id="rId4" Type="http://schemas.openxmlformats.org/officeDocument/2006/relationships/image" Target="../media/image11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313" y="2404534"/>
            <a:ext cx="7487478" cy="1646302"/>
          </a:xfrm>
        </p:spPr>
        <p:txBody>
          <a:bodyPr/>
          <a:lstStyle/>
          <a:p>
            <a:r>
              <a:rPr lang="en-US" sz="9600" dirty="0">
                <a:solidFill>
                  <a:srgbClr val="C00000"/>
                </a:solidFill>
              </a:rPr>
              <a:t> </a:t>
            </a:r>
            <a:endParaRPr lang="en-IN" sz="9600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0659" y="3891807"/>
            <a:ext cx="6525041" cy="109689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French Script MT" panose="03020402040607040605" pitchFamily="66" charset="0"/>
              </a:rPr>
              <a:t>~A hospital management system</a:t>
            </a:r>
            <a:endParaRPr lang="en-IN" sz="2800" dirty="0">
              <a:solidFill>
                <a:schemeClr val="bg1"/>
              </a:solidFill>
              <a:latin typeface="French Script MT" panose="03020402040607040605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87800" y="2311400"/>
            <a:ext cx="502408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dirty="0">
                <a:solidFill>
                  <a:srgbClr val="C00000"/>
                </a:solidFill>
                <a:latin typeface="Agency FB" panose="020B0503020202020204" pitchFamily="34" charset="0"/>
              </a:rPr>
              <a:t>CO-AID</a:t>
            </a:r>
            <a:endParaRPr lang="en-IN" sz="9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568" y="1837094"/>
            <a:ext cx="3515824" cy="27811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37083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7695549"/>
              </p:ext>
            </p:extLst>
          </p:nvPr>
        </p:nvGraphicFramePr>
        <p:xfrm>
          <a:off x="1101403" y="1270000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4895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Flow of modules:</a:t>
            </a:r>
            <a:endParaRPr lang="en-IN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365458"/>
            <a:ext cx="6955918" cy="5265914"/>
          </a:xfrm>
        </p:spPr>
      </p:pic>
    </p:spTree>
    <p:extLst>
      <p:ext uri="{BB962C8B-B14F-4D97-AF65-F5344CB8AC3E}">
        <p14:creationId xmlns:p14="http://schemas.microsoft.com/office/powerpoint/2010/main" val="137803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130" y="1364974"/>
            <a:ext cx="8478872" cy="1431235"/>
          </a:xfrm>
        </p:spPr>
        <p:txBody>
          <a:bodyPr>
            <a:noAutofit/>
          </a:bodyPr>
          <a:lstStyle/>
          <a:p>
            <a:r>
              <a:rPr lang="en-US" sz="9600" dirty="0">
                <a:latin typeface="Andalus" panose="02020603050405020304" pitchFamily="18" charset="-78"/>
                <a:cs typeface="Andalus" panose="02020603050405020304" pitchFamily="18" charset="-78"/>
              </a:rPr>
              <a:t>Thankyou </a:t>
            </a:r>
            <a:endParaRPr lang="en-IN" sz="96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176" y="4483245"/>
            <a:ext cx="4610743" cy="186716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1351722" y="2967335"/>
            <a:ext cx="865367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Stay safe </a:t>
            </a: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sym typeface="Wingdings" panose="05000000000000000000" pitchFamily="2" charset="2"/>
              </a:rPr>
              <a:t></a:t>
            </a:r>
            <a:endParaRPr lang="en-US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94921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299" y="119270"/>
            <a:ext cx="8596668" cy="225287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2234104"/>
              </p:ext>
            </p:extLst>
          </p:nvPr>
        </p:nvGraphicFramePr>
        <p:xfrm>
          <a:off x="677333" y="967410"/>
          <a:ext cx="8731709" cy="44394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82958" y="4664603"/>
            <a:ext cx="5703120" cy="207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727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project about?(abstract)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0010599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6459" y="4802282"/>
            <a:ext cx="3037543" cy="221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415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4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Problem definition:</a:t>
            </a:r>
            <a:br>
              <a:rPr lang="en-IN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Coronavirus disease (COVID-19) is an infectious disease. It has become a worldwide concern now. A number of patients have died </a:t>
            </a:r>
            <a:r>
              <a:rPr lang="en-IN" b="1" dirty="0">
                <a:solidFill>
                  <a:schemeClr val="bg1"/>
                </a:solidFill>
              </a:rPr>
              <a:t>due to a lack of resources</a:t>
            </a:r>
            <a:r>
              <a:rPr lang="en-IN" dirty="0">
                <a:solidFill>
                  <a:schemeClr val="bg1"/>
                </a:solidFill>
              </a:rPr>
              <a:t>. The city's hospitals are desperate and some have been issuing daily warnings, saying they are left with just a few hours of oxygen. Then the government swings into action and resources are sent, which is often enough to run the hospital, but then they don’t have a proper system to manage these resources neither do the patients know what would we available where. In such case to avoid mess we bring our website in action.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750" y="4556535"/>
            <a:ext cx="2543530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228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32522"/>
            <a:ext cx="8596668" cy="954156"/>
          </a:xfrm>
        </p:spPr>
        <p:txBody>
          <a:bodyPr>
            <a:normAutofit/>
          </a:bodyPr>
          <a:lstStyle/>
          <a:p>
            <a:r>
              <a:rPr lang="en-US" sz="5400" dirty="0"/>
              <a:t>Features(objective):</a:t>
            </a:r>
            <a:endParaRPr lang="en-IN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1) Enter patient details in the database.</a:t>
            </a:r>
          </a:p>
          <a:p>
            <a:r>
              <a:rPr lang="en-IN" dirty="0">
                <a:solidFill>
                  <a:schemeClr val="bg1"/>
                </a:solidFill>
              </a:rPr>
              <a:t>2) Retrieve patient details from the database.</a:t>
            </a:r>
          </a:p>
          <a:p>
            <a:r>
              <a:rPr lang="en-IN" dirty="0">
                <a:solidFill>
                  <a:schemeClr val="bg1"/>
                </a:solidFill>
              </a:rPr>
              <a:t>3) Get access to all the patient information.</a:t>
            </a:r>
          </a:p>
          <a:p>
            <a:r>
              <a:rPr lang="en-IN" dirty="0">
                <a:solidFill>
                  <a:schemeClr val="bg1"/>
                </a:solidFill>
              </a:rPr>
              <a:t>4) Current Covid-19 cases in India.</a:t>
            </a:r>
          </a:p>
        </p:txBody>
      </p:sp>
    </p:spTree>
    <p:extLst>
      <p:ext uri="{BB962C8B-B14F-4D97-AF65-F5344CB8AC3E}">
        <p14:creationId xmlns:p14="http://schemas.microsoft.com/office/powerpoint/2010/main" val="4263968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83096"/>
            <a:ext cx="8596668" cy="1320800"/>
          </a:xfrm>
        </p:spPr>
        <p:txBody>
          <a:bodyPr/>
          <a:lstStyle/>
          <a:p>
            <a:r>
              <a:rPr lang="en-US" dirty="0"/>
              <a:t>Scope: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8026249"/>
              </p:ext>
            </p:extLst>
          </p:nvPr>
        </p:nvGraphicFramePr>
        <p:xfrm>
          <a:off x="677334" y="490329"/>
          <a:ext cx="8596668" cy="55510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79730" y="4573180"/>
            <a:ext cx="2411261" cy="205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813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Impact of our project on society:</a:t>
            </a:r>
            <a:endParaRPr lang="en-IN" dirty="0">
              <a:latin typeface="Arial Black" panose="020B0A04020102020204" pitchFamily="34" charset="0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7829309"/>
              </p:ext>
            </p:extLst>
          </p:nvPr>
        </p:nvGraphicFramePr>
        <p:xfrm>
          <a:off x="677334" y="1497496"/>
          <a:ext cx="8596668" cy="46647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334" y="1305339"/>
            <a:ext cx="2825657" cy="2661635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4888" y="4192505"/>
            <a:ext cx="2570922" cy="196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703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System: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8535061"/>
              </p:ext>
            </p:extLst>
          </p:nvPr>
        </p:nvGraphicFramePr>
        <p:xfrm>
          <a:off x="571317" y="2067825"/>
          <a:ext cx="8175118" cy="3405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74002" y="4493467"/>
            <a:ext cx="2723845" cy="218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710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design:</a:t>
            </a:r>
            <a:endParaRPr lang="en-IN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311" y="1270000"/>
            <a:ext cx="3176821" cy="3898348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1142" y="1270000"/>
            <a:ext cx="5629363" cy="1990035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1142" y="3622664"/>
            <a:ext cx="5629362" cy="1472336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311" y="5298604"/>
            <a:ext cx="4429743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54773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5">
      <a:dk1>
        <a:srgbClr val="000000"/>
      </a:dk1>
      <a:lt1>
        <a:srgbClr val="FFFFFF"/>
      </a:lt1>
      <a:dk2>
        <a:srgbClr val="F2F2F2"/>
      </a:dk2>
      <a:lt2>
        <a:srgbClr val="BFBFBF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413</TotalTime>
  <Words>447</Words>
  <Application>Microsoft Office PowerPoint</Application>
  <PresentationFormat>Widescreen</PresentationFormat>
  <Paragraphs>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Agency FB</vt:lpstr>
      <vt:lpstr>Andalus</vt:lpstr>
      <vt:lpstr>Arial</vt:lpstr>
      <vt:lpstr>Arial Black</vt:lpstr>
      <vt:lpstr>French Script MT</vt:lpstr>
      <vt:lpstr>Trebuchet MS</vt:lpstr>
      <vt:lpstr>Wingdings</vt:lpstr>
      <vt:lpstr>Wingdings 3</vt:lpstr>
      <vt:lpstr>Facet</vt:lpstr>
      <vt:lpstr> </vt:lpstr>
      <vt:lpstr>PowerPoint Presentation</vt:lpstr>
      <vt:lpstr>What is this project about?(abstract)</vt:lpstr>
      <vt:lpstr> Problem definition: </vt:lpstr>
      <vt:lpstr>Features(objective):</vt:lpstr>
      <vt:lpstr>Scope:</vt:lpstr>
      <vt:lpstr>Impact of our project on society:</vt:lpstr>
      <vt:lpstr>Existing System:</vt:lpstr>
      <vt:lpstr>Project design:</vt:lpstr>
      <vt:lpstr> </vt:lpstr>
      <vt:lpstr>Flow of modules:</vt:lpstr>
      <vt:lpstr>Thankyou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CO-AID</dc:title>
  <dc:creator>Admin</dc:creator>
  <cp:lastModifiedBy>Admin</cp:lastModifiedBy>
  <cp:revision>29</cp:revision>
  <dcterms:created xsi:type="dcterms:W3CDTF">2021-09-24T07:21:42Z</dcterms:created>
  <dcterms:modified xsi:type="dcterms:W3CDTF">2021-10-15T14:32:55Z</dcterms:modified>
</cp:coreProperties>
</file>