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71" r:id="rId2"/>
    <p:sldId id="256" r:id="rId3"/>
    <p:sldId id="261" r:id="rId4"/>
    <p:sldId id="269" r:id="rId5"/>
    <p:sldId id="265" r:id="rId6"/>
    <p:sldId id="266" r:id="rId7"/>
    <p:sldId id="270" r:id="rId8"/>
    <p:sldId id="260" r:id="rId9"/>
    <p:sldId id="267" r:id="rId10"/>
    <p:sldId id="259" r:id="rId11"/>
    <p:sldId id="263" r:id="rId12"/>
    <p:sldId id="264"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308" autoAdjust="0"/>
    <p:restoredTop sz="94660"/>
  </p:normalViewPr>
  <p:slideViewPr>
    <p:cSldViewPr snapToGrid="0">
      <p:cViewPr varScale="1">
        <p:scale>
          <a:sx n="33" d="100"/>
          <a:sy n="33" d="100"/>
        </p:scale>
        <p:origin x="60"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93283-2980-4268-8E17-C90C1D1D4B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E611202-7FBB-42C0-A457-3D5C6154105B}">
      <dgm:prSet/>
      <dgm:spPr/>
      <dgm:t>
        <a:bodyPr/>
        <a:lstStyle/>
        <a:p>
          <a:pPr rtl="0" eaLnBrk="1" latinLnBrk="0" hangingPunct="1">
            <a:buClr>
              <a:schemeClr val="accent1"/>
            </a:buClr>
            <a:buSzPct val="80000"/>
            <a:buFont typeface="Wingdings 3" panose="05040102010807070707" pitchFamily="18" charset="2"/>
            <a:buChar char="u"/>
          </a:pPr>
          <a:r>
            <a:rPr lang="en-US" dirty="0">
              <a:solidFill>
                <a:schemeClr val="tx1"/>
              </a:solidFill>
            </a:rPr>
            <a:t>Mini project guide:</a:t>
          </a:r>
          <a:endParaRPr lang="en-IN" dirty="0">
            <a:solidFill>
              <a:schemeClr val="tx1"/>
            </a:solidFill>
          </a:endParaRPr>
        </a:p>
      </dgm:t>
    </dgm:pt>
    <dgm:pt modelId="{DD95F3A4-CA7D-4457-8B32-D121DAB9CD8F}" type="parTrans" cxnId="{DC59B991-AFB1-4375-8B19-B07549DC4844}">
      <dgm:prSet/>
      <dgm:spPr/>
      <dgm:t>
        <a:bodyPr/>
        <a:lstStyle/>
        <a:p>
          <a:endParaRPr lang="en-US"/>
        </a:p>
      </dgm:t>
    </dgm:pt>
    <dgm:pt modelId="{5027FB23-7074-4159-BB3F-11B6785628DC}" type="sibTrans" cxnId="{DC59B991-AFB1-4375-8B19-B07549DC4844}">
      <dgm:prSet/>
      <dgm:spPr/>
      <dgm:t>
        <a:bodyPr/>
        <a:lstStyle/>
        <a:p>
          <a:endParaRPr lang="en-US"/>
        </a:p>
      </dgm:t>
    </dgm:pt>
    <dgm:pt modelId="{86DA88DD-4F4C-4867-AE5E-16948318373E}">
      <dgm:prSet/>
      <dgm:spPr/>
      <dgm:t>
        <a:bodyPr/>
        <a:lstStyle/>
        <a:p>
          <a:pPr rtl="0" eaLnBrk="1" latinLnBrk="0" hangingPunct="1"/>
          <a:r>
            <a:rPr lang="en-US" dirty="0"/>
            <a:t>Members:</a:t>
          </a:r>
          <a:endParaRPr lang="en-IN" dirty="0"/>
        </a:p>
      </dgm:t>
    </dgm:pt>
    <dgm:pt modelId="{09A08124-CFDF-4DC3-92CA-7E7D39691323}" type="parTrans" cxnId="{39F38B86-FA13-4C83-9FB2-143CCE9E9728}">
      <dgm:prSet/>
      <dgm:spPr/>
      <dgm:t>
        <a:bodyPr/>
        <a:lstStyle/>
        <a:p>
          <a:endParaRPr lang="en-US"/>
        </a:p>
      </dgm:t>
    </dgm:pt>
    <dgm:pt modelId="{D97CD218-F2F7-4E51-937F-AACCB76FC559}" type="sibTrans" cxnId="{39F38B86-FA13-4C83-9FB2-143CCE9E9728}">
      <dgm:prSet/>
      <dgm:spPr/>
      <dgm:t>
        <a:bodyPr/>
        <a:lstStyle/>
        <a:p>
          <a:endParaRPr lang="en-US"/>
        </a:p>
      </dgm:t>
    </dgm:pt>
    <dgm:pt modelId="{F2663DDF-B9CF-428C-ABEF-ADB667D4D314}">
      <dgm:prSet/>
      <dgm:spPr/>
      <dgm:t>
        <a:bodyPr/>
        <a:lstStyle/>
        <a:p>
          <a:pPr rtl="0" eaLnBrk="1" latinLnBrk="0" hangingPunct="1"/>
          <a:r>
            <a:rPr lang="en-US" dirty="0" err="1">
              <a:solidFill>
                <a:srgbClr val="0070C0"/>
              </a:solidFill>
            </a:rPr>
            <a:t>Vaidik</a:t>
          </a:r>
          <a:r>
            <a:rPr lang="en-US" dirty="0">
              <a:solidFill>
                <a:srgbClr val="0070C0"/>
              </a:solidFill>
            </a:rPr>
            <a:t> </a:t>
          </a:r>
          <a:r>
            <a:rPr lang="en-US" dirty="0" err="1">
              <a:solidFill>
                <a:srgbClr val="0070C0"/>
              </a:solidFill>
            </a:rPr>
            <a:t>Vadhavana</a:t>
          </a:r>
          <a:endParaRPr lang="en-IN" dirty="0">
            <a:solidFill>
              <a:srgbClr val="0070C0"/>
            </a:solidFill>
          </a:endParaRPr>
        </a:p>
      </dgm:t>
    </dgm:pt>
    <dgm:pt modelId="{077E5D73-65B7-4202-97EB-0838E4944D9B}" type="parTrans" cxnId="{2E74F6DF-64A7-424A-89FA-14697C356033}">
      <dgm:prSet/>
      <dgm:spPr/>
      <dgm:t>
        <a:bodyPr/>
        <a:lstStyle/>
        <a:p>
          <a:endParaRPr lang="en-US"/>
        </a:p>
      </dgm:t>
    </dgm:pt>
    <dgm:pt modelId="{B5F92712-8C22-4F78-A0E6-FC87A608040B}" type="sibTrans" cxnId="{2E74F6DF-64A7-424A-89FA-14697C356033}">
      <dgm:prSet/>
      <dgm:spPr/>
      <dgm:t>
        <a:bodyPr/>
        <a:lstStyle/>
        <a:p>
          <a:endParaRPr lang="en-US"/>
        </a:p>
      </dgm:t>
    </dgm:pt>
    <dgm:pt modelId="{D1C8830B-EDAB-4405-8945-43E2B8C090E8}">
      <dgm:prSet/>
      <dgm:spPr/>
      <dgm:t>
        <a:bodyPr/>
        <a:lstStyle/>
        <a:p>
          <a:pPr rtl="0" eaLnBrk="1" latinLnBrk="0" hangingPunct="1"/>
          <a:r>
            <a:rPr lang="en-US" dirty="0" err="1">
              <a:solidFill>
                <a:srgbClr val="0070C0"/>
              </a:solidFill>
            </a:rPr>
            <a:t>Sejal</a:t>
          </a:r>
          <a:r>
            <a:rPr lang="en-US" dirty="0">
              <a:solidFill>
                <a:srgbClr val="0070C0"/>
              </a:solidFill>
            </a:rPr>
            <a:t> Yadav</a:t>
          </a:r>
          <a:endParaRPr lang="en-IN" dirty="0">
            <a:solidFill>
              <a:srgbClr val="0070C0"/>
            </a:solidFill>
          </a:endParaRPr>
        </a:p>
      </dgm:t>
    </dgm:pt>
    <dgm:pt modelId="{F16291E0-E171-4EB8-9DA5-7108B665A1DF}" type="parTrans" cxnId="{658D80B8-E014-4A36-BDD4-72ED94A5E54C}">
      <dgm:prSet/>
      <dgm:spPr/>
      <dgm:t>
        <a:bodyPr/>
        <a:lstStyle/>
        <a:p>
          <a:endParaRPr lang="en-US"/>
        </a:p>
      </dgm:t>
    </dgm:pt>
    <dgm:pt modelId="{47A470F3-D625-4948-BA3B-9BC80B63E696}" type="sibTrans" cxnId="{658D80B8-E014-4A36-BDD4-72ED94A5E54C}">
      <dgm:prSet/>
      <dgm:spPr/>
      <dgm:t>
        <a:bodyPr/>
        <a:lstStyle/>
        <a:p>
          <a:endParaRPr lang="en-US"/>
        </a:p>
      </dgm:t>
    </dgm:pt>
    <dgm:pt modelId="{E4BFC5EE-C606-4B71-83CA-152B770CA768}">
      <dgm:prSet/>
      <dgm:spPr/>
      <dgm:t>
        <a:bodyPr/>
        <a:lstStyle/>
        <a:p>
          <a:pPr rtl="0" eaLnBrk="1" latinLnBrk="0" hangingPunct="1"/>
          <a:r>
            <a:rPr lang="en-US" dirty="0">
              <a:solidFill>
                <a:srgbClr val="0070C0"/>
              </a:solidFill>
            </a:rPr>
            <a:t>Om </a:t>
          </a:r>
          <a:r>
            <a:rPr lang="en-US" dirty="0" err="1">
              <a:solidFill>
                <a:srgbClr val="0070C0"/>
              </a:solidFill>
            </a:rPr>
            <a:t>Walanju</a:t>
          </a:r>
          <a:endParaRPr lang="en-IN" dirty="0">
            <a:solidFill>
              <a:srgbClr val="0070C0"/>
            </a:solidFill>
          </a:endParaRPr>
        </a:p>
      </dgm:t>
    </dgm:pt>
    <dgm:pt modelId="{B3E38D9E-5153-4FF6-8681-0FDFD173DD0B}" type="parTrans" cxnId="{533A5377-3047-43B2-B60D-D29934859553}">
      <dgm:prSet/>
      <dgm:spPr/>
      <dgm:t>
        <a:bodyPr/>
        <a:lstStyle/>
        <a:p>
          <a:endParaRPr lang="en-US"/>
        </a:p>
      </dgm:t>
    </dgm:pt>
    <dgm:pt modelId="{4ABDE7D8-F88E-4418-A5E4-6D47A6AED82E}" type="sibTrans" cxnId="{533A5377-3047-43B2-B60D-D29934859553}">
      <dgm:prSet/>
      <dgm:spPr/>
      <dgm:t>
        <a:bodyPr/>
        <a:lstStyle/>
        <a:p>
          <a:endParaRPr lang="en-US"/>
        </a:p>
      </dgm:t>
    </dgm:pt>
    <dgm:pt modelId="{83310B80-5874-48ED-8C2C-E6A79F2BEDAB}">
      <dgm:prSet/>
      <dgm:spPr/>
      <dgm:t>
        <a:bodyPr/>
        <a:lstStyle/>
        <a:p>
          <a:pPr rtl="0" eaLnBrk="1" latinLnBrk="0" hangingPunct="1"/>
          <a:r>
            <a:rPr lang="en-US" dirty="0" err="1">
              <a:solidFill>
                <a:srgbClr val="0070C0"/>
              </a:solidFill>
            </a:rPr>
            <a:t>Shriya</a:t>
          </a:r>
          <a:r>
            <a:rPr lang="en-US" dirty="0">
              <a:solidFill>
                <a:srgbClr val="0070C0"/>
              </a:solidFill>
            </a:rPr>
            <a:t> </a:t>
          </a:r>
          <a:r>
            <a:rPr lang="en-US" dirty="0" err="1">
              <a:solidFill>
                <a:srgbClr val="0070C0"/>
              </a:solidFill>
            </a:rPr>
            <a:t>Vidwans</a:t>
          </a:r>
          <a:endParaRPr lang="en-IN" dirty="0">
            <a:solidFill>
              <a:srgbClr val="0070C0"/>
            </a:solidFill>
          </a:endParaRPr>
        </a:p>
      </dgm:t>
    </dgm:pt>
    <dgm:pt modelId="{7460979A-598E-41A6-8494-D96306EB6945}" type="parTrans" cxnId="{9B40E69E-9651-4CB0-B549-97E34A6144FC}">
      <dgm:prSet/>
      <dgm:spPr/>
      <dgm:t>
        <a:bodyPr/>
        <a:lstStyle/>
        <a:p>
          <a:endParaRPr lang="en-US"/>
        </a:p>
      </dgm:t>
    </dgm:pt>
    <dgm:pt modelId="{93EE1C34-3D91-40C1-B1B4-339F10B3441E}" type="sibTrans" cxnId="{9B40E69E-9651-4CB0-B549-97E34A6144FC}">
      <dgm:prSet/>
      <dgm:spPr/>
      <dgm:t>
        <a:bodyPr/>
        <a:lstStyle/>
        <a:p>
          <a:endParaRPr lang="en-US"/>
        </a:p>
      </dgm:t>
    </dgm:pt>
    <dgm:pt modelId="{D48B29AF-BE98-4F3A-9081-DF2109844EA3}">
      <dgm:prSet/>
      <dgm:spPr/>
      <dgm:t>
        <a:bodyPr/>
        <a:lstStyle/>
        <a:p>
          <a:r>
            <a:rPr lang="en-US" dirty="0"/>
            <a:t> </a:t>
          </a:r>
          <a:r>
            <a:rPr lang="en-US" dirty="0" err="1">
              <a:solidFill>
                <a:srgbClr val="00B050"/>
              </a:solidFill>
            </a:rPr>
            <a:t>Prof.A.R.Kalugade</a:t>
          </a:r>
          <a:endParaRPr lang="en-US" dirty="0">
            <a:solidFill>
              <a:srgbClr val="00B050"/>
            </a:solidFill>
          </a:endParaRPr>
        </a:p>
      </dgm:t>
    </dgm:pt>
    <dgm:pt modelId="{75FC3D93-4697-4870-9F19-519CA700C7FF}" type="parTrans" cxnId="{72A6B1D3-2B57-4C5E-A69A-7A26FAF3B556}">
      <dgm:prSet/>
      <dgm:spPr/>
      <dgm:t>
        <a:bodyPr/>
        <a:lstStyle/>
        <a:p>
          <a:endParaRPr lang="en-US"/>
        </a:p>
      </dgm:t>
    </dgm:pt>
    <dgm:pt modelId="{5EE04D8E-F38C-4DC5-8EBA-98BB5CCFC33B}" type="sibTrans" cxnId="{72A6B1D3-2B57-4C5E-A69A-7A26FAF3B556}">
      <dgm:prSet/>
      <dgm:spPr/>
      <dgm:t>
        <a:bodyPr/>
        <a:lstStyle/>
        <a:p>
          <a:endParaRPr lang="en-US"/>
        </a:p>
      </dgm:t>
    </dgm:pt>
    <dgm:pt modelId="{2B43E176-EC52-4BF4-AF1D-982841A6BC44}" type="pres">
      <dgm:prSet presAssocID="{A1093283-2980-4268-8E17-C90C1D1D4BA5}" presName="linearFlow" presStyleCnt="0">
        <dgm:presLayoutVars>
          <dgm:dir/>
          <dgm:animLvl val="lvl"/>
          <dgm:resizeHandles val="exact"/>
        </dgm:presLayoutVars>
      </dgm:prSet>
      <dgm:spPr/>
    </dgm:pt>
    <dgm:pt modelId="{18287025-9DA2-44DF-B2FD-660025ADC1F0}" type="pres">
      <dgm:prSet presAssocID="{2E611202-7FBB-42C0-A457-3D5C6154105B}" presName="composite" presStyleCnt="0"/>
      <dgm:spPr/>
    </dgm:pt>
    <dgm:pt modelId="{5F39EE7E-9B78-4A97-BFAF-1322D39D0A6D}" type="pres">
      <dgm:prSet presAssocID="{2E611202-7FBB-42C0-A457-3D5C6154105B}" presName="parentText" presStyleLbl="alignNode1" presStyleIdx="0" presStyleCnt="2">
        <dgm:presLayoutVars>
          <dgm:chMax val="1"/>
          <dgm:bulletEnabled val="1"/>
        </dgm:presLayoutVars>
      </dgm:prSet>
      <dgm:spPr/>
    </dgm:pt>
    <dgm:pt modelId="{E0E4C894-83CA-4BE3-88B7-E9099F2EC354}" type="pres">
      <dgm:prSet presAssocID="{2E611202-7FBB-42C0-A457-3D5C6154105B}" presName="descendantText" presStyleLbl="alignAcc1" presStyleIdx="0" presStyleCnt="2">
        <dgm:presLayoutVars>
          <dgm:bulletEnabled val="1"/>
        </dgm:presLayoutVars>
      </dgm:prSet>
      <dgm:spPr/>
    </dgm:pt>
    <dgm:pt modelId="{C91738C4-C704-43E4-8FE2-E16F086BB47C}" type="pres">
      <dgm:prSet presAssocID="{5027FB23-7074-4159-BB3F-11B6785628DC}" presName="sp" presStyleCnt="0"/>
      <dgm:spPr/>
    </dgm:pt>
    <dgm:pt modelId="{E74799E3-8474-48AD-9681-F4AA377363A9}" type="pres">
      <dgm:prSet presAssocID="{86DA88DD-4F4C-4867-AE5E-16948318373E}" presName="composite" presStyleCnt="0"/>
      <dgm:spPr/>
    </dgm:pt>
    <dgm:pt modelId="{45CE4A4F-381E-4005-A503-66E17EDF631F}" type="pres">
      <dgm:prSet presAssocID="{86DA88DD-4F4C-4867-AE5E-16948318373E}" presName="parentText" presStyleLbl="alignNode1" presStyleIdx="1" presStyleCnt="2">
        <dgm:presLayoutVars>
          <dgm:chMax val="1"/>
          <dgm:bulletEnabled val="1"/>
        </dgm:presLayoutVars>
      </dgm:prSet>
      <dgm:spPr/>
    </dgm:pt>
    <dgm:pt modelId="{A650627F-15BE-4F79-9C1B-D531CC4DCA2D}" type="pres">
      <dgm:prSet presAssocID="{86DA88DD-4F4C-4867-AE5E-16948318373E}" presName="descendantText" presStyleLbl="alignAcc1" presStyleIdx="1" presStyleCnt="2">
        <dgm:presLayoutVars>
          <dgm:bulletEnabled val="1"/>
        </dgm:presLayoutVars>
      </dgm:prSet>
      <dgm:spPr/>
    </dgm:pt>
  </dgm:ptLst>
  <dgm:cxnLst>
    <dgm:cxn modelId="{ECFF5D10-2BEC-4668-AFFB-A1778A157DC2}" type="presOf" srcId="{D1C8830B-EDAB-4405-8945-43E2B8C090E8}" destId="{A650627F-15BE-4F79-9C1B-D531CC4DCA2D}" srcOrd="0" destOrd="1" presId="urn:microsoft.com/office/officeart/2005/8/layout/chevron2"/>
    <dgm:cxn modelId="{8C63E62A-8148-4C6D-AA92-1AA495D2D534}" type="presOf" srcId="{E4BFC5EE-C606-4B71-83CA-152B770CA768}" destId="{A650627F-15BE-4F79-9C1B-D531CC4DCA2D}" srcOrd="0" destOrd="2" presId="urn:microsoft.com/office/officeart/2005/8/layout/chevron2"/>
    <dgm:cxn modelId="{7D008E40-4627-483B-8327-1D4CD5E19AB3}" type="presOf" srcId="{D48B29AF-BE98-4F3A-9081-DF2109844EA3}" destId="{E0E4C894-83CA-4BE3-88B7-E9099F2EC354}" srcOrd="0" destOrd="0" presId="urn:microsoft.com/office/officeart/2005/8/layout/chevron2"/>
    <dgm:cxn modelId="{A099336B-EA4C-4A14-BB4B-0E08563B1F73}" type="presOf" srcId="{A1093283-2980-4268-8E17-C90C1D1D4BA5}" destId="{2B43E176-EC52-4BF4-AF1D-982841A6BC44}" srcOrd="0" destOrd="0" presId="urn:microsoft.com/office/officeart/2005/8/layout/chevron2"/>
    <dgm:cxn modelId="{533A5377-3047-43B2-B60D-D29934859553}" srcId="{86DA88DD-4F4C-4867-AE5E-16948318373E}" destId="{E4BFC5EE-C606-4B71-83CA-152B770CA768}" srcOrd="2" destOrd="0" parTransId="{B3E38D9E-5153-4FF6-8681-0FDFD173DD0B}" sibTransId="{4ABDE7D8-F88E-4418-A5E4-6D47A6AED82E}"/>
    <dgm:cxn modelId="{516B5C79-1F14-4FA0-A0B8-C9012FB77A1E}" type="presOf" srcId="{F2663DDF-B9CF-428C-ABEF-ADB667D4D314}" destId="{A650627F-15BE-4F79-9C1B-D531CC4DCA2D}" srcOrd="0" destOrd="0" presId="urn:microsoft.com/office/officeart/2005/8/layout/chevron2"/>
    <dgm:cxn modelId="{79F8855A-530E-43CB-AF86-B36D1C97C5F2}" type="presOf" srcId="{83310B80-5874-48ED-8C2C-E6A79F2BEDAB}" destId="{A650627F-15BE-4F79-9C1B-D531CC4DCA2D}" srcOrd="0" destOrd="3" presId="urn:microsoft.com/office/officeart/2005/8/layout/chevron2"/>
    <dgm:cxn modelId="{74470B7F-FA64-4E36-BCF1-148A56025A55}" type="presOf" srcId="{2E611202-7FBB-42C0-A457-3D5C6154105B}" destId="{5F39EE7E-9B78-4A97-BFAF-1322D39D0A6D}" srcOrd="0" destOrd="0" presId="urn:microsoft.com/office/officeart/2005/8/layout/chevron2"/>
    <dgm:cxn modelId="{39F38B86-FA13-4C83-9FB2-143CCE9E9728}" srcId="{A1093283-2980-4268-8E17-C90C1D1D4BA5}" destId="{86DA88DD-4F4C-4867-AE5E-16948318373E}" srcOrd="1" destOrd="0" parTransId="{09A08124-CFDF-4DC3-92CA-7E7D39691323}" sibTransId="{D97CD218-F2F7-4E51-937F-AACCB76FC559}"/>
    <dgm:cxn modelId="{DC59B991-AFB1-4375-8B19-B07549DC4844}" srcId="{A1093283-2980-4268-8E17-C90C1D1D4BA5}" destId="{2E611202-7FBB-42C0-A457-3D5C6154105B}" srcOrd="0" destOrd="0" parTransId="{DD95F3A4-CA7D-4457-8B32-D121DAB9CD8F}" sibTransId="{5027FB23-7074-4159-BB3F-11B6785628DC}"/>
    <dgm:cxn modelId="{9B40E69E-9651-4CB0-B549-97E34A6144FC}" srcId="{86DA88DD-4F4C-4867-AE5E-16948318373E}" destId="{83310B80-5874-48ED-8C2C-E6A79F2BEDAB}" srcOrd="3" destOrd="0" parTransId="{7460979A-598E-41A6-8494-D96306EB6945}" sibTransId="{93EE1C34-3D91-40C1-B1B4-339F10B3441E}"/>
    <dgm:cxn modelId="{658D80B8-E014-4A36-BDD4-72ED94A5E54C}" srcId="{86DA88DD-4F4C-4867-AE5E-16948318373E}" destId="{D1C8830B-EDAB-4405-8945-43E2B8C090E8}" srcOrd="1" destOrd="0" parTransId="{F16291E0-E171-4EB8-9DA5-7108B665A1DF}" sibTransId="{47A470F3-D625-4948-BA3B-9BC80B63E696}"/>
    <dgm:cxn modelId="{72A6B1D3-2B57-4C5E-A69A-7A26FAF3B556}" srcId="{2E611202-7FBB-42C0-A457-3D5C6154105B}" destId="{D48B29AF-BE98-4F3A-9081-DF2109844EA3}" srcOrd="0" destOrd="0" parTransId="{75FC3D93-4697-4870-9F19-519CA700C7FF}" sibTransId="{5EE04D8E-F38C-4DC5-8EBA-98BB5CCFC33B}"/>
    <dgm:cxn modelId="{4379CDD3-9449-46CA-8E39-13203DB62A13}" type="presOf" srcId="{86DA88DD-4F4C-4867-AE5E-16948318373E}" destId="{45CE4A4F-381E-4005-A503-66E17EDF631F}" srcOrd="0" destOrd="0" presId="urn:microsoft.com/office/officeart/2005/8/layout/chevron2"/>
    <dgm:cxn modelId="{2E74F6DF-64A7-424A-89FA-14697C356033}" srcId="{86DA88DD-4F4C-4867-AE5E-16948318373E}" destId="{F2663DDF-B9CF-428C-ABEF-ADB667D4D314}" srcOrd="0" destOrd="0" parTransId="{077E5D73-65B7-4202-97EB-0838E4944D9B}" sibTransId="{B5F92712-8C22-4F78-A0E6-FC87A608040B}"/>
    <dgm:cxn modelId="{250DEC66-8134-433C-8766-0F1BD1C1A9D7}" type="presParOf" srcId="{2B43E176-EC52-4BF4-AF1D-982841A6BC44}" destId="{18287025-9DA2-44DF-B2FD-660025ADC1F0}" srcOrd="0" destOrd="0" presId="urn:microsoft.com/office/officeart/2005/8/layout/chevron2"/>
    <dgm:cxn modelId="{5BF05B28-B233-426E-BEFC-6D732D294412}" type="presParOf" srcId="{18287025-9DA2-44DF-B2FD-660025ADC1F0}" destId="{5F39EE7E-9B78-4A97-BFAF-1322D39D0A6D}" srcOrd="0" destOrd="0" presId="urn:microsoft.com/office/officeart/2005/8/layout/chevron2"/>
    <dgm:cxn modelId="{FB560BAF-C660-4A98-8B1F-D91D1DF0B131}" type="presParOf" srcId="{18287025-9DA2-44DF-B2FD-660025ADC1F0}" destId="{E0E4C894-83CA-4BE3-88B7-E9099F2EC354}" srcOrd="1" destOrd="0" presId="urn:microsoft.com/office/officeart/2005/8/layout/chevron2"/>
    <dgm:cxn modelId="{07ACD82F-F123-4FDD-98AF-AD89042D0093}" type="presParOf" srcId="{2B43E176-EC52-4BF4-AF1D-982841A6BC44}" destId="{C91738C4-C704-43E4-8FE2-E16F086BB47C}" srcOrd="1" destOrd="0" presId="urn:microsoft.com/office/officeart/2005/8/layout/chevron2"/>
    <dgm:cxn modelId="{31DC4B72-F23B-4F18-AEEC-E9503CBFB311}" type="presParOf" srcId="{2B43E176-EC52-4BF4-AF1D-982841A6BC44}" destId="{E74799E3-8474-48AD-9681-F4AA377363A9}" srcOrd="2" destOrd="0" presId="urn:microsoft.com/office/officeart/2005/8/layout/chevron2"/>
    <dgm:cxn modelId="{13FFADC7-DD5A-450E-A4AE-EA34A1C8C8F1}" type="presParOf" srcId="{E74799E3-8474-48AD-9681-F4AA377363A9}" destId="{45CE4A4F-381E-4005-A503-66E17EDF631F}" srcOrd="0" destOrd="0" presId="urn:microsoft.com/office/officeart/2005/8/layout/chevron2"/>
    <dgm:cxn modelId="{11BB300F-EFC8-4E6C-8D58-CEAE8E13F17C}" type="presParOf" srcId="{E74799E3-8474-48AD-9681-F4AA377363A9}" destId="{A650627F-15BE-4F79-9C1B-D531CC4DCA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F48E09-BA27-4ED1-B46E-8694D978DE1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3A47C4FB-3376-40C0-9D86-357F41C9970F}">
      <dgm:prSet/>
      <dgm:spPr/>
      <dgm:t>
        <a:bodyPr/>
        <a:lstStyle/>
        <a:p>
          <a:r>
            <a:rPr lang="en-US" dirty="0"/>
            <a:t>The modules of </a:t>
          </a:r>
          <a:r>
            <a:rPr lang="en-US" dirty="0" err="1"/>
            <a:t>CoAid</a:t>
          </a:r>
          <a:r>
            <a:rPr lang="en-US" dirty="0"/>
            <a:t>  hospital management software are user-friendly and easy to access. It has a common user friendly interface. The officials can utilize these modules in their processes without any hassle and make the best possible use of hospital management system.</a:t>
          </a:r>
          <a:endParaRPr lang="en-IN" dirty="0"/>
        </a:p>
      </dgm:t>
    </dgm:pt>
    <dgm:pt modelId="{E983EAD8-EB3D-4503-9D64-4785E657520C}" type="parTrans" cxnId="{901AEBBD-7E1D-428B-8280-B83B56F19920}">
      <dgm:prSet/>
      <dgm:spPr/>
      <dgm:t>
        <a:bodyPr/>
        <a:lstStyle/>
        <a:p>
          <a:endParaRPr lang="en-IN"/>
        </a:p>
      </dgm:t>
    </dgm:pt>
    <dgm:pt modelId="{E9B5AF9F-CAD9-45F1-89B2-E7B0E8070094}" type="sibTrans" cxnId="{901AEBBD-7E1D-428B-8280-B83B56F19920}">
      <dgm:prSet/>
      <dgm:spPr/>
      <dgm:t>
        <a:bodyPr/>
        <a:lstStyle/>
        <a:p>
          <a:endParaRPr lang="en-IN"/>
        </a:p>
      </dgm:t>
    </dgm:pt>
    <dgm:pt modelId="{F177E486-EEEE-4670-8AF7-FFFBEF90799B}" type="pres">
      <dgm:prSet presAssocID="{3DF48E09-BA27-4ED1-B46E-8694D978DE1E}" presName="CompostProcess" presStyleCnt="0">
        <dgm:presLayoutVars>
          <dgm:dir/>
          <dgm:resizeHandles val="exact"/>
        </dgm:presLayoutVars>
      </dgm:prSet>
      <dgm:spPr/>
    </dgm:pt>
    <dgm:pt modelId="{0369906A-91DE-4B98-BDA3-2FF3BABEC43F}" type="pres">
      <dgm:prSet presAssocID="{3DF48E09-BA27-4ED1-B46E-8694D978DE1E}" presName="arrow" presStyleLbl="bgShp" presStyleIdx="0" presStyleCnt="1"/>
      <dgm:spPr/>
    </dgm:pt>
    <dgm:pt modelId="{E7B4D274-7512-4099-BE6E-98790AD4CA53}" type="pres">
      <dgm:prSet presAssocID="{3DF48E09-BA27-4ED1-B46E-8694D978DE1E}" presName="linearProcess" presStyleCnt="0"/>
      <dgm:spPr/>
    </dgm:pt>
    <dgm:pt modelId="{0C0F1BEF-8AE3-41B5-98E9-81629CD26ECE}" type="pres">
      <dgm:prSet presAssocID="{3A47C4FB-3376-40C0-9D86-357F41C9970F}" presName="textNode" presStyleLbl="node1" presStyleIdx="0" presStyleCnt="1">
        <dgm:presLayoutVars>
          <dgm:bulletEnabled val="1"/>
        </dgm:presLayoutVars>
      </dgm:prSet>
      <dgm:spPr/>
    </dgm:pt>
  </dgm:ptLst>
  <dgm:cxnLst>
    <dgm:cxn modelId="{6EF19E90-616B-4550-BF59-D0315CDBEBB0}" type="presOf" srcId="{3DF48E09-BA27-4ED1-B46E-8694D978DE1E}" destId="{F177E486-EEEE-4670-8AF7-FFFBEF90799B}" srcOrd="0" destOrd="0" presId="urn:microsoft.com/office/officeart/2005/8/layout/hProcess9"/>
    <dgm:cxn modelId="{6B1914AC-C6C7-4E82-B2B0-70B977164A43}" type="presOf" srcId="{3A47C4FB-3376-40C0-9D86-357F41C9970F}" destId="{0C0F1BEF-8AE3-41B5-98E9-81629CD26ECE}" srcOrd="0" destOrd="0" presId="urn:microsoft.com/office/officeart/2005/8/layout/hProcess9"/>
    <dgm:cxn modelId="{901AEBBD-7E1D-428B-8280-B83B56F19920}" srcId="{3DF48E09-BA27-4ED1-B46E-8694D978DE1E}" destId="{3A47C4FB-3376-40C0-9D86-357F41C9970F}" srcOrd="0" destOrd="0" parTransId="{E983EAD8-EB3D-4503-9D64-4785E657520C}" sibTransId="{E9B5AF9F-CAD9-45F1-89B2-E7B0E8070094}"/>
    <dgm:cxn modelId="{606E9346-C85D-4C66-8378-C2E279F06E9E}" type="presParOf" srcId="{F177E486-EEEE-4670-8AF7-FFFBEF90799B}" destId="{0369906A-91DE-4B98-BDA3-2FF3BABEC43F}" srcOrd="0" destOrd="0" presId="urn:microsoft.com/office/officeart/2005/8/layout/hProcess9"/>
    <dgm:cxn modelId="{A97A65B0-B871-483D-806D-A7E5AB952414}" type="presParOf" srcId="{F177E486-EEEE-4670-8AF7-FFFBEF90799B}" destId="{E7B4D274-7512-4099-BE6E-98790AD4CA53}" srcOrd="1" destOrd="0" presId="urn:microsoft.com/office/officeart/2005/8/layout/hProcess9"/>
    <dgm:cxn modelId="{1A7F017F-8DA7-4910-9E76-8D25E4967D83}" type="presParOf" srcId="{E7B4D274-7512-4099-BE6E-98790AD4CA53}" destId="{0C0F1BEF-8AE3-41B5-98E9-81629CD26ECE}"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AD9EBE-D7B1-4352-81E4-10B38F9A2A8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C6014E55-D7F0-4551-B45D-661E93DF7BEF}">
      <dgm:prSet/>
      <dgm:spPr/>
      <dgm:t>
        <a:bodyPr/>
        <a:lstStyle/>
        <a:p>
          <a:pPr rtl="0" eaLnBrk="1" latinLnBrk="0" hangingPunct="1"/>
          <a:r>
            <a:rPr lang="en-IN" dirty="0"/>
            <a:t>The world of work has been profoundly affected by the global virus pandemic. In addition to the threat to public health, the economic and social disruption threatens the long-term livelihoods and wellbeing of millions.</a:t>
          </a:r>
        </a:p>
      </dgm:t>
    </dgm:pt>
    <dgm:pt modelId="{EF3DEAD8-D1AC-4798-83E8-44C5548BEC43}" type="parTrans" cxnId="{147179FC-46C5-434F-B416-820F2EDD4FA0}">
      <dgm:prSet/>
      <dgm:spPr/>
      <dgm:t>
        <a:bodyPr/>
        <a:lstStyle/>
        <a:p>
          <a:endParaRPr lang="en-US"/>
        </a:p>
      </dgm:t>
    </dgm:pt>
    <dgm:pt modelId="{3E7D79A0-A2F5-44B4-B001-73F7B2828795}" type="sibTrans" cxnId="{147179FC-46C5-434F-B416-820F2EDD4FA0}">
      <dgm:prSet/>
      <dgm:spPr/>
      <dgm:t>
        <a:bodyPr/>
        <a:lstStyle/>
        <a:p>
          <a:endParaRPr lang="en-US"/>
        </a:p>
      </dgm:t>
    </dgm:pt>
    <dgm:pt modelId="{B9A057DE-B5FB-4CEF-9196-83DB9B145C34}">
      <dgm:prSet/>
      <dgm:spPr/>
      <dgm:t>
        <a:bodyPr/>
        <a:lstStyle/>
        <a:p>
          <a:pPr rtl="0" eaLnBrk="1" latinLnBrk="0" hangingPunct="1"/>
          <a:r>
            <a:rPr lang="en-US" dirty="0"/>
            <a:t>In such a dreadful situation our project contributes a help towards the society by providing a suitable platform which would help in management of the hospital.</a:t>
          </a:r>
          <a:endParaRPr lang="en-IN" dirty="0"/>
        </a:p>
      </dgm:t>
    </dgm:pt>
    <dgm:pt modelId="{433946BD-A21F-4397-AE36-1D9DA9EC746F}" type="parTrans" cxnId="{D435298B-2A71-46B3-B444-DE9237980AAE}">
      <dgm:prSet/>
      <dgm:spPr/>
      <dgm:t>
        <a:bodyPr/>
        <a:lstStyle/>
        <a:p>
          <a:endParaRPr lang="en-US"/>
        </a:p>
      </dgm:t>
    </dgm:pt>
    <dgm:pt modelId="{23A739B3-B075-4A59-BB0E-36600F3DD2F4}" type="sibTrans" cxnId="{D435298B-2A71-46B3-B444-DE9237980AAE}">
      <dgm:prSet/>
      <dgm:spPr/>
      <dgm:t>
        <a:bodyPr/>
        <a:lstStyle/>
        <a:p>
          <a:endParaRPr lang="en-US"/>
        </a:p>
      </dgm:t>
    </dgm:pt>
    <dgm:pt modelId="{D60159D8-C8F2-4FD3-A4EF-DC617A1450F2}" type="pres">
      <dgm:prSet presAssocID="{7CAD9EBE-D7B1-4352-81E4-10B38F9A2A8D}" presName="compositeShape" presStyleCnt="0">
        <dgm:presLayoutVars>
          <dgm:dir/>
          <dgm:resizeHandles/>
        </dgm:presLayoutVars>
      </dgm:prSet>
      <dgm:spPr/>
    </dgm:pt>
    <dgm:pt modelId="{A3321766-68C7-4401-87F6-C0C9149CE69B}" type="pres">
      <dgm:prSet presAssocID="{7CAD9EBE-D7B1-4352-81E4-10B38F9A2A8D}" presName="pyramid" presStyleLbl="node1" presStyleIdx="0" presStyleCnt="1"/>
      <dgm:spPr/>
    </dgm:pt>
    <dgm:pt modelId="{29689437-2450-4062-8D37-479DE650BB4B}" type="pres">
      <dgm:prSet presAssocID="{7CAD9EBE-D7B1-4352-81E4-10B38F9A2A8D}" presName="theList" presStyleCnt="0"/>
      <dgm:spPr/>
    </dgm:pt>
    <dgm:pt modelId="{CBB211B0-870E-45B8-B500-D693E94C325C}" type="pres">
      <dgm:prSet presAssocID="{C6014E55-D7F0-4551-B45D-661E93DF7BEF}" presName="aNode" presStyleLbl="fgAcc1" presStyleIdx="0" presStyleCnt="2" custScaleX="122865" custScaleY="115133">
        <dgm:presLayoutVars>
          <dgm:bulletEnabled val="1"/>
        </dgm:presLayoutVars>
      </dgm:prSet>
      <dgm:spPr/>
    </dgm:pt>
    <dgm:pt modelId="{9FA94446-C59A-48B1-879D-90ACAC0E90A5}" type="pres">
      <dgm:prSet presAssocID="{C6014E55-D7F0-4551-B45D-661E93DF7BEF}" presName="aSpace" presStyleCnt="0"/>
      <dgm:spPr/>
    </dgm:pt>
    <dgm:pt modelId="{ECCBFF81-E141-4C27-B593-24B04A99A854}" type="pres">
      <dgm:prSet presAssocID="{B9A057DE-B5FB-4CEF-9196-83DB9B145C34}" presName="aNode" presStyleLbl="fgAcc1" presStyleIdx="1" presStyleCnt="2" custScaleX="126401" custScaleY="127003">
        <dgm:presLayoutVars>
          <dgm:bulletEnabled val="1"/>
        </dgm:presLayoutVars>
      </dgm:prSet>
      <dgm:spPr/>
    </dgm:pt>
    <dgm:pt modelId="{841D6C3F-DD13-42F9-ADA0-7FF04C7FAADD}" type="pres">
      <dgm:prSet presAssocID="{B9A057DE-B5FB-4CEF-9196-83DB9B145C34}" presName="aSpace" presStyleCnt="0"/>
      <dgm:spPr/>
    </dgm:pt>
  </dgm:ptLst>
  <dgm:cxnLst>
    <dgm:cxn modelId="{9A2ECC0B-F0BC-47CA-B851-17D5E0D4075A}" type="presOf" srcId="{7CAD9EBE-D7B1-4352-81E4-10B38F9A2A8D}" destId="{D60159D8-C8F2-4FD3-A4EF-DC617A1450F2}" srcOrd="0" destOrd="0" presId="urn:microsoft.com/office/officeart/2005/8/layout/pyramid2"/>
    <dgm:cxn modelId="{B7B33328-2522-41F5-9A97-FE13984D6CBB}" type="presOf" srcId="{B9A057DE-B5FB-4CEF-9196-83DB9B145C34}" destId="{ECCBFF81-E141-4C27-B593-24B04A99A854}" srcOrd="0" destOrd="0" presId="urn:microsoft.com/office/officeart/2005/8/layout/pyramid2"/>
    <dgm:cxn modelId="{1882ED7B-9874-4F2A-88A8-7674FEFBFD41}" type="presOf" srcId="{C6014E55-D7F0-4551-B45D-661E93DF7BEF}" destId="{CBB211B0-870E-45B8-B500-D693E94C325C}" srcOrd="0" destOrd="0" presId="urn:microsoft.com/office/officeart/2005/8/layout/pyramid2"/>
    <dgm:cxn modelId="{D435298B-2A71-46B3-B444-DE9237980AAE}" srcId="{7CAD9EBE-D7B1-4352-81E4-10B38F9A2A8D}" destId="{B9A057DE-B5FB-4CEF-9196-83DB9B145C34}" srcOrd="1" destOrd="0" parTransId="{433946BD-A21F-4397-AE36-1D9DA9EC746F}" sibTransId="{23A739B3-B075-4A59-BB0E-36600F3DD2F4}"/>
    <dgm:cxn modelId="{147179FC-46C5-434F-B416-820F2EDD4FA0}" srcId="{7CAD9EBE-D7B1-4352-81E4-10B38F9A2A8D}" destId="{C6014E55-D7F0-4551-B45D-661E93DF7BEF}" srcOrd="0" destOrd="0" parTransId="{EF3DEAD8-D1AC-4798-83E8-44C5548BEC43}" sibTransId="{3E7D79A0-A2F5-44B4-B001-73F7B2828795}"/>
    <dgm:cxn modelId="{B5FACFF2-C6DB-41FB-85C5-76693CB80141}" type="presParOf" srcId="{D60159D8-C8F2-4FD3-A4EF-DC617A1450F2}" destId="{A3321766-68C7-4401-87F6-C0C9149CE69B}" srcOrd="0" destOrd="0" presId="urn:microsoft.com/office/officeart/2005/8/layout/pyramid2"/>
    <dgm:cxn modelId="{D461FFB0-D771-4C97-8EB7-46EDBD7ECE8F}" type="presParOf" srcId="{D60159D8-C8F2-4FD3-A4EF-DC617A1450F2}" destId="{29689437-2450-4062-8D37-479DE650BB4B}" srcOrd="1" destOrd="0" presId="urn:microsoft.com/office/officeart/2005/8/layout/pyramid2"/>
    <dgm:cxn modelId="{5FC393F0-D9C1-494A-9311-2AE9A29FEA03}" type="presParOf" srcId="{29689437-2450-4062-8D37-479DE650BB4B}" destId="{CBB211B0-870E-45B8-B500-D693E94C325C}" srcOrd="0" destOrd="0" presId="urn:microsoft.com/office/officeart/2005/8/layout/pyramid2"/>
    <dgm:cxn modelId="{A5591FA3-E992-48B8-8EEB-C3D0606C9A42}" type="presParOf" srcId="{29689437-2450-4062-8D37-479DE650BB4B}" destId="{9FA94446-C59A-48B1-879D-90ACAC0E90A5}" srcOrd="1" destOrd="0" presId="urn:microsoft.com/office/officeart/2005/8/layout/pyramid2"/>
    <dgm:cxn modelId="{57B32288-1A16-43CD-846E-CCDCA3B996CD}" type="presParOf" srcId="{29689437-2450-4062-8D37-479DE650BB4B}" destId="{ECCBFF81-E141-4C27-B593-24B04A99A854}" srcOrd="2" destOrd="0" presId="urn:microsoft.com/office/officeart/2005/8/layout/pyramid2"/>
    <dgm:cxn modelId="{E456DB5D-6A3B-4D29-8495-7B72BC63EFE6}" type="presParOf" srcId="{29689437-2450-4062-8D37-479DE650BB4B}" destId="{841D6C3F-DD13-42F9-ADA0-7FF04C7FAADD}"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45D500-74CC-43D7-BB26-6ED396DA2B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3DE3707-3A15-44B6-A629-B22444858C09}">
      <dgm:prSet/>
      <dgm:spPr/>
      <dgm:t>
        <a:bodyPr/>
        <a:lstStyle/>
        <a:p>
          <a:r>
            <a:rPr lang="en-US" b="0" dirty="0"/>
            <a:t>Hospitals currently use a manual system for the management and </a:t>
          </a:r>
          <a:r>
            <a:rPr lang="en-US" b="0" dirty="0" err="1"/>
            <a:t>maintaince</a:t>
          </a:r>
          <a:r>
            <a:rPr lang="en-US" b="0" dirty="0"/>
            <a:t> </a:t>
          </a:r>
          <a:endParaRPr lang="en-IN" b="1" dirty="0"/>
        </a:p>
        <a:p>
          <a:r>
            <a:rPr lang="en-US" b="1" dirty="0"/>
            <a:t>o</a:t>
          </a:r>
          <a:r>
            <a:rPr lang="en-US" dirty="0"/>
            <a:t>f critical information.</a:t>
          </a:r>
          <a:endParaRPr lang="en-IN" dirty="0"/>
        </a:p>
      </dgm:t>
    </dgm:pt>
    <dgm:pt modelId="{9843430A-ACF8-4BF1-8AB7-F15D18B02CBA}" type="parTrans" cxnId="{8A3EAFD7-879C-4920-9B60-542C938AAE23}">
      <dgm:prSet/>
      <dgm:spPr/>
      <dgm:t>
        <a:bodyPr/>
        <a:lstStyle/>
        <a:p>
          <a:endParaRPr lang="en-US"/>
        </a:p>
      </dgm:t>
    </dgm:pt>
    <dgm:pt modelId="{06A97023-AF15-452E-B80B-A7B57345B76B}" type="sibTrans" cxnId="{8A3EAFD7-879C-4920-9B60-542C938AAE23}">
      <dgm:prSet/>
      <dgm:spPr/>
      <dgm:t>
        <a:bodyPr/>
        <a:lstStyle/>
        <a:p>
          <a:endParaRPr lang="en-US"/>
        </a:p>
      </dgm:t>
    </dgm:pt>
    <dgm:pt modelId="{D28C56EF-AA6D-45C2-9A49-D40FE0A3D364}">
      <dgm:prSet/>
      <dgm:spPr/>
      <dgm:t>
        <a:bodyPr/>
        <a:lstStyle/>
        <a:p>
          <a:r>
            <a:rPr lang="en-US"/>
            <a:t>The current system requires numerous paper forms, with data stores spread through out the hospital management infrastructure. </a:t>
          </a:r>
          <a:endParaRPr lang="en-IN"/>
        </a:p>
      </dgm:t>
    </dgm:pt>
    <dgm:pt modelId="{F2C59D44-4C17-4DDA-B216-1F5F15156FB0}" type="parTrans" cxnId="{D69C7091-FA3F-4198-9464-6CD88BABB889}">
      <dgm:prSet/>
      <dgm:spPr/>
      <dgm:t>
        <a:bodyPr/>
        <a:lstStyle/>
        <a:p>
          <a:endParaRPr lang="en-IN"/>
        </a:p>
      </dgm:t>
    </dgm:pt>
    <dgm:pt modelId="{59145B3C-7048-4097-AB3C-917C01A9E95C}" type="sibTrans" cxnId="{D69C7091-FA3F-4198-9464-6CD88BABB889}">
      <dgm:prSet/>
      <dgm:spPr/>
      <dgm:t>
        <a:bodyPr/>
        <a:lstStyle/>
        <a:p>
          <a:endParaRPr lang="en-IN"/>
        </a:p>
      </dgm:t>
    </dgm:pt>
    <dgm:pt modelId="{DCBD53AE-A61C-499D-9EB4-F09800BDB50A}">
      <dgm:prSet/>
      <dgm:spPr/>
      <dgm:t>
        <a:bodyPr/>
        <a:lstStyle/>
        <a:p>
          <a:r>
            <a:rPr lang="en-US" b="0" i="0" dirty="0"/>
            <a:t>Multiple copies of the same information exist in the hospital causing confusion among the hospital staff.</a:t>
          </a:r>
          <a:endParaRPr lang="en-IN" dirty="0"/>
        </a:p>
      </dgm:t>
    </dgm:pt>
    <dgm:pt modelId="{4B7514E8-1605-4C32-9327-0465BB4236AD}" type="parTrans" cxnId="{F5C659D7-DA6D-48DE-8E4E-A1AB841C60D4}">
      <dgm:prSet/>
      <dgm:spPr/>
      <dgm:t>
        <a:bodyPr/>
        <a:lstStyle/>
        <a:p>
          <a:endParaRPr lang="en-IN"/>
        </a:p>
      </dgm:t>
    </dgm:pt>
    <dgm:pt modelId="{D8E26648-88D2-4E8B-8F48-AA8070DDCEBD}" type="sibTrans" cxnId="{F5C659D7-DA6D-48DE-8E4E-A1AB841C60D4}">
      <dgm:prSet/>
      <dgm:spPr/>
      <dgm:t>
        <a:bodyPr/>
        <a:lstStyle/>
        <a:p>
          <a:endParaRPr lang="en-IN"/>
        </a:p>
      </dgm:t>
    </dgm:pt>
    <dgm:pt modelId="{FA408152-CD8B-40ED-8828-85A0F42C5098}">
      <dgm:prSet/>
      <dgm:spPr/>
      <dgm:t>
        <a:bodyPr/>
        <a:lstStyle/>
        <a:p>
          <a:r>
            <a:rPr lang="en-US"/>
            <a:t>EXAMPLE : PAPPYJOE , DOC PULSE .</a:t>
          </a:r>
          <a:endParaRPr lang="en-IN"/>
        </a:p>
      </dgm:t>
    </dgm:pt>
    <dgm:pt modelId="{40437ECA-2C6E-4543-BA6C-CFBABF8F7A98}" type="parTrans" cxnId="{3C05DEA9-89D4-4A74-8897-6FBE03F83728}">
      <dgm:prSet/>
      <dgm:spPr/>
      <dgm:t>
        <a:bodyPr/>
        <a:lstStyle/>
        <a:p>
          <a:endParaRPr lang="en-IN"/>
        </a:p>
      </dgm:t>
    </dgm:pt>
    <dgm:pt modelId="{CEBBACFE-2A71-4978-A506-9A4D4AC1B010}" type="sibTrans" cxnId="{3C05DEA9-89D4-4A74-8897-6FBE03F83728}">
      <dgm:prSet/>
      <dgm:spPr/>
      <dgm:t>
        <a:bodyPr/>
        <a:lstStyle/>
        <a:p>
          <a:endParaRPr lang="en-IN"/>
        </a:p>
      </dgm:t>
    </dgm:pt>
    <dgm:pt modelId="{B6DE9644-BEA9-4BD7-9497-19C53B91749F}" type="pres">
      <dgm:prSet presAssocID="{9D45D500-74CC-43D7-BB26-6ED396DA2BE5}" presName="linear" presStyleCnt="0">
        <dgm:presLayoutVars>
          <dgm:animLvl val="lvl"/>
          <dgm:resizeHandles val="exact"/>
        </dgm:presLayoutVars>
      </dgm:prSet>
      <dgm:spPr/>
    </dgm:pt>
    <dgm:pt modelId="{E446D374-6DD5-4D7A-BF15-48514A9418F8}" type="pres">
      <dgm:prSet presAssocID="{43DE3707-3A15-44B6-A629-B22444858C09}" presName="parentText" presStyleLbl="node1" presStyleIdx="0" presStyleCnt="4">
        <dgm:presLayoutVars>
          <dgm:chMax val="0"/>
          <dgm:bulletEnabled val="1"/>
        </dgm:presLayoutVars>
      </dgm:prSet>
      <dgm:spPr/>
    </dgm:pt>
    <dgm:pt modelId="{EC5D5EB0-7D26-4D27-A438-9E9B35E90DD2}" type="pres">
      <dgm:prSet presAssocID="{06A97023-AF15-452E-B80B-A7B57345B76B}" presName="spacer" presStyleCnt="0"/>
      <dgm:spPr/>
    </dgm:pt>
    <dgm:pt modelId="{A8A1C2F9-F2D0-49C5-B6B2-B1E54B98C897}" type="pres">
      <dgm:prSet presAssocID="{D28C56EF-AA6D-45C2-9A49-D40FE0A3D364}" presName="parentText" presStyleLbl="node1" presStyleIdx="1" presStyleCnt="4">
        <dgm:presLayoutVars>
          <dgm:chMax val="0"/>
          <dgm:bulletEnabled val="1"/>
        </dgm:presLayoutVars>
      </dgm:prSet>
      <dgm:spPr/>
    </dgm:pt>
    <dgm:pt modelId="{C6639A81-099F-42E6-9BE1-E165FFFA4C33}" type="pres">
      <dgm:prSet presAssocID="{59145B3C-7048-4097-AB3C-917C01A9E95C}" presName="spacer" presStyleCnt="0"/>
      <dgm:spPr/>
    </dgm:pt>
    <dgm:pt modelId="{8CA7363D-7005-42C2-8245-6BB2F596A2E2}" type="pres">
      <dgm:prSet presAssocID="{DCBD53AE-A61C-499D-9EB4-F09800BDB50A}" presName="parentText" presStyleLbl="node1" presStyleIdx="2" presStyleCnt="4">
        <dgm:presLayoutVars>
          <dgm:chMax val="0"/>
          <dgm:bulletEnabled val="1"/>
        </dgm:presLayoutVars>
      </dgm:prSet>
      <dgm:spPr/>
    </dgm:pt>
    <dgm:pt modelId="{5285FA27-209C-4736-8AB0-130CF3D9C21B}" type="pres">
      <dgm:prSet presAssocID="{D8E26648-88D2-4E8B-8F48-AA8070DDCEBD}" presName="spacer" presStyleCnt="0"/>
      <dgm:spPr/>
    </dgm:pt>
    <dgm:pt modelId="{0C0CF71E-B386-49E9-9481-336391E52D36}" type="pres">
      <dgm:prSet presAssocID="{FA408152-CD8B-40ED-8828-85A0F42C5098}" presName="parentText" presStyleLbl="node1" presStyleIdx="3" presStyleCnt="4">
        <dgm:presLayoutVars>
          <dgm:chMax val="0"/>
          <dgm:bulletEnabled val="1"/>
        </dgm:presLayoutVars>
      </dgm:prSet>
      <dgm:spPr/>
    </dgm:pt>
  </dgm:ptLst>
  <dgm:cxnLst>
    <dgm:cxn modelId="{6FC43536-8152-43A8-B441-9580F84E54CC}" type="presOf" srcId="{FA408152-CD8B-40ED-8828-85A0F42C5098}" destId="{0C0CF71E-B386-49E9-9481-336391E52D36}" srcOrd="0" destOrd="0" presId="urn:microsoft.com/office/officeart/2005/8/layout/vList2"/>
    <dgm:cxn modelId="{EECFED65-EB57-4AE8-A60B-AE987C18493F}" type="presOf" srcId="{D28C56EF-AA6D-45C2-9A49-D40FE0A3D364}" destId="{A8A1C2F9-F2D0-49C5-B6B2-B1E54B98C897}" srcOrd="0" destOrd="0" presId="urn:microsoft.com/office/officeart/2005/8/layout/vList2"/>
    <dgm:cxn modelId="{5638E58C-4C1D-48E9-9DDC-F66E0114323F}" type="presOf" srcId="{DCBD53AE-A61C-499D-9EB4-F09800BDB50A}" destId="{8CA7363D-7005-42C2-8245-6BB2F596A2E2}" srcOrd="0" destOrd="0" presId="urn:microsoft.com/office/officeart/2005/8/layout/vList2"/>
    <dgm:cxn modelId="{D69C7091-FA3F-4198-9464-6CD88BABB889}" srcId="{9D45D500-74CC-43D7-BB26-6ED396DA2BE5}" destId="{D28C56EF-AA6D-45C2-9A49-D40FE0A3D364}" srcOrd="1" destOrd="0" parTransId="{F2C59D44-4C17-4DDA-B216-1F5F15156FB0}" sibTransId="{59145B3C-7048-4097-AB3C-917C01A9E95C}"/>
    <dgm:cxn modelId="{97CAD6A5-79EB-4748-AEB8-A3DFB38A3AAD}" type="presOf" srcId="{9D45D500-74CC-43D7-BB26-6ED396DA2BE5}" destId="{B6DE9644-BEA9-4BD7-9497-19C53B91749F}" srcOrd="0" destOrd="0" presId="urn:microsoft.com/office/officeart/2005/8/layout/vList2"/>
    <dgm:cxn modelId="{3C05DEA9-89D4-4A74-8897-6FBE03F83728}" srcId="{9D45D500-74CC-43D7-BB26-6ED396DA2BE5}" destId="{FA408152-CD8B-40ED-8828-85A0F42C5098}" srcOrd="3" destOrd="0" parTransId="{40437ECA-2C6E-4543-BA6C-CFBABF8F7A98}" sibTransId="{CEBBACFE-2A71-4978-A506-9A4D4AC1B010}"/>
    <dgm:cxn modelId="{4A4F49B4-D66F-4F63-82F5-BFFE4A4B4463}" type="presOf" srcId="{43DE3707-3A15-44B6-A629-B22444858C09}" destId="{E446D374-6DD5-4D7A-BF15-48514A9418F8}" srcOrd="0" destOrd="0" presId="urn:microsoft.com/office/officeart/2005/8/layout/vList2"/>
    <dgm:cxn modelId="{F5C659D7-DA6D-48DE-8E4E-A1AB841C60D4}" srcId="{9D45D500-74CC-43D7-BB26-6ED396DA2BE5}" destId="{DCBD53AE-A61C-499D-9EB4-F09800BDB50A}" srcOrd="2" destOrd="0" parTransId="{4B7514E8-1605-4C32-9327-0465BB4236AD}" sibTransId="{D8E26648-88D2-4E8B-8F48-AA8070DDCEBD}"/>
    <dgm:cxn modelId="{8A3EAFD7-879C-4920-9B60-542C938AAE23}" srcId="{9D45D500-74CC-43D7-BB26-6ED396DA2BE5}" destId="{43DE3707-3A15-44B6-A629-B22444858C09}" srcOrd="0" destOrd="0" parTransId="{9843430A-ACF8-4BF1-8AB7-F15D18B02CBA}" sibTransId="{06A97023-AF15-452E-B80B-A7B57345B76B}"/>
    <dgm:cxn modelId="{7FDEC04D-4938-4B3A-955A-F42C58A9380C}" type="presParOf" srcId="{B6DE9644-BEA9-4BD7-9497-19C53B91749F}" destId="{E446D374-6DD5-4D7A-BF15-48514A9418F8}" srcOrd="0" destOrd="0" presId="urn:microsoft.com/office/officeart/2005/8/layout/vList2"/>
    <dgm:cxn modelId="{D7039A19-DB9B-462C-954F-08C3018142DA}" type="presParOf" srcId="{B6DE9644-BEA9-4BD7-9497-19C53B91749F}" destId="{EC5D5EB0-7D26-4D27-A438-9E9B35E90DD2}" srcOrd="1" destOrd="0" presId="urn:microsoft.com/office/officeart/2005/8/layout/vList2"/>
    <dgm:cxn modelId="{A2862C15-FE6E-416E-A280-218319DA369A}" type="presParOf" srcId="{B6DE9644-BEA9-4BD7-9497-19C53B91749F}" destId="{A8A1C2F9-F2D0-49C5-B6B2-B1E54B98C897}" srcOrd="2" destOrd="0" presId="urn:microsoft.com/office/officeart/2005/8/layout/vList2"/>
    <dgm:cxn modelId="{E17FF69B-84D3-485D-9D0F-4B74FDFC7E21}" type="presParOf" srcId="{B6DE9644-BEA9-4BD7-9497-19C53B91749F}" destId="{C6639A81-099F-42E6-9BE1-E165FFFA4C33}" srcOrd="3" destOrd="0" presId="urn:microsoft.com/office/officeart/2005/8/layout/vList2"/>
    <dgm:cxn modelId="{565FA64C-D830-4E90-B428-286E9E43B0E5}" type="presParOf" srcId="{B6DE9644-BEA9-4BD7-9497-19C53B91749F}" destId="{8CA7363D-7005-42C2-8245-6BB2F596A2E2}" srcOrd="4" destOrd="0" presId="urn:microsoft.com/office/officeart/2005/8/layout/vList2"/>
    <dgm:cxn modelId="{149B2657-A91D-413D-8D5A-EBD8C7A7DA41}" type="presParOf" srcId="{B6DE9644-BEA9-4BD7-9497-19C53B91749F}" destId="{5285FA27-209C-4736-8AB0-130CF3D9C21B}" srcOrd="5" destOrd="0" presId="urn:microsoft.com/office/officeart/2005/8/layout/vList2"/>
    <dgm:cxn modelId="{61620970-FF7B-4031-A913-0DA0CC59E326}" type="presParOf" srcId="{B6DE9644-BEA9-4BD7-9497-19C53B91749F}" destId="{0C0CF71E-B386-49E9-9481-336391E52D3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F3D022-E6FE-43F5-8850-F0F0C3003F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9003551-8000-4D0B-AC9F-A1F4FD7072A2}">
      <dgm:prSet custT="1"/>
      <dgm:spPr/>
      <dgm:t>
        <a:bodyPr/>
        <a:lstStyle/>
        <a:p>
          <a:pPr rtl="0" eaLnBrk="1" latinLnBrk="0" hangingPunct="1"/>
          <a:r>
            <a:rPr lang="en-US" sz="4000" dirty="0"/>
            <a:t>Python</a:t>
          </a:r>
          <a:endParaRPr lang="en-IN" sz="4000" dirty="0"/>
        </a:p>
      </dgm:t>
    </dgm:pt>
    <dgm:pt modelId="{EDB675B1-4D79-4CBE-95C4-5D32A36117FD}" type="parTrans" cxnId="{C8DE0BD2-C4BE-43B6-86FF-0C36F123304A}">
      <dgm:prSet/>
      <dgm:spPr/>
      <dgm:t>
        <a:bodyPr/>
        <a:lstStyle/>
        <a:p>
          <a:endParaRPr lang="en-US"/>
        </a:p>
      </dgm:t>
    </dgm:pt>
    <dgm:pt modelId="{0A56591E-5A92-4648-992F-909D4FBF91EB}" type="sibTrans" cxnId="{C8DE0BD2-C4BE-43B6-86FF-0C36F123304A}">
      <dgm:prSet/>
      <dgm:spPr/>
      <dgm:t>
        <a:bodyPr/>
        <a:lstStyle/>
        <a:p>
          <a:endParaRPr lang="en-US"/>
        </a:p>
      </dgm:t>
    </dgm:pt>
    <dgm:pt modelId="{02CE1F48-6E68-42E9-B676-5F8E08C7959E}">
      <dgm:prSet custT="1"/>
      <dgm:spPr/>
      <dgm:t>
        <a:bodyPr/>
        <a:lstStyle/>
        <a:p>
          <a:pPr rtl="0" eaLnBrk="1" latinLnBrk="0" hangingPunct="1"/>
          <a:r>
            <a:rPr lang="en-IN" sz="4000" dirty="0"/>
            <a:t>MySQL</a:t>
          </a:r>
        </a:p>
      </dgm:t>
    </dgm:pt>
    <dgm:pt modelId="{734E0CF8-6B51-482E-B133-0C635E552FDA}" type="parTrans" cxnId="{68DB3067-29A7-48B3-9862-31B383BF75F3}">
      <dgm:prSet/>
      <dgm:spPr/>
      <dgm:t>
        <a:bodyPr/>
        <a:lstStyle/>
        <a:p>
          <a:endParaRPr lang="en-US"/>
        </a:p>
      </dgm:t>
    </dgm:pt>
    <dgm:pt modelId="{DAC30BC3-E5E2-48F8-8E7A-EEBE1BA2DB25}" type="sibTrans" cxnId="{68DB3067-29A7-48B3-9862-31B383BF75F3}">
      <dgm:prSet/>
      <dgm:spPr/>
      <dgm:t>
        <a:bodyPr/>
        <a:lstStyle/>
        <a:p>
          <a:endParaRPr lang="en-US"/>
        </a:p>
      </dgm:t>
    </dgm:pt>
    <dgm:pt modelId="{7FDDA799-FD70-4C86-A91B-F2500FE9DBB9}">
      <dgm:prSet custT="1"/>
      <dgm:spPr/>
      <dgm:t>
        <a:bodyPr/>
        <a:lstStyle/>
        <a:p>
          <a:pPr rtl="0" eaLnBrk="1" latinLnBrk="0" hangingPunct="1"/>
          <a:r>
            <a:rPr lang="en-US" sz="2400" dirty="0" err="1"/>
            <a:t>Pycharm</a:t>
          </a:r>
          <a:endParaRPr lang="en-US" sz="2400" dirty="0"/>
        </a:p>
        <a:p>
          <a:pPr rtl="0" eaLnBrk="1" latinLnBrk="0" hangingPunct="1"/>
          <a:r>
            <a:rPr lang="en-US" sz="2400" dirty="0"/>
            <a:t>IDE</a:t>
          </a:r>
          <a:endParaRPr lang="en-IN" sz="2400" dirty="0"/>
        </a:p>
      </dgm:t>
    </dgm:pt>
    <dgm:pt modelId="{861A6CDE-C8E2-40FC-87E4-2FC7269D67B9}" type="sibTrans" cxnId="{557719D7-D9D1-4089-B527-008539950B61}">
      <dgm:prSet/>
      <dgm:spPr/>
      <dgm:t>
        <a:bodyPr/>
        <a:lstStyle/>
        <a:p>
          <a:endParaRPr lang="en-US"/>
        </a:p>
      </dgm:t>
    </dgm:pt>
    <dgm:pt modelId="{C2D2671F-E25A-4158-8228-51A2D530FD72}" type="parTrans" cxnId="{557719D7-D9D1-4089-B527-008539950B61}">
      <dgm:prSet/>
      <dgm:spPr/>
      <dgm:t>
        <a:bodyPr/>
        <a:lstStyle/>
        <a:p>
          <a:endParaRPr lang="en-US"/>
        </a:p>
      </dgm:t>
    </dgm:pt>
    <dgm:pt modelId="{DFC385E6-6059-4513-8946-E0FD8F5BBA91}">
      <dgm:prSet/>
      <dgm:spPr/>
      <dgm:t>
        <a:bodyPr/>
        <a:lstStyle/>
        <a:p>
          <a:pPr rtl="0" eaLnBrk="1" latinLnBrk="0" hangingPunct="1"/>
          <a:r>
            <a:rPr lang="en-US" dirty="0"/>
            <a:t>Technical requirements</a:t>
          </a:r>
          <a:endParaRPr lang="en-IN" dirty="0"/>
        </a:p>
      </dgm:t>
    </dgm:pt>
    <dgm:pt modelId="{20C167C0-05BB-47F2-8A5D-43BCD23BBC1C}" type="sibTrans" cxnId="{B2B12353-74C3-4584-B61E-DF49804BBCD0}">
      <dgm:prSet/>
      <dgm:spPr/>
      <dgm:t>
        <a:bodyPr/>
        <a:lstStyle/>
        <a:p>
          <a:endParaRPr lang="en-US"/>
        </a:p>
      </dgm:t>
    </dgm:pt>
    <dgm:pt modelId="{0C3552C9-0BC9-4BDB-AC09-215AE01A86E6}" type="parTrans" cxnId="{B2B12353-74C3-4584-B61E-DF49804BBCD0}">
      <dgm:prSet/>
      <dgm:spPr/>
      <dgm:t>
        <a:bodyPr/>
        <a:lstStyle/>
        <a:p>
          <a:endParaRPr lang="en-US"/>
        </a:p>
      </dgm:t>
    </dgm:pt>
    <dgm:pt modelId="{7086ACA5-F180-4F88-850E-CEC4B786095C}" type="pres">
      <dgm:prSet presAssocID="{9DF3D022-E6FE-43F5-8850-F0F0C3003F70}" presName="hierChild1" presStyleCnt="0">
        <dgm:presLayoutVars>
          <dgm:orgChart val="1"/>
          <dgm:chPref val="1"/>
          <dgm:dir/>
          <dgm:animOne val="branch"/>
          <dgm:animLvl val="lvl"/>
          <dgm:resizeHandles/>
        </dgm:presLayoutVars>
      </dgm:prSet>
      <dgm:spPr/>
    </dgm:pt>
    <dgm:pt modelId="{560338A3-47EA-4836-9F5A-8CDAE93F0549}" type="pres">
      <dgm:prSet presAssocID="{DFC385E6-6059-4513-8946-E0FD8F5BBA91}" presName="hierRoot1" presStyleCnt="0">
        <dgm:presLayoutVars>
          <dgm:hierBranch val="init"/>
        </dgm:presLayoutVars>
      </dgm:prSet>
      <dgm:spPr/>
    </dgm:pt>
    <dgm:pt modelId="{687AC096-274C-4B66-B37F-034D8C07EB37}" type="pres">
      <dgm:prSet presAssocID="{DFC385E6-6059-4513-8946-E0FD8F5BBA91}" presName="rootComposite1" presStyleCnt="0"/>
      <dgm:spPr/>
    </dgm:pt>
    <dgm:pt modelId="{FC0A7049-F726-4A0E-B70A-481036CA85E8}" type="pres">
      <dgm:prSet presAssocID="{DFC385E6-6059-4513-8946-E0FD8F5BBA91}" presName="rootText1" presStyleLbl="node0" presStyleIdx="0" presStyleCnt="1" custScaleX="175103" custScaleY="207970">
        <dgm:presLayoutVars>
          <dgm:chPref val="3"/>
        </dgm:presLayoutVars>
      </dgm:prSet>
      <dgm:spPr/>
    </dgm:pt>
    <dgm:pt modelId="{D8275E47-E3F7-4753-9546-02FD2117CE38}" type="pres">
      <dgm:prSet presAssocID="{DFC385E6-6059-4513-8946-E0FD8F5BBA91}" presName="rootConnector1" presStyleLbl="node1" presStyleIdx="0" presStyleCnt="0"/>
      <dgm:spPr/>
    </dgm:pt>
    <dgm:pt modelId="{250C37CC-EB29-4842-B67E-922DC1492ACE}" type="pres">
      <dgm:prSet presAssocID="{DFC385E6-6059-4513-8946-E0FD8F5BBA91}" presName="hierChild2" presStyleCnt="0"/>
      <dgm:spPr/>
    </dgm:pt>
    <dgm:pt modelId="{5B3E16F0-2F91-4E38-A0F0-B9CFB7CF4313}" type="pres">
      <dgm:prSet presAssocID="{EDB675B1-4D79-4CBE-95C4-5D32A36117FD}" presName="Name37" presStyleLbl="parChTrans1D2" presStyleIdx="0" presStyleCnt="3"/>
      <dgm:spPr/>
    </dgm:pt>
    <dgm:pt modelId="{9B0B6D84-2E09-4C8F-8DE5-E087EF943091}" type="pres">
      <dgm:prSet presAssocID="{09003551-8000-4D0B-AC9F-A1F4FD7072A2}" presName="hierRoot2" presStyleCnt="0">
        <dgm:presLayoutVars>
          <dgm:hierBranch val="init"/>
        </dgm:presLayoutVars>
      </dgm:prSet>
      <dgm:spPr/>
    </dgm:pt>
    <dgm:pt modelId="{6D087AF6-C6D4-4150-95CA-7E0652C3AB51}" type="pres">
      <dgm:prSet presAssocID="{09003551-8000-4D0B-AC9F-A1F4FD7072A2}" presName="rootComposite" presStyleCnt="0"/>
      <dgm:spPr/>
    </dgm:pt>
    <dgm:pt modelId="{31948A54-2E02-48A9-8F69-2B7AEBB82D4B}" type="pres">
      <dgm:prSet presAssocID="{09003551-8000-4D0B-AC9F-A1F4FD7072A2}" presName="rootText" presStyleLbl="node2" presStyleIdx="0" presStyleCnt="3">
        <dgm:presLayoutVars>
          <dgm:chPref val="3"/>
        </dgm:presLayoutVars>
      </dgm:prSet>
      <dgm:spPr/>
    </dgm:pt>
    <dgm:pt modelId="{C51CDB78-77C5-452E-80ED-32D782998572}" type="pres">
      <dgm:prSet presAssocID="{09003551-8000-4D0B-AC9F-A1F4FD7072A2}" presName="rootConnector" presStyleLbl="node2" presStyleIdx="0" presStyleCnt="3"/>
      <dgm:spPr/>
    </dgm:pt>
    <dgm:pt modelId="{0E316551-3F60-4D47-9529-AE81EC3AF7EF}" type="pres">
      <dgm:prSet presAssocID="{09003551-8000-4D0B-AC9F-A1F4FD7072A2}" presName="hierChild4" presStyleCnt="0"/>
      <dgm:spPr/>
    </dgm:pt>
    <dgm:pt modelId="{5DD99560-6CCF-4266-8761-C112A7A15B35}" type="pres">
      <dgm:prSet presAssocID="{09003551-8000-4D0B-AC9F-A1F4FD7072A2}" presName="hierChild5" presStyleCnt="0"/>
      <dgm:spPr/>
    </dgm:pt>
    <dgm:pt modelId="{C3E01F24-4F2E-410C-9B23-A0A0E35DA431}" type="pres">
      <dgm:prSet presAssocID="{C2D2671F-E25A-4158-8228-51A2D530FD72}" presName="Name37" presStyleLbl="parChTrans1D2" presStyleIdx="1" presStyleCnt="3"/>
      <dgm:spPr/>
    </dgm:pt>
    <dgm:pt modelId="{D180A54B-09E8-42C5-BD06-9DC16D1EEFD5}" type="pres">
      <dgm:prSet presAssocID="{7FDDA799-FD70-4C86-A91B-F2500FE9DBB9}" presName="hierRoot2" presStyleCnt="0">
        <dgm:presLayoutVars>
          <dgm:hierBranch val="init"/>
        </dgm:presLayoutVars>
      </dgm:prSet>
      <dgm:spPr/>
    </dgm:pt>
    <dgm:pt modelId="{77D402A7-2516-43CD-8AFE-E470E0E3736C}" type="pres">
      <dgm:prSet presAssocID="{7FDDA799-FD70-4C86-A91B-F2500FE9DBB9}" presName="rootComposite" presStyleCnt="0"/>
      <dgm:spPr/>
    </dgm:pt>
    <dgm:pt modelId="{866CD902-0969-4762-B105-CBEBB3DC2A95}" type="pres">
      <dgm:prSet presAssocID="{7FDDA799-FD70-4C86-A91B-F2500FE9DBB9}" presName="rootText" presStyleLbl="node2" presStyleIdx="1" presStyleCnt="3">
        <dgm:presLayoutVars>
          <dgm:chPref val="3"/>
        </dgm:presLayoutVars>
      </dgm:prSet>
      <dgm:spPr/>
    </dgm:pt>
    <dgm:pt modelId="{3CA7E4F7-896A-4466-A387-1025F6C8E2B4}" type="pres">
      <dgm:prSet presAssocID="{7FDDA799-FD70-4C86-A91B-F2500FE9DBB9}" presName="rootConnector" presStyleLbl="node2" presStyleIdx="1" presStyleCnt="3"/>
      <dgm:spPr/>
    </dgm:pt>
    <dgm:pt modelId="{DA926752-B6FD-4615-8B8E-F5D55DEFF594}" type="pres">
      <dgm:prSet presAssocID="{7FDDA799-FD70-4C86-A91B-F2500FE9DBB9}" presName="hierChild4" presStyleCnt="0"/>
      <dgm:spPr/>
    </dgm:pt>
    <dgm:pt modelId="{1B3449FC-8D64-4BE8-8CBF-348DEF365E08}" type="pres">
      <dgm:prSet presAssocID="{7FDDA799-FD70-4C86-A91B-F2500FE9DBB9}" presName="hierChild5" presStyleCnt="0"/>
      <dgm:spPr/>
    </dgm:pt>
    <dgm:pt modelId="{CE16EB6D-E45F-4ADD-8FE3-443339BEDAFC}" type="pres">
      <dgm:prSet presAssocID="{734E0CF8-6B51-482E-B133-0C635E552FDA}" presName="Name37" presStyleLbl="parChTrans1D2" presStyleIdx="2" presStyleCnt="3"/>
      <dgm:spPr/>
    </dgm:pt>
    <dgm:pt modelId="{77EC1512-FEC8-4038-80B8-29040359D6D7}" type="pres">
      <dgm:prSet presAssocID="{02CE1F48-6E68-42E9-B676-5F8E08C7959E}" presName="hierRoot2" presStyleCnt="0">
        <dgm:presLayoutVars>
          <dgm:hierBranch val="init"/>
        </dgm:presLayoutVars>
      </dgm:prSet>
      <dgm:spPr/>
    </dgm:pt>
    <dgm:pt modelId="{F44B312E-F666-429F-8E74-3318E7F6B58F}" type="pres">
      <dgm:prSet presAssocID="{02CE1F48-6E68-42E9-B676-5F8E08C7959E}" presName="rootComposite" presStyleCnt="0"/>
      <dgm:spPr/>
    </dgm:pt>
    <dgm:pt modelId="{E9F99459-039F-4F4F-83C4-F022D6F22FBF}" type="pres">
      <dgm:prSet presAssocID="{02CE1F48-6E68-42E9-B676-5F8E08C7959E}" presName="rootText" presStyleLbl="node2" presStyleIdx="2" presStyleCnt="3">
        <dgm:presLayoutVars>
          <dgm:chPref val="3"/>
        </dgm:presLayoutVars>
      </dgm:prSet>
      <dgm:spPr/>
    </dgm:pt>
    <dgm:pt modelId="{8DD5BF2C-4B64-4F73-B42A-871FF9E205F7}" type="pres">
      <dgm:prSet presAssocID="{02CE1F48-6E68-42E9-B676-5F8E08C7959E}" presName="rootConnector" presStyleLbl="node2" presStyleIdx="2" presStyleCnt="3"/>
      <dgm:spPr/>
    </dgm:pt>
    <dgm:pt modelId="{3D89B882-3AB1-4A46-AA25-452D78C2B85F}" type="pres">
      <dgm:prSet presAssocID="{02CE1F48-6E68-42E9-B676-5F8E08C7959E}" presName="hierChild4" presStyleCnt="0"/>
      <dgm:spPr/>
    </dgm:pt>
    <dgm:pt modelId="{1FA72388-481A-4025-B519-F7887DDD3C96}" type="pres">
      <dgm:prSet presAssocID="{02CE1F48-6E68-42E9-B676-5F8E08C7959E}" presName="hierChild5" presStyleCnt="0"/>
      <dgm:spPr/>
    </dgm:pt>
    <dgm:pt modelId="{0D7AF6B2-F5B3-4A53-8EB9-FC590605CF12}" type="pres">
      <dgm:prSet presAssocID="{DFC385E6-6059-4513-8946-E0FD8F5BBA91}" presName="hierChild3" presStyleCnt="0"/>
      <dgm:spPr/>
    </dgm:pt>
  </dgm:ptLst>
  <dgm:cxnLst>
    <dgm:cxn modelId="{3F19BA13-46F5-443B-B701-187F575B60E3}" type="presOf" srcId="{EDB675B1-4D79-4CBE-95C4-5D32A36117FD}" destId="{5B3E16F0-2F91-4E38-A0F0-B9CFB7CF4313}" srcOrd="0" destOrd="0" presId="urn:microsoft.com/office/officeart/2005/8/layout/orgChart1"/>
    <dgm:cxn modelId="{23C3F517-963D-4BF7-86DD-1AC2AEE75A58}" type="presOf" srcId="{DFC385E6-6059-4513-8946-E0FD8F5BBA91}" destId="{D8275E47-E3F7-4753-9546-02FD2117CE38}" srcOrd="1" destOrd="0" presId="urn:microsoft.com/office/officeart/2005/8/layout/orgChart1"/>
    <dgm:cxn modelId="{0450B020-A3BB-4187-ADBD-0B8E6A5DCA73}" type="presOf" srcId="{DFC385E6-6059-4513-8946-E0FD8F5BBA91}" destId="{FC0A7049-F726-4A0E-B70A-481036CA85E8}" srcOrd="0" destOrd="0" presId="urn:microsoft.com/office/officeart/2005/8/layout/orgChart1"/>
    <dgm:cxn modelId="{68DB3067-29A7-48B3-9862-31B383BF75F3}" srcId="{DFC385E6-6059-4513-8946-E0FD8F5BBA91}" destId="{02CE1F48-6E68-42E9-B676-5F8E08C7959E}" srcOrd="2" destOrd="0" parTransId="{734E0CF8-6B51-482E-B133-0C635E552FDA}" sibTransId="{DAC30BC3-E5E2-48F8-8E7A-EEBE1BA2DB25}"/>
    <dgm:cxn modelId="{29AD1F4E-4A8F-4C96-B12D-504BCE847C81}" type="presOf" srcId="{7FDDA799-FD70-4C86-A91B-F2500FE9DBB9}" destId="{3CA7E4F7-896A-4466-A387-1025F6C8E2B4}" srcOrd="1" destOrd="0" presId="urn:microsoft.com/office/officeart/2005/8/layout/orgChart1"/>
    <dgm:cxn modelId="{641D1D52-8B7E-4D75-A26C-724F07FC35A9}" type="presOf" srcId="{734E0CF8-6B51-482E-B133-0C635E552FDA}" destId="{CE16EB6D-E45F-4ADD-8FE3-443339BEDAFC}" srcOrd="0" destOrd="0" presId="urn:microsoft.com/office/officeart/2005/8/layout/orgChart1"/>
    <dgm:cxn modelId="{B2B12353-74C3-4584-B61E-DF49804BBCD0}" srcId="{9DF3D022-E6FE-43F5-8850-F0F0C3003F70}" destId="{DFC385E6-6059-4513-8946-E0FD8F5BBA91}" srcOrd="0" destOrd="0" parTransId="{0C3552C9-0BC9-4BDB-AC09-215AE01A86E6}" sibTransId="{20C167C0-05BB-47F2-8A5D-43BCD23BBC1C}"/>
    <dgm:cxn modelId="{F52F6E78-FAA9-4AB3-949D-43B40A937F3A}" type="presOf" srcId="{09003551-8000-4D0B-AC9F-A1F4FD7072A2}" destId="{C51CDB78-77C5-452E-80ED-32D782998572}" srcOrd="1" destOrd="0" presId="urn:microsoft.com/office/officeart/2005/8/layout/orgChart1"/>
    <dgm:cxn modelId="{DEF36690-1FB9-4CA4-BBF6-A0A1B3E45A32}" type="presOf" srcId="{09003551-8000-4D0B-AC9F-A1F4FD7072A2}" destId="{31948A54-2E02-48A9-8F69-2B7AEBB82D4B}" srcOrd="0" destOrd="0" presId="urn:microsoft.com/office/officeart/2005/8/layout/orgChart1"/>
    <dgm:cxn modelId="{181557AE-E18B-4DFA-B07C-700CD46A2D39}" type="presOf" srcId="{02CE1F48-6E68-42E9-B676-5F8E08C7959E}" destId="{E9F99459-039F-4F4F-83C4-F022D6F22FBF}" srcOrd="0" destOrd="0" presId="urn:microsoft.com/office/officeart/2005/8/layout/orgChart1"/>
    <dgm:cxn modelId="{C8DE0BD2-C4BE-43B6-86FF-0C36F123304A}" srcId="{DFC385E6-6059-4513-8946-E0FD8F5BBA91}" destId="{09003551-8000-4D0B-AC9F-A1F4FD7072A2}" srcOrd="0" destOrd="0" parTransId="{EDB675B1-4D79-4CBE-95C4-5D32A36117FD}" sibTransId="{0A56591E-5A92-4648-992F-909D4FBF91EB}"/>
    <dgm:cxn modelId="{8333A3D4-E137-413B-8D02-B3A40E3E516A}" type="presOf" srcId="{C2D2671F-E25A-4158-8228-51A2D530FD72}" destId="{C3E01F24-4F2E-410C-9B23-A0A0E35DA431}" srcOrd="0" destOrd="0" presId="urn:microsoft.com/office/officeart/2005/8/layout/orgChart1"/>
    <dgm:cxn modelId="{557719D7-D9D1-4089-B527-008539950B61}" srcId="{DFC385E6-6059-4513-8946-E0FD8F5BBA91}" destId="{7FDDA799-FD70-4C86-A91B-F2500FE9DBB9}" srcOrd="1" destOrd="0" parTransId="{C2D2671F-E25A-4158-8228-51A2D530FD72}" sibTransId="{861A6CDE-C8E2-40FC-87E4-2FC7269D67B9}"/>
    <dgm:cxn modelId="{173743D9-A65E-4535-AC4E-6FA4C60066BD}" type="presOf" srcId="{02CE1F48-6E68-42E9-B676-5F8E08C7959E}" destId="{8DD5BF2C-4B64-4F73-B42A-871FF9E205F7}" srcOrd="1" destOrd="0" presId="urn:microsoft.com/office/officeart/2005/8/layout/orgChart1"/>
    <dgm:cxn modelId="{C8F23CE4-64CE-4328-8EF5-78944556B40C}" type="presOf" srcId="{9DF3D022-E6FE-43F5-8850-F0F0C3003F70}" destId="{7086ACA5-F180-4F88-850E-CEC4B786095C}" srcOrd="0" destOrd="0" presId="urn:microsoft.com/office/officeart/2005/8/layout/orgChart1"/>
    <dgm:cxn modelId="{22FADDF9-E4D3-4FD4-8FCE-7537E600F2EA}" type="presOf" srcId="{7FDDA799-FD70-4C86-A91B-F2500FE9DBB9}" destId="{866CD902-0969-4762-B105-CBEBB3DC2A95}" srcOrd="0" destOrd="0" presId="urn:microsoft.com/office/officeart/2005/8/layout/orgChart1"/>
    <dgm:cxn modelId="{574A5A5C-3468-41D5-AA59-A3A4EDB45F94}" type="presParOf" srcId="{7086ACA5-F180-4F88-850E-CEC4B786095C}" destId="{560338A3-47EA-4836-9F5A-8CDAE93F0549}" srcOrd="0" destOrd="0" presId="urn:microsoft.com/office/officeart/2005/8/layout/orgChart1"/>
    <dgm:cxn modelId="{BD34D7ED-BEAB-4726-AF58-70D6521A2629}" type="presParOf" srcId="{560338A3-47EA-4836-9F5A-8CDAE93F0549}" destId="{687AC096-274C-4B66-B37F-034D8C07EB37}" srcOrd="0" destOrd="0" presId="urn:microsoft.com/office/officeart/2005/8/layout/orgChart1"/>
    <dgm:cxn modelId="{89C51A32-4DC7-409F-A60D-016A94371249}" type="presParOf" srcId="{687AC096-274C-4B66-B37F-034D8C07EB37}" destId="{FC0A7049-F726-4A0E-B70A-481036CA85E8}" srcOrd="0" destOrd="0" presId="urn:microsoft.com/office/officeart/2005/8/layout/orgChart1"/>
    <dgm:cxn modelId="{FB99E610-3F62-4203-893A-FFB1C42A22B6}" type="presParOf" srcId="{687AC096-274C-4B66-B37F-034D8C07EB37}" destId="{D8275E47-E3F7-4753-9546-02FD2117CE38}" srcOrd="1" destOrd="0" presId="urn:microsoft.com/office/officeart/2005/8/layout/orgChart1"/>
    <dgm:cxn modelId="{9DE001DA-3E0C-4E4A-B0B2-A2BCF647E34A}" type="presParOf" srcId="{560338A3-47EA-4836-9F5A-8CDAE93F0549}" destId="{250C37CC-EB29-4842-B67E-922DC1492ACE}" srcOrd="1" destOrd="0" presId="urn:microsoft.com/office/officeart/2005/8/layout/orgChart1"/>
    <dgm:cxn modelId="{B13B5C23-CA93-4059-BE16-B6186DDBFD63}" type="presParOf" srcId="{250C37CC-EB29-4842-B67E-922DC1492ACE}" destId="{5B3E16F0-2F91-4E38-A0F0-B9CFB7CF4313}" srcOrd="0" destOrd="0" presId="urn:microsoft.com/office/officeart/2005/8/layout/orgChart1"/>
    <dgm:cxn modelId="{C7AE2580-22D9-4F00-A0D5-C41A1F6E851D}" type="presParOf" srcId="{250C37CC-EB29-4842-B67E-922DC1492ACE}" destId="{9B0B6D84-2E09-4C8F-8DE5-E087EF943091}" srcOrd="1" destOrd="0" presId="urn:microsoft.com/office/officeart/2005/8/layout/orgChart1"/>
    <dgm:cxn modelId="{49A04C92-4DEB-4C2D-9487-DA451B4261C7}" type="presParOf" srcId="{9B0B6D84-2E09-4C8F-8DE5-E087EF943091}" destId="{6D087AF6-C6D4-4150-95CA-7E0652C3AB51}" srcOrd="0" destOrd="0" presId="urn:microsoft.com/office/officeart/2005/8/layout/orgChart1"/>
    <dgm:cxn modelId="{067B2DCF-7BC0-4FE3-8011-A839F64010FA}" type="presParOf" srcId="{6D087AF6-C6D4-4150-95CA-7E0652C3AB51}" destId="{31948A54-2E02-48A9-8F69-2B7AEBB82D4B}" srcOrd="0" destOrd="0" presId="urn:microsoft.com/office/officeart/2005/8/layout/orgChart1"/>
    <dgm:cxn modelId="{5C374E35-35FB-49A7-B210-CD56A0CF1D37}" type="presParOf" srcId="{6D087AF6-C6D4-4150-95CA-7E0652C3AB51}" destId="{C51CDB78-77C5-452E-80ED-32D782998572}" srcOrd="1" destOrd="0" presId="urn:microsoft.com/office/officeart/2005/8/layout/orgChart1"/>
    <dgm:cxn modelId="{B4A3A047-1323-40E1-8448-A5C353104509}" type="presParOf" srcId="{9B0B6D84-2E09-4C8F-8DE5-E087EF943091}" destId="{0E316551-3F60-4D47-9529-AE81EC3AF7EF}" srcOrd="1" destOrd="0" presId="urn:microsoft.com/office/officeart/2005/8/layout/orgChart1"/>
    <dgm:cxn modelId="{FDF6A10B-F6EB-49C1-8D1A-6308F71890AA}" type="presParOf" srcId="{9B0B6D84-2E09-4C8F-8DE5-E087EF943091}" destId="{5DD99560-6CCF-4266-8761-C112A7A15B35}" srcOrd="2" destOrd="0" presId="urn:microsoft.com/office/officeart/2005/8/layout/orgChart1"/>
    <dgm:cxn modelId="{FC0DD7FE-57B1-4040-AB44-3B53EFB82B0C}" type="presParOf" srcId="{250C37CC-EB29-4842-B67E-922DC1492ACE}" destId="{C3E01F24-4F2E-410C-9B23-A0A0E35DA431}" srcOrd="2" destOrd="0" presId="urn:microsoft.com/office/officeart/2005/8/layout/orgChart1"/>
    <dgm:cxn modelId="{6E56921B-2ACE-47F0-BA12-75A960819990}" type="presParOf" srcId="{250C37CC-EB29-4842-B67E-922DC1492ACE}" destId="{D180A54B-09E8-42C5-BD06-9DC16D1EEFD5}" srcOrd="3" destOrd="0" presId="urn:microsoft.com/office/officeart/2005/8/layout/orgChart1"/>
    <dgm:cxn modelId="{DC9601FB-3248-4B9E-88F8-2AD051A9F673}" type="presParOf" srcId="{D180A54B-09E8-42C5-BD06-9DC16D1EEFD5}" destId="{77D402A7-2516-43CD-8AFE-E470E0E3736C}" srcOrd="0" destOrd="0" presId="urn:microsoft.com/office/officeart/2005/8/layout/orgChart1"/>
    <dgm:cxn modelId="{93C7F38B-6F78-4CE6-A816-67C9AF573814}" type="presParOf" srcId="{77D402A7-2516-43CD-8AFE-E470E0E3736C}" destId="{866CD902-0969-4762-B105-CBEBB3DC2A95}" srcOrd="0" destOrd="0" presId="urn:microsoft.com/office/officeart/2005/8/layout/orgChart1"/>
    <dgm:cxn modelId="{888421EB-0A01-475F-AC2C-A87ADAE57925}" type="presParOf" srcId="{77D402A7-2516-43CD-8AFE-E470E0E3736C}" destId="{3CA7E4F7-896A-4466-A387-1025F6C8E2B4}" srcOrd="1" destOrd="0" presId="urn:microsoft.com/office/officeart/2005/8/layout/orgChart1"/>
    <dgm:cxn modelId="{B6E16CF0-8D51-441E-8C91-5A22AEA2D2BA}" type="presParOf" srcId="{D180A54B-09E8-42C5-BD06-9DC16D1EEFD5}" destId="{DA926752-B6FD-4615-8B8E-F5D55DEFF594}" srcOrd="1" destOrd="0" presId="urn:microsoft.com/office/officeart/2005/8/layout/orgChart1"/>
    <dgm:cxn modelId="{B1685AE3-E0B9-435D-84AE-61EA8F191BD0}" type="presParOf" srcId="{D180A54B-09E8-42C5-BD06-9DC16D1EEFD5}" destId="{1B3449FC-8D64-4BE8-8CBF-348DEF365E08}" srcOrd="2" destOrd="0" presId="urn:microsoft.com/office/officeart/2005/8/layout/orgChart1"/>
    <dgm:cxn modelId="{C6890A94-DE8E-45FE-806A-C6397FEA2BA2}" type="presParOf" srcId="{250C37CC-EB29-4842-B67E-922DC1492ACE}" destId="{CE16EB6D-E45F-4ADD-8FE3-443339BEDAFC}" srcOrd="4" destOrd="0" presId="urn:microsoft.com/office/officeart/2005/8/layout/orgChart1"/>
    <dgm:cxn modelId="{3B60B58D-C125-4BBB-837E-E0C5F8AFA292}" type="presParOf" srcId="{250C37CC-EB29-4842-B67E-922DC1492ACE}" destId="{77EC1512-FEC8-4038-80B8-29040359D6D7}" srcOrd="5" destOrd="0" presId="urn:microsoft.com/office/officeart/2005/8/layout/orgChart1"/>
    <dgm:cxn modelId="{A23F782B-0E04-4221-8555-E6719C9F11C9}" type="presParOf" srcId="{77EC1512-FEC8-4038-80B8-29040359D6D7}" destId="{F44B312E-F666-429F-8E74-3318E7F6B58F}" srcOrd="0" destOrd="0" presId="urn:microsoft.com/office/officeart/2005/8/layout/orgChart1"/>
    <dgm:cxn modelId="{5C106304-5BFC-4567-92A0-AF299E5169A1}" type="presParOf" srcId="{F44B312E-F666-429F-8E74-3318E7F6B58F}" destId="{E9F99459-039F-4F4F-83C4-F022D6F22FBF}" srcOrd="0" destOrd="0" presId="urn:microsoft.com/office/officeart/2005/8/layout/orgChart1"/>
    <dgm:cxn modelId="{EC9E1E9B-A69F-44F6-B88E-F0B8015BFF0D}" type="presParOf" srcId="{F44B312E-F666-429F-8E74-3318E7F6B58F}" destId="{8DD5BF2C-4B64-4F73-B42A-871FF9E205F7}" srcOrd="1" destOrd="0" presId="urn:microsoft.com/office/officeart/2005/8/layout/orgChart1"/>
    <dgm:cxn modelId="{047C5CA5-328C-4E62-9563-0C185D1E18B6}" type="presParOf" srcId="{77EC1512-FEC8-4038-80B8-29040359D6D7}" destId="{3D89B882-3AB1-4A46-AA25-452D78C2B85F}" srcOrd="1" destOrd="0" presId="urn:microsoft.com/office/officeart/2005/8/layout/orgChart1"/>
    <dgm:cxn modelId="{D1B19368-405D-4A08-89CF-9E09D424BF09}" type="presParOf" srcId="{77EC1512-FEC8-4038-80B8-29040359D6D7}" destId="{1FA72388-481A-4025-B519-F7887DDD3C96}" srcOrd="2" destOrd="0" presId="urn:microsoft.com/office/officeart/2005/8/layout/orgChart1"/>
    <dgm:cxn modelId="{527BE9C2-1784-4136-8620-DCF00DFD4C27}" type="presParOf" srcId="{560338A3-47EA-4836-9F5A-8CDAE93F0549}" destId="{0D7AF6B2-F5B3-4A53-8EB9-FC590605CF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9EE7E-9B78-4A97-BFAF-1322D39D0A6D}">
      <dsp:nvSpPr>
        <dsp:cNvPr id="0" name=""/>
        <dsp:cNvSpPr/>
      </dsp:nvSpPr>
      <dsp:spPr>
        <a:xfrm rot="5400000">
          <a:off x="-353770" y="357327"/>
          <a:ext cx="2358472" cy="165093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eaLnBrk="1" latinLnBrk="0" hangingPunct="1">
            <a:lnSpc>
              <a:spcPct val="90000"/>
            </a:lnSpc>
            <a:spcBef>
              <a:spcPct val="0"/>
            </a:spcBef>
            <a:spcAft>
              <a:spcPct val="35000"/>
            </a:spcAft>
            <a:buClr>
              <a:schemeClr val="accent1"/>
            </a:buClr>
            <a:buSzPct val="80000"/>
            <a:buFont typeface="Wingdings 3" panose="05040102010807070707" pitchFamily="18" charset="2"/>
            <a:buNone/>
          </a:pPr>
          <a:r>
            <a:rPr lang="en-US" sz="2300" kern="1200" dirty="0">
              <a:solidFill>
                <a:schemeClr val="tx1"/>
              </a:solidFill>
            </a:rPr>
            <a:t>Mini project guide:</a:t>
          </a:r>
          <a:endParaRPr lang="en-IN" sz="2300" kern="1200" dirty="0">
            <a:solidFill>
              <a:schemeClr val="tx1"/>
            </a:solidFill>
          </a:endParaRPr>
        </a:p>
      </dsp:txBody>
      <dsp:txXfrm rot="-5400000">
        <a:off x="1" y="829021"/>
        <a:ext cx="1650930" cy="707542"/>
      </dsp:txXfrm>
    </dsp:sp>
    <dsp:sp modelId="{E0E4C894-83CA-4BE3-88B7-E9099F2EC354}">
      <dsp:nvSpPr>
        <dsp:cNvPr id="0" name=""/>
        <dsp:cNvSpPr/>
      </dsp:nvSpPr>
      <dsp:spPr>
        <a:xfrm rot="5400000">
          <a:off x="4424816" y="-2770329"/>
          <a:ext cx="1533006" cy="708077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 </a:t>
          </a:r>
          <a:r>
            <a:rPr lang="en-US" sz="2200" kern="1200" dirty="0" err="1">
              <a:solidFill>
                <a:srgbClr val="00B050"/>
              </a:solidFill>
            </a:rPr>
            <a:t>Prof.A.R.Kalugade</a:t>
          </a:r>
          <a:endParaRPr lang="en-US" sz="2200" kern="1200" dirty="0">
            <a:solidFill>
              <a:srgbClr val="00B050"/>
            </a:solidFill>
          </a:endParaRPr>
        </a:p>
      </dsp:txBody>
      <dsp:txXfrm rot="-5400000">
        <a:off x="1650931" y="78391"/>
        <a:ext cx="7005943" cy="1383336"/>
      </dsp:txXfrm>
    </dsp:sp>
    <dsp:sp modelId="{45CE4A4F-381E-4005-A503-66E17EDF631F}">
      <dsp:nvSpPr>
        <dsp:cNvPr id="0" name=""/>
        <dsp:cNvSpPr/>
      </dsp:nvSpPr>
      <dsp:spPr>
        <a:xfrm rot="5400000">
          <a:off x="-353770" y="2431219"/>
          <a:ext cx="2358472" cy="1650930"/>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rtl="0" eaLnBrk="1" latinLnBrk="0" hangingPunct="1">
            <a:lnSpc>
              <a:spcPct val="90000"/>
            </a:lnSpc>
            <a:spcBef>
              <a:spcPct val="0"/>
            </a:spcBef>
            <a:spcAft>
              <a:spcPct val="35000"/>
            </a:spcAft>
            <a:buNone/>
          </a:pPr>
          <a:r>
            <a:rPr lang="en-US" sz="2300" kern="1200" dirty="0"/>
            <a:t>Members:</a:t>
          </a:r>
          <a:endParaRPr lang="en-IN" sz="2300" kern="1200" dirty="0"/>
        </a:p>
      </dsp:txBody>
      <dsp:txXfrm rot="-5400000">
        <a:off x="1" y="2902913"/>
        <a:ext cx="1650930" cy="707542"/>
      </dsp:txXfrm>
    </dsp:sp>
    <dsp:sp modelId="{A650627F-15BE-4F79-9C1B-D531CC4DCA2D}">
      <dsp:nvSpPr>
        <dsp:cNvPr id="0" name=""/>
        <dsp:cNvSpPr/>
      </dsp:nvSpPr>
      <dsp:spPr>
        <a:xfrm rot="5400000">
          <a:off x="4424816" y="-696437"/>
          <a:ext cx="1533006" cy="708077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eaLnBrk="1" latinLnBrk="0" hangingPunct="1">
            <a:lnSpc>
              <a:spcPct val="90000"/>
            </a:lnSpc>
            <a:spcBef>
              <a:spcPct val="0"/>
            </a:spcBef>
            <a:spcAft>
              <a:spcPct val="15000"/>
            </a:spcAft>
            <a:buChar char="•"/>
          </a:pPr>
          <a:r>
            <a:rPr lang="en-US" sz="2200" kern="1200" dirty="0" err="1">
              <a:solidFill>
                <a:srgbClr val="0070C0"/>
              </a:solidFill>
            </a:rPr>
            <a:t>Vaidik</a:t>
          </a:r>
          <a:r>
            <a:rPr lang="en-US" sz="2200" kern="1200" dirty="0">
              <a:solidFill>
                <a:srgbClr val="0070C0"/>
              </a:solidFill>
            </a:rPr>
            <a:t> </a:t>
          </a:r>
          <a:r>
            <a:rPr lang="en-US" sz="2200" kern="1200" dirty="0" err="1">
              <a:solidFill>
                <a:srgbClr val="0070C0"/>
              </a:solidFill>
            </a:rPr>
            <a:t>Vadhavana</a:t>
          </a:r>
          <a:endParaRPr lang="en-IN" sz="2200" kern="1200" dirty="0">
            <a:solidFill>
              <a:srgbClr val="0070C0"/>
            </a:solidFill>
          </a:endParaRPr>
        </a:p>
        <a:p>
          <a:pPr marL="228600" lvl="1" indent="-228600" algn="l" defTabSz="977900" rtl="0" eaLnBrk="1" latinLnBrk="0" hangingPunct="1">
            <a:lnSpc>
              <a:spcPct val="90000"/>
            </a:lnSpc>
            <a:spcBef>
              <a:spcPct val="0"/>
            </a:spcBef>
            <a:spcAft>
              <a:spcPct val="15000"/>
            </a:spcAft>
            <a:buChar char="•"/>
          </a:pPr>
          <a:r>
            <a:rPr lang="en-US" sz="2200" kern="1200" dirty="0" err="1">
              <a:solidFill>
                <a:srgbClr val="0070C0"/>
              </a:solidFill>
            </a:rPr>
            <a:t>Sejal</a:t>
          </a:r>
          <a:r>
            <a:rPr lang="en-US" sz="2200" kern="1200" dirty="0">
              <a:solidFill>
                <a:srgbClr val="0070C0"/>
              </a:solidFill>
            </a:rPr>
            <a:t> Yadav</a:t>
          </a:r>
          <a:endParaRPr lang="en-IN" sz="2200" kern="1200" dirty="0">
            <a:solidFill>
              <a:srgbClr val="0070C0"/>
            </a:solidFill>
          </a:endParaRPr>
        </a:p>
        <a:p>
          <a:pPr marL="228600" lvl="1" indent="-228600" algn="l" defTabSz="977900" rtl="0" eaLnBrk="1" latinLnBrk="0" hangingPunct="1">
            <a:lnSpc>
              <a:spcPct val="90000"/>
            </a:lnSpc>
            <a:spcBef>
              <a:spcPct val="0"/>
            </a:spcBef>
            <a:spcAft>
              <a:spcPct val="15000"/>
            </a:spcAft>
            <a:buChar char="•"/>
          </a:pPr>
          <a:r>
            <a:rPr lang="en-US" sz="2200" kern="1200" dirty="0">
              <a:solidFill>
                <a:srgbClr val="0070C0"/>
              </a:solidFill>
            </a:rPr>
            <a:t>Om </a:t>
          </a:r>
          <a:r>
            <a:rPr lang="en-US" sz="2200" kern="1200" dirty="0" err="1">
              <a:solidFill>
                <a:srgbClr val="0070C0"/>
              </a:solidFill>
            </a:rPr>
            <a:t>Walanju</a:t>
          </a:r>
          <a:endParaRPr lang="en-IN" sz="2200" kern="1200" dirty="0">
            <a:solidFill>
              <a:srgbClr val="0070C0"/>
            </a:solidFill>
          </a:endParaRPr>
        </a:p>
        <a:p>
          <a:pPr marL="228600" lvl="1" indent="-228600" algn="l" defTabSz="977900" rtl="0" eaLnBrk="1" latinLnBrk="0" hangingPunct="1">
            <a:lnSpc>
              <a:spcPct val="90000"/>
            </a:lnSpc>
            <a:spcBef>
              <a:spcPct val="0"/>
            </a:spcBef>
            <a:spcAft>
              <a:spcPct val="15000"/>
            </a:spcAft>
            <a:buChar char="•"/>
          </a:pPr>
          <a:r>
            <a:rPr lang="en-US" sz="2200" kern="1200" dirty="0" err="1">
              <a:solidFill>
                <a:srgbClr val="0070C0"/>
              </a:solidFill>
            </a:rPr>
            <a:t>Shriya</a:t>
          </a:r>
          <a:r>
            <a:rPr lang="en-US" sz="2200" kern="1200" dirty="0">
              <a:solidFill>
                <a:srgbClr val="0070C0"/>
              </a:solidFill>
            </a:rPr>
            <a:t> </a:t>
          </a:r>
          <a:r>
            <a:rPr lang="en-US" sz="2200" kern="1200" dirty="0" err="1">
              <a:solidFill>
                <a:srgbClr val="0070C0"/>
              </a:solidFill>
            </a:rPr>
            <a:t>Vidwans</a:t>
          </a:r>
          <a:endParaRPr lang="en-IN" sz="2200" kern="1200" dirty="0">
            <a:solidFill>
              <a:srgbClr val="0070C0"/>
            </a:solidFill>
          </a:endParaRPr>
        </a:p>
      </dsp:txBody>
      <dsp:txXfrm rot="-5400000">
        <a:off x="1650931" y="2152283"/>
        <a:ext cx="7005943" cy="1383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9906A-91DE-4B98-BDA3-2FF3BABEC43F}">
      <dsp:nvSpPr>
        <dsp:cNvPr id="0" name=""/>
        <dsp:cNvSpPr/>
      </dsp:nvSpPr>
      <dsp:spPr>
        <a:xfrm>
          <a:off x="644750" y="0"/>
          <a:ext cx="7307167" cy="555103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F1BEF-8AE3-41B5-98E9-81629CD26ECE}">
      <dsp:nvSpPr>
        <dsp:cNvPr id="0" name=""/>
        <dsp:cNvSpPr/>
      </dsp:nvSpPr>
      <dsp:spPr>
        <a:xfrm>
          <a:off x="94026" y="1665309"/>
          <a:ext cx="8408615" cy="222041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The modules of </a:t>
          </a:r>
          <a:r>
            <a:rPr lang="en-US" sz="2500" kern="1200" dirty="0" err="1"/>
            <a:t>CoAid</a:t>
          </a:r>
          <a:r>
            <a:rPr lang="en-US" sz="2500" kern="1200" dirty="0"/>
            <a:t>  hospital management software are user-friendly and easy to access. It has a common user friendly interface. The officials can utilize these modules in their processes without any hassle and make the best possible use of hospital management system.</a:t>
          </a:r>
          <a:endParaRPr lang="en-IN" sz="2500" kern="1200" dirty="0"/>
        </a:p>
      </dsp:txBody>
      <dsp:txXfrm>
        <a:off x="202418" y="1773701"/>
        <a:ext cx="8191831" cy="20036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21766-68C7-4401-87F6-C0C9149CE69B}">
      <dsp:nvSpPr>
        <dsp:cNvPr id="0" name=""/>
        <dsp:cNvSpPr/>
      </dsp:nvSpPr>
      <dsp:spPr>
        <a:xfrm>
          <a:off x="1415968" y="0"/>
          <a:ext cx="4664765" cy="4664765"/>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B211B0-870E-45B8-B500-D693E94C325C}">
      <dsp:nvSpPr>
        <dsp:cNvPr id="0" name=""/>
        <dsp:cNvSpPr/>
      </dsp:nvSpPr>
      <dsp:spPr>
        <a:xfrm>
          <a:off x="3401706" y="468060"/>
          <a:ext cx="3725386" cy="1607009"/>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IN" sz="1500" kern="1200" dirty="0"/>
            <a:t>The world of work has been profoundly affected by the global virus pandemic. In addition to the threat to public health, the economic and social disruption threatens the long-term livelihoods and wellbeing of millions.</a:t>
          </a:r>
        </a:p>
      </dsp:txBody>
      <dsp:txXfrm>
        <a:off x="3480154" y="546508"/>
        <a:ext cx="3568490" cy="1450113"/>
      </dsp:txXfrm>
    </dsp:sp>
    <dsp:sp modelId="{ECCBFF81-E141-4C27-B593-24B04A99A854}">
      <dsp:nvSpPr>
        <dsp:cNvPr id="0" name=""/>
        <dsp:cNvSpPr/>
      </dsp:nvSpPr>
      <dsp:spPr>
        <a:xfrm>
          <a:off x="3348098" y="2249542"/>
          <a:ext cx="3832601" cy="1772689"/>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eaLnBrk="1" latinLnBrk="0" hangingPunct="1">
            <a:lnSpc>
              <a:spcPct val="90000"/>
            </a:lnSpc>
            <a:spcBef>
              <a:spcPct val="0"/>
            </a:spcBef>
            <a:spcAft>
              <a:spcPct val="35000"/>
            </a:spcAft>
            <a:buNone/>
          </a:pPr>
          <a:r>
            <a:rPr lang="en-US" sz="1500" kern="1200" dirty="0"/>
            <a:t>In such a dreadful situation our project contributes a help towards the society by providing a suitable platform which would help in management of the hospital.</a:t>
          </a:r>
          <a:endParaRPr lang="en-IN" sz="1500" kern="1200" dirty="0"/>
        </a:p>
      </dsp:txBody>
      <dsp:txXfrm>
        <a:off x="3434634" y="2336078"/>
        <a:ext cx="3659529" cy="1599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6D374-6DD5-4D7A-BF15-48514A9418F8}">
      <dsp:nvSpPr>
        <dsp:cNvPr id="0" name=""/>
        <dsp:cNvSpPr/>
      </dsp:nvSpPr>
      <dsp:spPr>
        <a:xfrm>
          <a:off x="0" y="30967"/>
          <a:ext cx="8175118" cy="8002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Hospitals currently use a manual system for the management and </a:t>
          </a:r>
          <a:r>
            <a:rPr lang="en-US" sz="1800" b="0" kern="1200" dirty="0" err="1"/>
            <a:t>maintaince</a:t>
          </a:r>
          <a:r>
            <a:rPr lang="en-US" sz="1800" b="0" kern="1200" dirty="0"/>
            <a:t> </a:t>
          </a:r>
          <a:endParaRPr lang="en-IN" sz="1800" b="1" kern="1200" dirty="0"/>
        </a:p>
        <a:p>
          <a:pPr marL="0" lvl="0" indent="0" algn="l" defTabSz="800100">
            <a:lnSpc>
              <a:spcPct val="90000"/>
            </a:lnSpc>
            <a:spcBef>
              <a:spcPct val="0"/>
            </a:spcBef>
            <a:spcAft>
              <a:spcPct val="35000"/>
            </a:spcAft>
            <a:buNone/>
          </a:pPr>
          <a:r>
            <a:rPr lang="en-US" sz="1800" b="1" kern="1200" dirty="0"/>
            <a:t>o</a:t>
          </a:r>
          <a:r>
            <a:rPr lang="en-US" sz="1800" kern="1200" dirty="0"/>
            <a:t>f critical information.</a:t>
          </a:r>
          <a:endParaRPr lang="en-IN" sz="1800" kern="1200" dirty="0"/>
        </a:p>
      </dsp:txBody>
      <dsp:txXfrm>
        <a:off x="39066" y="70033"/>
        <a:ext cx="8096986" cy="722147"/>
      </dsp:txXfrm>
    </dsp:sp>
    <dsp:sp modelId="{A8A1C2F9-F2D0-49C5-B6B2-B1E54B98C897}">
      <dsp:nvSpPr>
        <dsp:cNvPr id="0" name=""/>
        <dsp:cNvSpPr/>
      </dsp:nvSpPr>
      <dsp:spPr>
        <a:xfrm>
          <a:off x="0" y="883087"/>
          <a:ext cx="8175118" cy="8002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current system requires numerous paper forms, with data stores spread through out the hospital management infrastructure. </a:t>
          </a:r>
          <a:endParaRPr lang="en-IN" sz="1800" kern="1200"/>
        </a:p>
      </dsp:txBody>
      <dsp:txXfrm>
        <a:off x="39066" y="922153"/>
        <a:ext cx="8096986" cy="722147"/>
      </dsp:txXfrm>
    </dsp:sp>
    <dsp:sp modelId="{8CA7363D-7005-42C2-8245-6BB2F596A2E2}">
      <dsp:nvSpPr>
        <dsp:cNvPr id="0" name=""/>
        <dsp:cNvSpPr/>
      </dsp:nvSpPr>
      <dsp:spPr>
        <a:xfrm>
          <a:off x="0" y="1735207"/>
          <a:ext cx="8175118" cy="8002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Multiple copies of the same information exist in the hospital causing confusion among the hospital staff.</a:t>
          </a:r>
          <a:endParaRPr lang="en-IN" sz="1800" kern="1200" dirty="0"/>
        </a:p>
      </dsp:txBody>
      <dsp:txXfrm>
        <a:off x="39066" y="1774273"/>
        <a:ext cx="8096986" cy="722147"/>
      </dsp:txXfrm>
    </dsp:sp>
    <dsp:sp modelId="{0C0CF71E-B386-49E9-9481-336391E52D36}">
      <dsp:nvSpPr>
        <dsp:cNvPr id="0" name=""/>
        <dsp:cNvSpPr/>
      </dsp:nvSpPr>
      <dsp:spPr>
        <a:xfrm>
          <a:off x="0" y="2587327"/>
          <a:ext cx="8175118" cy="8002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EXAMPLE : PAPPYJOE , DOC PULSE .</a:t>
          </a:r>
          <a:endParaRPr lang="en-IN" sz="1800" kern="1200"/>
        </a:p>
      </dsp:txBody>
      <dsp:txXfrm>
        <a:off x="39066" y="2626393"/>
        <a:ext cx="8096986" cy="7221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EB6D-E45F-4ADD-8FE3-443339BEDAFC}">
      <dsp:nvSpPr>
        <dsp:cNvPr id="0" name=""/>
        <dsp:cNvSpPr/>
      </dsp:nvSpPr>
      <dsp:spPr>
        <a:xfrm>
          <a:off x="4298334" y="2306001"/>
          <a:ext cx="2682392" cy="465539"/>
        </a:xfrm>
        <a:custGeom>
          <a:avLst/>
          <a:gdLst/>
          <a:ahLst/>
          <a:cxnLst/>
          <a:rect l="0" t="0" r="0" b="0"/>
          <a:pathLst>
            <a:path>
              <a:moveTo>
                <a:pt x="0" y="0"/>
              </a:moveTo>
              <a:lnTo>
                <a:pt x="0" y="232769"/>
              </a:lnTo>
              <a:lnTo>
                <a:pt x="2682392" y="232769"/>
              </a:lnTo>
              <a:lnTo>
                <a:pt x="2682392" y="4655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01F24-4F2E-410C-9B23-A0A0E35DA431}">
      <dsp:nvSpPr>
        <dsp:cNvPr id="0" name=""/>
        <dsp:cNvSpPr/>
      </dsp:nvSpPr>
      <dsp:spPr>
        <a:xfrm>
          <a:off x="4252614" y="2306001"/>
          <a:ext cx="91440" cy="465539"/>
        </a:xfrm>
        <a:custGeom>
          <a:avLst/>
          <a:gdLst/>
          <a:ahLst/>
          <a:cxnLst/>
          <a:rect l="0" t="0" r="0" b="0"/>
          <a:pathLst>
            <a:path>
              <a:moveTo>
                <a:pt x="45720" y="0"/>
              </a:moveTo>
              <a:lnTo>
                <a:pt x="45720" y="4655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E16F0-2F91-4E38-A0F0-B9CFB7CF4313}">
      <dsp:nvSpPr>
        <dsp:cNvPr id="0" name=""/>
        <dsp:cNvSpPr/>
      </dsp:nvSpPr>
      <dsp:spPr>
        <a:xfrm>
          <a:off x="1615941" y="2306001"/>
          <a:ext cx="2682392" cy="465539"/>
        </a:xfrm>
        <a:custGeom>
          <a:avLst/>
          <a:gdLst/>
          <a:ahLst/>
          <a:cxnLst/>
          <a:rect l="0" t="0" r="0" b="0"/>
          <a:pathLst>
            <a:path>
              <a:moveTo>
                <a:pt x="2682392" y="0"/>
              </a:moveTo>
              <a:lnTo>
                <a:pt x="2682392" y="232769"/>
              </a:lnTo>
              <a:lnTo>
                <a:pt x="0" y="232769"/>
              </a:lnTo>
              <a:lnTo>
                <a:pt x="0" y="4655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A7049-F726-4A0E-B70A-481036CA85E8}">
      <dsp:nvSpPr>
        <dsp:cNvPr id="0" name=""/>
        <dsp:cNvSpPr/>
      </dsp:nvSpPr>
      <dsp:spPr>
        <a:xfrm>
          <a:off x="2357445" y="806"/>
          <a:ext cx="3881776" cy="23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rtl="0" eaLnBrk="1" latinLnBrk="0" hangingPunct="1">
            <a:lnSpc>
              <a:spcPct val="90000"/>
            </a:lnSpc>
            <a:spcBef>
              <a:spcPct val="0"/>
            </a:spcBef>
            <a:spcAft>
              <a:spcPct val="35000"/>
            </a:spcAft>
            <a:buNone/>
          </a:pPr>
          <a:r>
            <a:rPr lang="en-US" sz="5000" kern="1200" dirty="0"/>
            <a:t>Technical requirements</a:t>
          </a:r>
          <a:endParaRPr lang="en-IN" sz="5000" kern="1200" dirty="0"/>
        </a:p>
      </dsp:txBody>
      <dsp:txXfrm>
        <a:off x="2357445" y="806"/>
        <a:ext cx="3881776" cy="2305194"/>
      </dsp:txXfrm>
    </dsp:sp>
    <dsp:sp modelId="{31948A54-2E02-48A9-8F69-2B7AEBB82D4B}">
      <dsp:nvSpPr>
        <dsp:cNvPr id="0" name=""/>
        <dsp:cNvSpPr/>
      </dsp:nvSpPr>
      <dsp:spPr>
        <a:xfrm>
          <a:off x="507515" y="2771540"/>
          <a:ext cx="2216853" cy="11084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rtl="0" eaLnBrk="1" latinLnBrk="0" hangingPunct="1">
            <a:lnSpc>
              <a:spcPct val="90000"/>
            </a:lnSpc>
            <a:spcBef>
              <a:spcPct val="0"/>
            </a:spcBef>
            <a:spcAft>
              <a:spcPct val="35000"/>
            </a:spcAft>
            <a:buNone/>
          </a:pPr>
          <a:r>
            <a:rPr lang="en-US" sz="4000" kern="1200" dirty="0"/>
            <a:t>Python</a:t>
          </a:r>
          <a:endParaRPr lang="en-IN" sz="4000" kern="1200" dirty="0"/>
        </a:p>
      </dsp:txBody>
      <dsp:txXfrm>
        <a:off x="507515" y="2771540"/>
        <a:ext cx="2216853" cy="1108426"/>
      </dsp:txXfrm>
    </dsp:sp>
    <dsp:sp modelId="{866CD902-0969-4762-B105-CBEBB3DC2A95}">
      <dsp:nvSpPr>
        <dsp:cNvPr id="0" name=""/>
        <dsp:cNvSpPr/>
      </dsp:nvSpPr>
      <dsp:spPr>
        <a:xfrm>
          <a:off x="3189907" y="2771540"/>
          <a:ext cx="2216853" cy="11084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eaLnBrk="1" latinLnBrk="0" hangingPunct="1">
            <a:lnSpc>
              <a:spcPct val="90000"/>
            </a:lnSpc>
            <a:spcBef>
              <a:spcPct val="0"/>
            </a:spcBef>
            <a:spcAft>
              <a:spcPct val="35000"/>
            </a:spcAft>
            <a:buNone/>
          </a:pPr>
          <a:r>
            <a:rPr lang="en-US" sz="2400" kern="1200" dirty="0" err="1"/>
            <a:t>Pycharm</a:t>
          </a:r>
          <a:endParaRPr lang="en-US" sz="2400" kern="1200" dirty="0"/>
        </a:p>
        <a:p>
          <a:pPr marL="0" lvl="0" indent="0" algn="ctr" defTabSz="1066800" rtl="0" eaLnBrk="1" latinLnBrk="0" hangingPunct="1">
            <a:lnSpc>
              <a:spcPct val="90000"/>
            </a:lnSpc>
            <a:spcBef>
              <a:spcPct val="0"/>
            </a:spcBef>
            <a:spcAft>
              <a:spcPct val="35000"/>
            </a:spcAft>
            <a:buNone/>
          </a:pPr>
          <a:r>
            <a:rPr lang="en-US" sz="2400" kern="1200" dirty="0"/>
            <a:t>IDE</a:t>
          </a:r>
          <a:endParaRPr lang="en-IN" sz="2400" kern="1200" dirty="0"/>
        </a:p>
      </dsp:txBody>
      <dsp:txXfrm>
        <a:off x="3189907" y="2771540"/>
        <a:ext cx="2216853" cy="1108426"/>
      </dsp:txXfrm>
    </dsp:sp>
    <dsp:sp modelId="{E9F99459-039F-4F4F-83C4-F022D6F22FBF}">
      <dsp:nvSpPr>
        <dsp:cNvPr id="0" name=""/>
        <dsp:cNvSpPr/>
      </dsp:nvSpPr>
      <dsp:spPr>
        <a:xfrm>
          <a:off x="5872299" y="2771540"/>
          <a:ext cx="2216853" cy="110842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rtl="0" eaLnBrk="1" latinLnBrk="0" hangingPunct="1">
            <a:lnSpc>
              <a:spcPct val="90000"/>
            </a:lnSpc>
            <a:spcBef>
              <a:spcPct val="0"/>
            </a:spcBef>
            <a:spcAft>
              <a:spcPct val="35000"/>
            </a:spcAft>
            <a:buNone/>
          </a:pPr>
          <a:r>
            <a:rPr lang="en-IN" sz="4000" kern="1200" dirty="0"/>
            <a:t>MySQL</a:t>
          </a:r>
        </a:p>
      </dsp:txBody>
      <dsp:txXfrm>
        <a:off x="5872299" y="2771540"/>
        <a:ext cx="2216853" cy="11084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529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93784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2652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93814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06353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986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88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196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00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832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238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427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668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621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6314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1316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395000278"/>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0.tmp"/><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tmp"/><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diagramLayout" Target="../diagrams/layout3.xml"/><Relationship Id="rId7" Type="http://schemas.openxmlformats.org/officeDocument/2006/relationships/image" Target="../media/image7.tmp"/><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tmp"/><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E2D135F-2E0D-4C3D-90D6-0BEF4E73BE24}"/>
              </a:ext>
            </a:extLst>
          </p:cNvPr>
          <p:cNvPicPr>
            <a:picLocks noGrp="1" noChangeAspect="1"/>
          </p:cNvPicPr>
          <p:nvPr>
            <p:ph idx="1"/>
          </p:nvPr>
        </p:nvPicPr>
        <p:blipFill>
          <a:blip r:embed="rId2"/>
          <a:stretch>
            <a:fillRect/>
          </a:stretch>
        </p:blipFill>
        <p:spPr>
          <a:xfrm>
            <a:off x="1293093" y="148692"/>
            <a:ext cx="9605814" cy="6560615"/>
          </a:xfrm>
        </p:spPr>
      </p:pic>
      <p:pic>
        <p:nvPicPr>
          <p:cNvPr id="9" name="Picture 8">
            <a:extLst>
              <a:ext uri="{FF2B5EF4-FFF2-40B4-BE49-F238E27FC236}">
                <a16:creationId xmlns:a16="http://schemas.microsoft.com/office/drawing/2014/main" id="{24FF2219-C300-414F-B8E7-8FE7FB77764A}"/>
              </a:ext>
            </a:extLst>
          </p:cNvPr>
          <p:cNvPicPr>
            <a:picLocks noChangeAspect="1"/>
          </p:cNvPicPr>
          <p:nvPr/>
        </p:nvPicPr>
        <p:blipFill rotWithShape="1">
          <a:blip r:embed="rId3"/>
          <a:srcRect l="62090" t="57114" r="4997" b="6543"/>
          <a:stretch/>
        </p:blipFill>
        <p:spPr>
          <a:xfrm>
            <a:off x="235974" y="0"/>
            <a:ext cx="3982065" cy="2492477"/>
          </a:xfrm>
          <a:prstGeom prst="rect">
            <a:avLst/>
          </a:prstGeom>
        </p:spPr>
      </p:pic>
      <p:pic>
        <p:nvPicPr>
          <p:cNvPr id="10" name="Picture 9">
            <a:extLst>
              <a:ext uri="{FF2B5EF4-FFF2-40B4-BE49-F238E27FC236}">
                <a16:creationId xmlns:a16="http://schemas.microsoft.com/office/drawing/2014/main" id="{0115E9BA-C344-472D-8662-5E692676347B}"/>
              </a:ext>
            </a:extLst>
          </p:cNvPr>
          <p:cNvPicPr>
            <a:picLocks noChangeAspect="1"/>
          </p:cNvPicPr>
          <p:nvPr/>
        </p:nvPicPr>
        <p:blipFill rotWithShape="1">
          <a:blip r:embed="rId3"/>
          <a:srcRect l="62090" t="57114" r="4997" b="6543"/>
          <a:stretch/>
        </p:blipFill>
        <p:spPr>
          <a:xfrm>
            <a:off x="7973961" y="0"/>
            <a:ext cx="3982065" cy="2492477"/>
          </a:xfrm>
          <a:prstGeom prst="rect">
            <a:avLst/>
          </a:prstGeom>
        </p:spPr>
      </p:pic>
      <p:pic>
        <p:nvPicPr>
          <p:cNvPr id="11" name="Picture 10">
            <a:extLst>
              <a:ext uri="{FF2B5EF4-FFF2-40B4-BE49-F238E27FC236}">
                <a16:creationId xmlns:a16="http://schemas.microsoft.com/office/drawing/2014/main" id="{2867F42F-AC08-4116-8A69-7567A1F2DAB5}"/>
              </a:ext>
            </a:extLst>
          </p:cNvPr>
          <p:cNvPicPr>
            <a:picLocks noChangeAspect="1"/>
          </p:cNvPicPr>
          <p:nvPr/>
        </p:nvPicPr>
        <p:blipFill rotWithShape="1">
          <a:blip r:embed="rId3"/>
          <a:srcRect l="62090" t="57114" r="4997" b="6543"/>
          <a:stretch/>
        </p:blipFill>
        <p:spPr>
          <a:xfrm>
            <a:off x="8340288" y="5845278"/>
            <a:ext cx="2558619" cy="1012722"/>
          </a:xfrm>
          <a:prstGeom prst="rect">
            <a:avLst/>
          </a:prstGeom>
        </p:spPr>
      </p:pic>
    </p:spTree>
    <p:extLst>
      <p:ext uri="{BB962C8B-B14F-4D97-AF65-F5344CB8AC3E}">
        <p14:creationId xmlns:p14="http://schemas.microsoft.com/office/powerpoint/2010/main" val="133389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0543048"/>
              </p:ext>
            </p:extLst>
          </p:nvPr>
        </p:nvGraphicFramePr>
        <p:xfrm>
          <a:off x="1101403" y="127000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creen Clipping"/>
          <p:cNvPicPr>
            <a:picLocks noChangeAspect="1"/>
          </p:cNvPicPr>
          <p:nvPr/>
        </p:nvPicPr>
        <p:blipFill>
          <a:blip r:embed="rId7"/>
          <a:stretch>
            <a:fillRect/>
          </a:stretch>
        </p:blipFill>
        <p:spPr>
          <a:xfrm>
            <a:off x="438795" y="1257985"/>
            <a:ext cx="3152544" cy="2282601"/>
          </a:xfrm>
          <a:prstGeom prst="rect">
            <a:avLst/>
          </a:prstGeom>
        </p:spPr>
      </p:pic>
    </p:spTree>
    <p:extLst>
      <p:ext uri="{BB962C8B-B14F-4D97-AF65-F5344CB8AC3E}">
        <p14:creationId xmlns:p14="http://schemas.microsoft.com/office/powerpoint/2010/main" val="105489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464" y="609600"/>
            <a:ext cx="8279537" cy="1320800"/>
          </a:xfrm>
        </p:spPr>
        <p:txBody>
          <a:bodyPr/>
          <a:lstStyle/>
          <a:p>
            <a:r>
              <a:rPr lang="en-US" dirty="0"/>
              <a:t>Our Logo:</a:t>
            </a:r>
            <a:endParaRPr lang="en-IN" dirty="0"/>
          </a:p>
        </p:txBody>
      </p:sp>
      <p:pic>
        <p:nvPicPr>
          <p:cNvPr id="4" name="Content Placeholder 3"/>
          <p:cNvPicPr>
            <a:picLocks noGrp="1" noChangeAspect="1"/>
          </p:cNvPicPr>
          <p:nvPr>
            <p:ph idx="1"/>
          </p:nvPr>
        </p:nvPicPr>
        <p:blipFill>
          <a:blip r:embed="rId2"/>
          <a:stretch>
            <a:fillRect/>
          </a:stretch>
        </p:blipFill>
        <p:spPr>
          <a:xfrm>
            <a:off x="2768995" y="1536840"/>
            <a:ext cx="4730474" cy="4730474"/>
          </a:xfrm>
        </p:spPr>
      </p:pic>
    </p:spTree>
    <p:extLst>
      <p:ext uri="{BB962C8B-B14F-4D97-AF65-F5344CB8AC3E}">
        <p14:creationId xmlns:p14="http://schemas.microsoft.com/office/powerpoint/2010/main" val="2564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a:t>
            </a:r>
            <a:endParaRPr lang="en-IN" dirty="0"/>
          </a:p>
        </p:txBody>
      </p:sp>
      <p:pic>
        <p:nvPicPr>
          <p:cNvPr id="11" name="Content Placeholder 10">
            <a:extLst>
              <a:ext uri="{FF2B5EF4-FFF2-40B4-BE49-F238E27FC236}">
                <a16:creationId xmlns:a16="http://schemas.microsoft.com/office/drawing/2014/main" id="{210C6D80-CB3F-4863-BA23-600A1FE91922}"/>
              </a:ext>
            </a:extLst>
          </p:cNvPr>
          <p:cNvPicPr>
            <a:picLocks noGrp="1" noChangeAspect="1"/>
          </p:cNvPicPr>
          <p:nvPr>
            <p:ph idx="1"/>
          </p:nvPr>
        </p:nvPicPr>
        <p:blipFill>
          <a:blip r:embed="rId2"/>
          <a:stretch>
            <a:fillRect/>
          </a:stretch>
        </p:blipFill>
        <p:spPr>
          <a:xfrm>
            <a:off x="5500961" y="405216"/>
            <a:ext cx="5229225" cy="3695700"/>
          </a:xfrm>
        </p:spPr>
      </p:pic>
      <p:pic>
        <p:nvPicPr>
          <p:cNvPr id="4" name="Picture 3">
            <a:extLst>
              <a:ext uri="{FF2B5EF4-FFF2-40B4-BE49-F238E27FC236}">
                <a16:creationId xmlns:a16="http://schemas.microsoft.com/office/drawing/2014/main" id="{DF6DBCE6-73CD-4274-B3D3-05D1B98E6C84}"/>
              </a:ext>
            </a:extLst>
          </p:cNvPr>
          <p:cNvPicPr>
            <a:picLocks noChangeAspect="1"/>
          </p:cNvPicPr>
          <p:nvPr/>
        </p:nvPicPr>
        <p:blipFill>
          <a:blip r:embed="rId3"/>
          <a:stretch>
            <a:fillRect/>
          </a:stretch>
        </p:blipFill>
        <p:spPr>
          <a:xfrm>
            <a:off x="479241" y="1958463"/>
            <a:ext cx="4496427" cy="3667637"/>
          </a:xfrm>
          <a:prstGeom prst="rect">
            <a:avLst/>
          </a:prstGeom>
        </p:spPr>
      </p:pic>
      <p:pic>
        <p:nvPicPr>
          <p:cNvPr id="5" name="Picture 4">
            <a:extLst>
              <a:ext uri="{FF2B5EF4-FFF2-40B4-BE49-F238E27FC236}">
                <a16:creationId xmlns:a16="http://schemas.microsoft.com/office/drawing/2014/main" id="{65122A76-1923-4D06-BCB7-DDA04CD16E8E}"/>
              </a:ext>
            </a:extLst>
          </p:cNvPr>
          <p:cNvPicPr>
            <a:picLocks noChangeAspect="1"/>
          </p:cNvPicPr>
          <p:nvPr/>
        </p:nvPicPr>
        <p:blipFill>
          <a:blip r:embed="rId4"/>
          <a:stretch>
            <a:fillRect/>
          </a:stretch>
        </p:blipFill>
        <p:spPr>
          <a:xfrm>
            <a:off x="6857959" y="4305300"/>
            <a:ext cx="2515227" cy="2548932"/>
          </a:xfrm>
          <a:prstGeom prst="rect">
            <a:avLst/>
          </a:prstGeom>
        </p:spPr>
      </p:pic>
    </p:spTree>
    <p:extLst>
      <p:ext uri="{BB962C8B-B14F-4D97-AF65-F5344CB8AC3E}">
        <p14:creationId xmlns:p14="http://schemas.microsoft.com/office/powerpoint/2010/main" val="233154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568" y="288097"/>
            <a:ext cx="8596668" cy="1320800"/>
          </a:xfrm>
        </p:spPr>
        <p:txBody>
          <a:bodyPr/>
          <a:lstStyle/>
          <a:p>
            <a:r>
              <a:rPr lang="en-US" dirty="0">
                <a:ln w="0"/>
                <a:effectLst>
                  <a:outerShdw blurRad="38100" dist="25400" dir="5400000" algn="ctr" rotWithShape="0">
                    <a:srgbClr val="6E747A">
                      <a:alpha val="43000"/>
                    </a:srgbClr>
                  </a:outerShdw>
                </a:effectLst>
              </a:rPr>
              <a:t>Flow of modules:</a:t>
            </a:r>
            <a:endParaRPr lang="en-IN" dirty="0"/>
          </a:p>
        </p:txBody>
      </p:sp>
      <p:pic>
        <p:nvPicPr>
          <p:cNvPr id="4" name="Picture 3">
            <a:extLst>
              <a:ext uri="{FF2B5EF4-FFF2-40B4-BE49-F238E27FC236}">
                <a16:creationId xmlns:a16="http://schemas.microsoft.com/office/drawing/2014/main" id="{2BFD0C12-6EC2-4A20-8A4A-9A7497D95CB6}"/>
              </a:ext>
            </a:extLst>
          </p:cNvPr>
          <p:cNvPicPr>
            <a:picLocks noChangeAspect="1"/>
          </p:cNvPicPr>
          <p:nvPr/>
        </p:nvPicPr>
        <p:blipFill>
          <a:blip r:embed="rId2"/>
          <a:stretch>
            <a:fillRect/>
          </a:stretch>
        </p:blipFill>
        <p:spPr>
          <a:xfrm>
            <a:off x="4176043" y="842474"/>
            <a:ext cx="3839913" cy="6015526"/>
          </a:xfrm>
          <a:prstGeom prst="rect">
            <a:avLst/>
          </a:prstGeom>
        </p:spPr>
      </p:pic>
    </p:spTree>
    <p:extLst>
      <p:ext uri="{BB962C8B-B14F-4D97-AF65-F5344CB8AC3E}">
        <p14:creationId xmlns:p14="http://schemas.microsoft.com/office/powerpoint/2010/main" val="13780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130" y="1364974"/>
            <a:ext cx="8478872" cy="1431235"/>
          </a:xfrm>
        </p:spPr>
        <p:txBody>
          <a:bodyPr>
            <a:noAutofit/>
          </a:bodyPr>
          <a:lstStyle/>
          <a:p>
            <a:r>
              <a:rPr lang="en-US" sz="9600" dirty="0">
                <a:latin typeface="Andalus" panose="02020603050405020304" pitchFamily="18" charset="-78"/>
                <a:cs typeface="Andalus" panose="02020603050405020304" pitchFamily="18" charset="-78"/>
              </a:rPr>
              <a:t>Thankyou </a:t>
            </a:r>
            <a:endParaRPr lang="en-IN" sz="9600" dirty="0">
              <a:latin typeface="Andalus" panose="02020603050405020304" pitchFamily="18" charset="-78"/>
              <a:cs typeface="Andalus" panose="02020603050405020304" pitchFamily="18" charset="-78"/>
            </a:endParaRPr>
          </a:p>
        </p:txBody>
      </p:sp>
      <p:pic>
        <p:nvPicPr>
          <p:cNvPr id="3" name="Picture 2" descr="Screen Clipping"/>
          <p:cNvPicPr>
            <a:picLocks noChangeAspect="1"/>
          </p:cNvPicPr>
          <p:nvPr/>
        </p:nvPicPr>
        <p:blipFill>
          <a:blip r:embed="rId2"/>
          <a:stretch>
            <a:fillRect/>
          </a:stretch>
        </p:blipFill>
        <p:spPr>
          <a:xfrm>
            <a:off x="1034176" y="4483245"/>
            <a:ext cx="4610743" cy="1867161"/>
          </a:xfrm>
          <a:prstGeom prst="rect">
            <a:avLst/>
          </a:prstGeom>
        </p:spPr>
      </p:pic>
      <p:sp>
        <p:nvSpPr>
          <p:cNvPr id="4" name="Rectangle 3"/>
          <p:cNvSpPr/>
          <p:nvPr/>
        </p:nvSpPr>
        <p:spPr>
          <a:xfrm>
            <a:off x="-1351722" y="2967335"/>
            <a:ext cx="8653671" cy="923330"/>
          </a:xfrm>
          <a:prstGeom prst="rect">
            <a:avLst/>
          </a:prstGeom>
          <a:noFill/>
        </p:spPr>
        <p:txBody>
          <a:bodyPr wrap="squar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Stay safe </a:t>
            </a:r>
            <a:r>
              <a:rPr lang="en-US" sz="5400" b="1" dirty="0">
                <a:ln w="6600">
                  <a:solidFill>
                    <a:schemeClr val="accent2"/>
                  </a:solidFill>
                  <a:prstDash val="solid"/>
                </a:ln>
                <a:solidFill>
                  <a:srgbClr val="FFFFFF"/>
                </a:solidFill>
                <a:effectLst>
                  <a:outerShdw dist="38100" dir="2700000" algn="tl" rotWithShape="0">
                    <a:schemeClr val="accent2"/>
                  </a:outerShdw>
                </a:effectLst>
                <a:sym typeface="Wingdings" panose="05000000000000000000" pitchFamily="2" charset="2"/>
              </a:rPr>
              <a:t></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59492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404534"/>
            <a:ext cx="7487478" cy="1646302"/>
          </a:xfrm>
        </p:spPr>
        <p:txBody>
          <a:bodyPr/>
          <a:lstStyle/>
          <a:p>
            <a:r>
              <a:rPr lang="en-US" sz="9600" dirty="0">
                <a:solidFill>
                  <a:srgbClr val="C00000"/>
                </a:solidFill>
              </a:rPr>
              <a:t> </a:t>
            </a:r>
            <a:endParaRPr lang="en-IN" sz="9600" dirty="0">
              <a:solidFill>
                <a:srgbClr val="C00000"/>
              </a:solidFill>
            </a:endParaRPr>
          </a:p>
        </p:txBody>
      </p:sp>
      <p:sp>
        <p:nvSpPr>
          <p:cNvPr id="3" name="Subtitle 2"/>
          <p:cNvSpPr>
            <a:spLocks noGrp="1"/>
          </p:cNvSpPr>
          <p:nvPr>
            <p:ph type="subTitle" idx="1"/>
          </p:nvPr>
        </p:nvSpPr>
        <p:spPr>
          <a:xfrm>
            <a:off x="980659" y="3891807"/>
            <a:ext cx="6525041" cy="1096899"/>
          </a:xfrm>
        </p:spPr>
        <p:txBody>
          <a:bodyPr>
            <a:normAutofit/>
          </a:bodyPr>
          <a:lstStyle/>
          <a:p>
            <a:r>
              <a:rPr lang="en-US" sz="2800" dirty="0">
                <a:solidFill>
                  <a:schemeClr val="bg1"/>
                </a:solidFill>
                <a:latin typeface="French Script MT" panose="03020402040607040605" pitchFamily="66" charset="0"/>
              </a:rPr>
              <a:t>~A hospital management system</a:t>
            </a:r>
            <a:endParaRPr lang="en-IN" sz="2800" dirty="0">
              <a:solidFill>
                <a:schemeClr val="bg1"/>
              </a:solidFill>
              <a:latin typeface="French Script MT" panose="03020402040607040605" pitchFamily="66" charset="0"/>
            </a:endParaRPr>
          </a:p>
        </p:txBody>
      </p:sp>
      <p:sp>
        <p:nvSpPr>
          <p:cNvPr id="4" name="Rectangle 3"/>
          <p:cNvSpPr/>
          <p:nvPr/>
        </p:nvSpPr>
        <p:spPr>
          <a:xfrm>
            <a:off x="3987800" y="2311400"/>
            <a:ext cx="5024081" cy="1569660"/>
          </a:xfrm>
          <a:prstGeom prst="rect">
            <a:avLst/>
          </a:prstGeom>
        </p:spPr>
        <p:txBody>
          <a:bodyPr wrap="square">
            <a:spAutoFit/>
          </a:bodyPr>
          <a:lstStyle/>
          <a:p>
            <a:r>
              <a:rPr lang="en-US" sz="9600" dirty="0">
                <a:solidFill>
                  <a:srgbClr val="C00000"/>
                </a:solidFill>
                <a:latin typeface="Agency FB" panose="020B0503020202020204" pitchFamily="34" charset="0"/>
              </a:rPr>
              <a:t>CO-AID</a:t>
            </a:r>
            <a:endParaRPr lang="en-IN" sz="9600" dirty="0"/>
          </a:p>
        </p:txBody>
      </p:sp>
      <p:pic>
        <p:nvPicPr>
          <p:cNvPr id="5" name="Picture 4"/>
          <p:cNvPicPr>
            <a:picLocks noChangeAspect="1"/>
          </p:cNvPicPr>
          <p:nvPr/>
        </p:nvPicPr>
        <p:blipFill>
          <a:blip r:embed="rId2"/>
          <a:stretch>
            <a:fillRect/>
          </a:stretch>
        </p:blipFill>
        <p:spPr>
          <a:xfrm>
            <a:off x="612228" y="1837094"/>
            <a:ext cx="3515824" cy="2781182"/>
          </a:xfrm>
          <a:prstGeom prst="rect">
            <a:avLst/>
          </a:prstGeom>
          <a:ln>
            <a:noFill/>
          </a:ln>
          <a:effectLst>
            <a:softEdge rad="112500"/>
          </a:effectLst>
        </p:spPr>
      </p:pic>
    </p:spTree>
    <p:extLst>
      <p:ext uri="{BB962C8B-B14F-4D97-AF65-F5344CB8AC3E}">
        <p14:creationId xmlns:p14="http://schemas.microsoft.com/office/powerpoint/2010/main" val="113708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02234104"/>
              </p:ext>
            </p:extLst>
          </p:nvPr>
        </p:nvGraphicFramePr>
        <p:xfrm>
          <a:off x="677333" y="967410"/>
          <a:ext cx="8731709" cy="4439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2309868" y="4969565"/>
            <a:ext cx="6229620" cy="1888435"/>
          </a:xfrm>
          <a:prstGeom prst="rect">
            <a:avLst/>
          </a:prstGeom>
        </p:spPr>
      </p:pic>
    </p:spTree>
    <p:extLst>
      <p:ext uri="{BB962C8B-B14F-4D97-AF65-F5344CB8AC3E}">
        <p14:creationId xmlns:p14="http://schemas.microsoft.com/office/powerpoint/2010/main" val="72172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186A-56FE-4CC7-AC35-AD88B928AA35}"/>
              </a:ext>
            </a:extLst>
          </p:cNvPr>
          <p:cNvSpPr>
            <a:spLocks noGrp="1"/>
          </p:cNvSpPr>
          <p:nvPr>
            <p:ph type="title"/>
          </p:nvPr>
        </p:nvSpPr>
        <p:spPr>
          <a:xfrm>
            <a:off x="677334" y="609600"/>
            <a:ext cx="8596668" cy="662609"/>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9846D04-B5D9-4F7F-A462-9CB6B0EA0927}"/>
              </a:ext>
            </a:extLst>
          </p:cNvPr>
          <p:cNvSpPr>
            <a:spLocks noGrp="1"/>
          </p:cNvSpPr>
          <p:nvPr>
            <p:ph idx="1"/>
          </p:nvPr>
        </p:nvSpPr>
        <p:spPr>
          <a:xfrm>
            <a:off x="677334" y="1550505"/>
            <a:ext cx="8596668" cy="4490858"/>
          </a:xfrm>
        </p:spPr>
        <p:txBody>
          <a:bodyPr>
            <a:normAutofit fontScale="92500"/>
          </a:bodyPr>
          <a:lstStyle/>
          <a:p>
            <a:pPr algn="just"/>
            <a:r>
              <a:rPr lang="en-US" sz="2600" dirty="0">
                <a:solidFill>
                  <a:schemeClr val="accent1"/>
                </a:solidFill>
              </a:rPr>
              <a:t>Today ,the  world is not the world we knew, everything changed in the year 2020 because of dangerous virus  called Covid 19 , to tackle it special wards  were setup for it. It became difficult for the patients to get appointments of doctors for covid checkups , due to their busy schedule. To help patients get appointments of doctor we are  making an GUI app called as CO-AID . It is as appointment scheduling app which can be used for a particular  hospital. In this project, we use Python and SQLite database. A responsive web-app with aesthetic and accessible UI for managing COVID patients of a certain hospital.</a:t>
            </a:r>
          </a:p>
          <a:p>
            <a:endParaRPr lang="en-IN" dirty="0">
              <a:solidFill>
                <a:schemeClr val="accent1"/>
              </a:solidFill>
            </a:endParaRPr>
          </a:p>
        </p:txBody>
      </p:sp>
    </p:spTree>
    <p:extLst>
      <p:ext uri="{BB962C8B-B14F-4D97-AF65-F5344CB8AC3E}">
        <p14:creationId xmlns:p14="http://schemas.microsoft.com/office/powerpoint/2010/main" val="37215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definition:</a:t>
            </a:r>
            <a:b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3" name="Content Placeholder 2"/>
          <p:cNvSpPr>
            <a:spLocks noGrp="1"/>
          </p:cNvSpPr>
          <p:nvPr>
            <p:ph idx="1"/>
          </p:nvPr>
        </p:nvSpPr>
        <p:spPr>
          <a:xfrm>
            <a:off x="677334" y="1615566"/>
            <a:ext cx="8596668" cy="3880773"/>
          </a:xfrm>
        </p:spPr>
        <p:txBody>
          <a:bodyPr/>
          <a:lstStyle/>
          <a:p>
            <a:r>
              <a:rPr lang="en-US" sz="2000" dirty="0" err="1">
                <a:solidFill>
                  <a:schemeClr val="accent1"/>
                </a:solidFill>
              </a:rPr>
              <a:t>CoAid</a:t>
            </a:r>
            <a:r>
              <a:rPr lang="en-US" sz="2000" dirty="0">
                <a:solidFill>
                  <a:schemeClr val="accent1"/>
                </a:solidFill>
              </a:rPr>
              <a:t> Hospital Management System is a software product suite designed to improve the quality and management of hospital management in the areas of clinical process analysis and activity-based costing. Hospital Management System enables you to develop your organization and improve its effectiveness and quality of work. Managing the key processes efficiently is critical to the success of the hospital helps you manage your processes. The project Hospital Management system includes registration of patients, storing their details into the system. The software has the facility to give a unique id for every patient and stores the details of every patient automatically which in turn makes easier to make appointment with the doctor. </a:t>
            </a:r>
            <a:endParaRPr lang="en-IN" dirty="0">
              <a:solidFill>
                <a:schemeClr val="accent1"/>
              </a:solidFill>
            </a:endParaRPr>
          </a:p>
        </p:txBody>
      </p:sp>
      <p:pic>
        <p:nvPicPr>
          <p:cNvPr id="4" name="Picture 3" descr="Screen Clipping"/>
          <p:cNvPicPr>
            <a:picLocks noChangeAspect="1"/>
          </p:cNvPicPr>
          <p:nvPr/>
        </p:nvPicPr>
        <p:blipFill>
          <a:blip r:embed="rId2"/>
          <a:stretch>
            <a:fillRect/>
          </a:stretch>
        </p:blipFill>
        <p:spPr>
          <a:xfrm>
            <a:off x="9274002" y="4209765"/>
            <a:ext cx="2543530" cy="2038635"/>
          </a:xfrm>
          <a:prstGeom prst="rect">
            <a:avLst/>
          </a:prstGeom>
        </p:spPr>
      </p:pic>
    </p:spTree>
    <p:extLst>
      <p:ext uri="{BB962C8B-B14F-4D97-AF65-F5344CB8AC3E}">
        <p14:creationId xmlns:p14="http://schemas.microsoft.com/office/powerpoint/2010/main" val="61522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096"/>
            <a:ext cx="8596668" cy="1320800"/>
          </a:xfrm>
        </p:spPr>
        <p:txBody>
          <a:bodyPr/>
          <a:lstStyle/>
          <a:p>
            <a:r>
              <a:rPr lang="en-US" dirty="0"/>
              <a:t>Scope: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7328772"/>
              </p:ext>
            </p:extLst>
          </p:nvPr>
        </p:nvGraphicFramePr>
        <p:xfrm>
          <a:off x="677334" y="490329"/>
          <a:ext cx="8596668" cy="5551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Screen Clipping"/>
          <p:cNvPicPr>
            <a:picLocks noChangeAspect="1"/>
          </p:cNvPicPr>
          <p:nvPr/>
        </p:nvPicPr>
        <p:blipFill>
          <a:blip r:embed="rId7"/>
          <a:stretch>
            <a:fillRect/>
          </a:stretch>
        </p:blipFill>
        <p:spPr>
          <a:xfrm>
            <a:off x="6679730" y="4573180"/>
            <a:ext cx="2411261" cy="2056178"/>
          </a:xfrm>
          <a:prstGeom prst="rect">
            <a:avLst/>
          </a:prstGeom>
        </p:spPr>
      </p:pic>
    </p:spTree>
    <p:extLst>
      <p:ext uri="{BB962C8B-B14F-4D97-AF65-F5344CB8AC3E}">
        <p14:creationId xmlns:p14="http://schemas.microsoft.com/office/powerpoint/2010/main" val="420181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9D1E-6E09-4A36-9CB0-787AAE72102B}"/>
              </a:ext>
            </a:extLst>
          </p:cNvPr>
          <p:cNvSpPr>
            <a:spLocks noGrp="1"/>
          </p:cNvSpPr>
          <p:nvPr>
            <p:ph type="title"/>
          </p:nvPr>
        </p:nvSpPr>
        <p:spPr>
          <a:xfrm>
            <a:off x="677334" y="609600"/>
            <a:ext cx="8596668" cy="848139"/>
          </a:xfrm>
        </p:spPr>
        <p:txBody>
          <a:bodyPr/>
          <a:lstStyle/>
          <a:p>
            <a:r>
              <a:rPr lang="en-US" dirty="0"/>
              <a:t>Features (Objectives):</a:t>
            </a:r>
            <a:endParaRPr lang="en-IN" dirty="0"/>
          </a:p>
        </p:txBody>
      </p:sp>
      <p:sp>
        <p:nvSpPr>
          <p:cNvPr id="3" name="Content Placeholder 2">
            <a:extLst>
              <a:ext uri="{FF2B5EF4-FFF2-40B4-BE49-F238E27FC236}">
                <a16:creationId xmlns:a16="http://schemas.microsoft.com/office/drawing/2014/main" id="{9F4B9CBB-AE6C-47D7-8DDD-44E93D56FBAB}"/>
              </a:ext>
            </a:extLst>
          </p:cNvPr>
          <p:cNvSpPr>
            <a:spLocks noGrp="1"/>
          </p:cNvSpPr>
          <p:nvPr>
            <p:ph idx="1"/>
          </p:nvPr>
        </p:nvSpPr>
        <p:spPr>
          <a:xfrm>
            <a:off x="677334" y="1630502"/>
            <a:ext cx="8596668" cy="3880773"/>
          </a:xfrm>
        </p:spPr>
        <p:txBody>
          <a:bodyPr>
            <a:normAutofit/>
          </a:bodyPr>
          <a:lstStyle/>
          <a:p>
            <a:r>
              <a:rPr lang="en-US" sz="2000" dirty="0">
                <a:solidFill>
                  <a:schemeClr val="accent1"/>
                </a:solidFill>
              </a:rPr>
              <a:t>The main objective is to develop Online Appointment Management tool that helps hospital admin manage their appointments.</a:t>
            </a:r>
          </a:p>
          <a:p>
            <a:r>
              <a:rPr lang="en-US" sz="2000" dirty="0">
                <a:solidFill>
                  <a:schemeClr val="accent1"/>
                </a:solidFill>
              </a:rPr>
              <a:t>It is a clean aesthetic User Interface, which changes dynamically as per the status of patient changes.</a:t>
            </a:r>
          </a:p>
          <a:p>
            <a:r>
              <a:rPr lang="en-US" sz="2000" dirty="0">
                <a:solidFill>
                  <a:schemeClr val="accent1"/>
                </a:solidFill>
              </a:rPr>
              <a:t>Here you can add patient details for storing it to the database.</a:t>
            </a:r>
          </a:p>
          <a:p>
            <a:r>
              <a:rPr lang="en-US" sz="2000" dirty="0">
                <a:solidFill>
                  <a:schemeClr val="accent1"/>
                </a:solidFill>
              </a:rPr>
              <a:t>You can also find update button to update the patient details.</a:t>
            </a:r>
          </a:p>
          <a:p>
            <a:r>
              <a:rPr lang="en-US" sz="2000" dirty="0">
                <a:solidFill>
                  <a:schemeClr val="accent1"/>
                </a:solidFill>
              </a:rPr>
              <a:t>System input contains patient details,  while system output is to get these details on to the screen. </a:t>
            </a:r>
          </a:p>
          <a:p>
            <a:r>
              <a:rPr lang="en-US" sz="2000" dirty="0">
                <a:solidFill>
                  <a:schemeClr val="accent1"/>
                </a:solidFill>
              </a:rPr>
              <a:t>Easy access to patient data with correct patient history</a:t>
            </a:r>
            <a:endParaRPr lang="en-IN" sz="2000" dirty="0">
              <a:solidFill>
                <a:schemeClr val="accent1"/>
              </a:solidFill>
            </a:endParaRPr>
          </a:p>
        </p:txBody>
      </p:sp>
    </p:spTree>
    <p:extLst>
      <p:ext uri="{BB962C8B-B14F-4D97-AF65-F5344CB8AC3E}">
        <p14:creationId xmlns:p14="http://schemas.microsoft.com/office/powerpoint/2010/main" val="5599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Impact of our project on society:</a:t>
            </a:r>
            <a:endParaRPr lang="en-IN" dirty="0">
              <a:latin typeface="Arial Black" panose="020B0A040201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59278046"/>
              </p:ext>
            </p:extLst>
          </p:nvPr>
        </p:nvGraphicFramePr>
        <p:xfrm>
          <a:off x="677334" y="1497496"/>
          <a:ext cx="8596668" cy="4664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Screen Clipping"/>
          <p:cNvPicPr>
            <a:picLocks noChangeAspect="1"/>
          </p:cNvPicPr>
          <p:nvPr/>
        </p:nvPicPr>
        <p:blipFill>
          <a:blip r:embed="rId7"/>
          <a:stretch>
            <a:fillRect/>
          </a:stretch>
        </p:blipFill>
        <p:spPr>
          <a:xfrm>
            <a:off x="677334" y="1305339"/>
            <a:ext cx="2825657" cy="2661635"/>
          </a:xfrm>
          <a:prstGeom prst="rect">
            <a:avLst/>
          </a:prstGeom>
        </p:spPr>
      </p:pic>
      <p:pic>
        <p:nvPicPr>
          <p:cNvPr id="4" name="Picture 3" descr="Screen Clipping"/>
          <p:cNvPicPr>
            <a:picLocks noChangeAspect="1"/>
          </p:cNvPicPr>
          <p:nvPr/>
        </p:nvPicPr>
        <p:blipFill>
          <a:blip r:embed="rId8"/>
          <a:stretch>
            <a:fillRect/>
          </a:stretch>
        </p:blipFill>
        <p:spPr>
          <a:xfrm>
            <a:off x="834888" y="4192505"/>
            <a:ext cx="2570922" cy="1969756"/>
          </a:xfrm>
          <a:prstGeom prst="rect">
            <a:avLst/>
          </a:prstGeom>
        </p:spPr>
      </p:pic>
    </p:spTree>
    <p:extLst>
      <p:ext uri="{BB962C8B-B14F-4D97-AF65-F5344CB8AC3E}">
        <p14:creationId xmlns:p14="http://schemas.microsoft.com/office/powerpoint/2010/main" val="222470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8706036"/>
              </p:ext>
            </p:extLst>
          </p:nvPr>
        </p:nvGraphicFramePr>
        <p:xfrm>
          <a:off x="571317" y="2067825"/>
          <a:ext cx="8175118" cy="3418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Screen Clipping"/>
          <p:cNvPicPr>
            <a:picLocks noChangeAspect="1"/>
          </p:cNvPicPr>
          <p:nvPr/>
        </p:nvPicPr>
        <p:blipFill>
          <a:blip r:embed="rId7"/>
          <a:stretch>
            <a:fillRect/>
          </a:stretch>
        </p:blipFill>
        <p:spPr>
          <a:xfrm>
            <a:off x="8446264" y="4378344"/>
            <a:ext cx="2723845" cy="2189610"/>
          </a:xfrm>
          <a:prstGeom prst="rect">
            <a:avLst/>
          </a:prstGeom>
        </p:spPr>
      </p:pic>
    </p:spTree>
    <p:extLst>
      <p:ext uri="{BB962C8B-B14F-4D97-AF65-F5344CB8AC3E}">
        <p14:creationId xmlns:p14="http://schemas.microsoft.com/office/powerpoint/2010/main" val="3782710403"/>
      </p:ext>
    </p:extLst>
  </p:cSld>
  <p:clrMapOvr>
    <a:masterClrMapping/>
  </p:clrMapOvr>
</p:sld>
</file>

<file path=ppt/theme/theme1.xml><?xml version="1.0" encoding="utf-8"?>
<a:theme xmlns:a="http://schemas.openxmlformats.org/drawingml/2006/main" name="Facet">
  <a:themeElements>
    <a:clrScheme name="Custom 5">
      <a:dk1>
        <a:srgbClr val="000000"/>
      </a:dk1>
      <a:lt1>
        <a:srgbClr val="FFFFFF"/>
      </a:lt1>
      <a:dk2>
        <a:srgbClr val="F2F2F2"/>
      </a:dk2>
      <a:lt2>
        <a:srgbClr val="BFBFBF"/>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1148</TotalTime>
  <Words>563</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Agency FB</vt:lpstr>
      <vt:lpstr>Andalus</vt:lpstr>
      <vt:lpstr>Arial</vt:lpstr>
      <vt:lpstr>Arial Black</vt:lpstr>
      <vt:lpstr>French Script MT</vt:lpstr>
      <vt:lpstr>Trebuchet MS</vt:lpstr>
      <vt:lpstr>Wingdings 3</vt:lpstr>
      <vt:lpstr>Facet</vt:lpstr>
      <vt:lpstr>PowerPoint Presentation</vt:lpstr>
      <vt:lpstr> </vt:lpstr>
      <vt:lpstr>PowerPoint Presentation</vt:lpstr>
      <vt:lpstr>Abstract:</vt:lpstr>
      <vt:lpstr> Problem definition: </vt:lpstr>
      <vt:lpstr>Scope:</vt:lpstr>
      <vt:lpstr>Features (Objectives):</vt:lpstr>
      <vt:lpstr>Impact of our project on society:</vt:lpstr>
      <vt:lpstr>Existing System:</vt:lpstr>
      <vt:lpstr> </vt:lpstr>
      <vt:lpstr>Our Logo:</vt:lpstr>
      <vt:lpstr>Project design:</vt:lpstr>
      <vt:lpstr>Flow of modules:</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CO-AID</dc:title>
  <dc:creator>Admin</dc:creator>
  <cp:lastModifiedBy>Vaidik V</cp:lastModifiedBy>
  <cp:revision>38</cp:revision>
  <dcterms:created xsi:type="dcterms:W3CDTF">2021-09-24T07:21:42Z</dcterms:created>
  <dcterms:modified xsi:type="dcterms:W3CDTF">2021-12-17T04:22:12Z</dcterms:modified>
</cp:coreProperties>
</file>