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4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5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60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9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6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0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7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9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5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8111-58DD-4F86-B643-258BBC9A4BBB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75AC-1F28-4BAA-9993-870DD777B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0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sentialsql.com/get-ready-to-learn-sql-6-how-to-group-and-summarize-your-resul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LyveGlobal</a:t>
            </a:r>
            <a:r>
              <a:rPr lang="en-US" dirty="0" smtClean="0"/>
              <a:t> SQL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7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379" y="526664"/>
            <a:ext cx="10515600" cy="5617762"/>
          </a:xfrm>
        </p:spPr>
        <p:txBody>
          <a:bodyPr/>
          <a:lstStyle/>
          <a:p>
            <a:r>
              <a:rPr lang="en-US" dirty="0" smtClean="0"/>
              <a:t>Q1: Please write a MySQL query which shows the top 3 shops who sold the most items as well as the </a:t>
            </a:r>
            <a:r>
              <a:rPr lang="en-US" dirty="0" err="1" smtClean="0"/>
              <a:t>amounf</a:t>
            </a:r>
            <a:r>
              <a:rPr lang="en-US" dirty="0" smtClean="0"/>
              <a:t> of total items sold</a:t>
            </a:r>
          </a:p>
          <a:p>
            <a:pPr marL="0" indent="0">
              <a:buNone/>
            </a:pPr>
            <a:r>
              <a:rPr lang="en-US" dirty="0" smtClean="0"/>
              <a:t>All the shops have sold an equal number of 2 items.</a:t>
            </a:r>
          </a:p>
          <a:p>
            <a:pPr marL="0" indent="0">
              <a:buNone/>
            </a:pPr>
            <a:r>
              <a:rPr lang="en-US" dirty="0" smtClean="0"/>
              <a:t>Amount of total items sold= sum(</a:t>
            </a:r>
            <a:r>
              <a:rPr lang="en-US" dirty="0" err="1" smtClean="0"/>
              <a:t>amount_sold</a:t>
            </a:r>
            <a:r>
              <a:rPr lang="en-US" dirty="0" smtClean="0"/>
              <a:t>)=2596</a:t>
            </a:r>
          </a:p>
          <a:p>
            <a:r>
              <a:rPr lang="en-US" dirty="0" smtClean="0"/>
              <a:t>Q2 : Please write a MySQL query to find how many users clicked more than 10k buttons but fewer than 20k buttons</a:t>
            </a:r>
          </a:p>
          <a:p>
            <a:pPr marL="0" indent="0">
              <a:buNone/>
            </a:pPr>
            <a:r>
              <a:rPr lang="en-US" dirty="0" smtClean="0"/>
              <a:t>Number of users who clicked more than 10k buttons but fewer than 20k buttons is 0 in the given dataset as no </a:t>
            </a:r>
            <a:r>
              <a:rPr lang="en-US" dirty="0" err="1" smtClean="0"/>
              <a:t>user_id</a:t>
            </a:r>
            <a:r>
              <a:rPr lang="en-US" dirty="0" smtClean="0"/>
              <a:t> has been repeated more than 10k times. It means all users have clicked less than 10k times.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97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88" y="543756"/>
            <a:ext cx="10515600" cy="5609216"/>
          </a:xfrm>
        </p:spPr>
        <p:txBody>
          <a:bodyPr/>
          <a:lstStyle/>
          <a:p>
            <a:r>
              <a:rPr lang="en-US" dirty="0" smtClean="0"/>
              <a:t>Q3a : Please write a MySQL query which tells me the average salary in each department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Q3b : Please write a MySQL query which tells me the weighted average salary of the whole firm (weighted by number of people in each department)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9760"/>
              </p:ext>
            </p:extLst>
          </p:nvPr>
        </p:nvGraphicFramePr>
        <p:xfrm>
          <a:off x="2032002" y="1786072"/>
          <a:ext cx="6949629" cy="1531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6543"/>
                <a:gridCol w="2316543"/>
                <a:gridCol w="2316543"/>
              </a:tblGrid>
              <a:tr h="4148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employees</a:t>
                      </a:r>
                      <a:endParaRPr lang="en-IN" dirty="0"/>
                    </a:p>
                  </a:txBody>
                  <a:tcPr/>
                </a:tc>
              </a:tr>
              <a:tr h="372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2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2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6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564"/>
            <a:ext cx="10515600" cy="5698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Q4a : What are CTE's and why are they useful?</a:t>
            </a:r>
          </a:p>
          <a:p>
            <a:pPr marL="0" indent="0">
              <a:buNone/>
            </a:pPr>
            <a:r>
              <a:rPr lang="en-US" dirty="0"/>
              <a:t>CTE or Common Table Expressions are used within SQL server to simplify complex joins and </a:t>
            </a:r>
            <a:r>
              <a:rPr lang="en-US" dirty="0" err="1"/>
              <a:t>subqueries</a:t>
            </a:r>
            <a:r>
              <a:rPr lang="en-US" dirty="0"/>
              <a:t>. A CTE is a temporary result set that you reference within another SELECT, INSERT, UPDATE or DELETE statement. A CTE always returns a result set. They are used to simplify queries, for example, you could use one to eliminate a derived table from the main query body. It becomes a convenient way to manage complicated </a:t>
            </a:r>
            <a:r>
              <a:rPr lang="en-US" dirty="0" smtClean="0"/>
              <a:t>queries.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Common Table Expressions are defined within the statement using WITH operator. You can define one or more common table expressions in this </a:t>
            </a:r>
            <a:r>
              <a:rPr lang="en-US" dirty="0" smtClean="0"/>
              <a:t>fashion</a:t>
            </a:r>
          </a:p>
          <a:p>
            <a:r>
              <a:rPr lang="en-US" dirty="0"/>
              <a:t>They are useful because: </a:t>
            </a:r>
            <a:endParaRPr lang="en-IN" dirty="0"/>
          </a:p>
          <a:p>
            <a:r>
              <a:rPr lang="en-IN" b="1" dirty="0"/>
              <a:t>Readability</a:t>
            </a:r>
            <a:r>
              <a:rPr lang="en-IN" dirty="0"/>
              <a:t> – CTE’s promote readability. Rather than lump all you query logic into one large query, create several CTE’s, which are the combined later in the </a:t>
            </a:r>
            <a:r>
              <a:rPr lang="en-IN" dirty="0" smtClean="0"/>
              <a:t>statement.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20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019"/>
            <a:ext cx="10515600" cy="5706944"/>
          </a:xfrm>
        </p:spPr>
        <p:txBody>
          <a:bodyPr/>
          <a:lstStyle/>
          <a:p>
            <a:pPr marL="0" lvl="0" indent="0">
              <a:buNone/>
            </a:pPr>
            <a:r>
              <a:rPr lang="en-IN" dirty="0" smtClean="0"/>
              <a:t>This </a:t>
            </a:r>
            <a:r>
              <a:rPr lang="en-IN" dirty="0"/>
              <a:t>lets you get the chunks of data you need and combine them in a </a:t>
            </a:r>
            <a:r>
              <a:rPr lang="en-IN" dirty="0" smtClean="0"/>
              <a:t>  final </a:t>
            </a:r>
            <a:r>
              <a:rPr lang="en-IN" dirty="0"/>
              <a:t>SELECT.</a:t>
            </a:r>
          </a:p>
          <a:p>
            <a:pPr lvl="0"/>
            <a:r>
              <a:rPr lang="en-IN" b="1" dirty="0"/>
              <a:t>Substitute for a View</a:t>
            </a:r>
            <a:r>
              <a:rPr lang="en-IN" dirty="0"/>
              <a:t> – You can substitute a CTE for a view. This is handy if you don’t have permissions to create a view object or you don’t want to create one as it is only used in this one query.</a:t>
            </a:r>
          </a:p>
          <a:p>
            <a:pPr lvl="0"/>
            <a:r>
              <a:rPr lang="en-IN" b="1" dirty="0"/>
              <a:t>Recursion</a:t>
            </a:r>
            <a:r>
              <a:rPr lang="en-IN" dirty="0"/>
              <a:t> – Use CTE’s do create recursive </a:t>
            </a:r>
            <a:r>
              <a:rPr lang="en-IN" dirty="0" err="1"/>
              <a:t>queries,that</a:t>
            </a:r>
            <a:r>
              <a:rPr lang="en-IN" dirty="0"/>
              <a:t> is queries that can call themselves. This is handy when you need to work on hierarchical data such as organization charts.</a:t>
            </a:r>
          </a:p>
          <a:p>
            <a:pPr lvl="0"/>
            <a:r>
              <a:rPr lang="en-IN" b="1" dirty="0"/>
              <a:t>Limitations</a:t>
            </a:r>
            <a:r>
              <a:rPr lang="en-IN" dirty="0"/>
              <a:t> – Overcome SELECT statement limitations, such as referencing itself (recursion), or performing </a:t>
            </a:r>
            <a:r>
              <a:rPr lang="en-IN" dirty="0">
                <a:hlinkClick r:id="rId2"/>
              </a:rPr>
              <a:t>GROUP BY</a:t>
            </a:r>
            <a:r>
              <a:rPr lang="en-IN" dirty="0"/>
              <a:t> using non-deterministic functions.</a:t>
            </a:r>
          </a:p>
          <a:p>
            <a:r>
              <a:rPr lang="en-IN" b="1" dirty="0"/>
              <a:t>Ranking</a:t>
            </a:r>
            <a:r>
              <a:rPr lang="en-IN" dirty="0"/>
              <a:t> – Whenever you want to use ranking function such as ROW_NUMBER(), RANK(), NTILE() </a:t>
            </a:r>
            <a:r>
              <a:rPr lang="en-IN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57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LyveGlobal SQL Test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LyveGlobal SQL Test</dc:title>
  <dc:creator>Admin</dc:creator>
  <cp:lastModifiedBy>Admin</cp:lastModifiedBy>
  <cp:revision>4</cp:revision>
  <dcterms:created xsi:type="dcterms:W3CDTF">2021-05-29T17:57:07Z</dcterms:created>
  <dcterms:modified xsi:type="dcterms:W3CDTF">2021-05-29T18:20:20Z</dcterms:modified>
</cp:coreProperties>
</file>